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BEB6-4B99-39ED-24E4-694C79E9C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BIRD STRIKE 2000-2011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99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6AB6-AE8F-FF0E-A5B5-D7098F6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614196"/>
            <a:ext cx="7713339" cy="3060441"/>
          </a:xfrm>
        </p:spPr>
        <p:txBody>
          <a:bodyPr>
            <a:noAutofit/>
          </a:bodyPr>
          <a:lstStyle/>
          <a:p>
            <a:r>
              <a:rPr lang="en-US" sz="1600" dirty="0"/>
              <a:t>A bird strike is strictly defined as a collision between a bird and an aircraft which is in flight or on a take-off or landing roll.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Bird Strike is common and can be a significant threat to aircraft safety.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Bird strikes may occur during any phase of flight, but are most likely during the take-off, initial climb, approach and landing phases due to the greater numbers of birds in flight at lower levels. 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5C547-982D-6A66-B88F-5E22201F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802087"/>
            <a:ext cx="6400800" cy="812109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1282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77AB1-AF9F-F757-897B-3645266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752"/>
            <a:ext cx="12192000" cy="4872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B32B6-BFC0-8115-A6E4-469D7A0DC6CB}"/>
              </a:ext>
            </a:extLst>
          </p:cNvPr>
          <p:cNvSpPr txBox="1"/>
          <p:nvPr/>
        </p:nvSpPr>
        <p:spPr>
          <a:xfrm>
            <a:off x="895739" y="401216"/>
            <a:ext cx="5057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DASHBOARD</a:t>
            </a:r>
            <a:r>
              <a:rPr lang="en-US" dirty="0"/>
              <a:t> - Page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64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97626-9C27-E308-F597-07EF2C99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988"/>
            <a:ext cx="12192000" cy="4894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E2158-D09C-B7F2-BBEC-37EFF2463E15}"/>
              </a:ext>
            </a:extLst>
          </p:cNvPr>
          <p:cNvSpPr txBox="1"/>
          <p:nvPr/>
        </p:nvSpPr>
        <p:spPr>
          <a:xfrm>
            <a:off x="895739" y="401216"/>
            <a:ext cx="5057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DASHBOARD</a:t>
            </a:r>
            <a:r>
              <a:rPr lang="en-US" dirty="0"/>
              <a:t> - Page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299A-8F94-CDF9-A843-60910229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75997"/>
            <a:ext cx="10932400" cy="5803640"/>
          </a:xfrm>
        </p:spPr>
        <p:txBody>
          <a:bodyPr>
            <a:noAutofit/>
          </a:bodyPr>
          <a:lstStyle/>
          <a:p>
            <a:r>
              <a:rPr lang="en-US" sz="2000" dirty="0"/>
              <a:t>Business airlines has maximum bird strike.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Altitude &lt;1000 has highest number of bird strike about 88.78%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Phase of flight- approach at maximum altitude with maximum bird strike followed by climb, take-off, landing, descent, taxi &amp; parked.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About 52% pilots warned of birds &amp; wildlife.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During no cloud sky condition, maximum number of birds &amp; wildlife were struck.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Size of birds &amp; wildlife plays a vital role to signify factors of causing damage.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small size has highest struck followed by medium and then large.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And more…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13E76-C5DD-B5BC-0E02-9FD14F91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78363"/>
            <a:ext cx="8534400" cy="897294"/>
          </a:xfrm>
        </p:spPr>
        <p:txBody>
          <a:bodyPr>
            <a:normAutofit/>
          </a:bodyPr>
          <a:lstStyle/>
          <a:p>
            <a:r>
              <a:rPr lang="en-US" sz="2400" b="1" dirty="0"/>
              <a:t>KEY INSIGHTS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852042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211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BIRD STRIKE 2000-2011</vt:lpstr>
      <vt:lpstr>A bird strike is strictly defined as a collision between a bird and an aircraft which is in flight or on a take-off or landing roll.  Bird Strike is common and can be a significant threat to aircraft safety.  Bird strikes may occur during any phase of flight, but are most likely during the take-off, initial climb, approach and landing phases due to the greater numbers of birds in flight at lower levels. </vt:lpstr>
      <vt:lpstr>PowerPoint Presentation</vt:lpstr>
      <vt:lpstr>PowerPoint Presentation</vt:lpstr>
      <vt:lpstr>Business airlines has maximum bird strike.  Altitude &lt;1000 has highest number of bird strike about 88.78%  Phase of flight- approach at maximum altitude with maximum bird strike followed by climb, take-off, landing, descent, taxi &amp; parked.  About 52% pilots warned of birds &amp; wildlife.  During no cloud sky condition, maximum number of birds &amp; wildlife were struck.  Size of birds &amp; wildlife plays a vital role to signify factors of causing damage.  small size has highest struck followed by medium and then large.  And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STRIKE 2000-2011</dc:title>
  <dc:creator>harshita sharma</dc:creator>
  <cp:lastModifiedBy>harshita sharma</cp:lastModifiedBy>
  <cp:revision>1</cp:revision>
  <dcterms:created xsi:type="dcterms:W3CDTF">2024-01-13T04:03:21Z</dcterms:created>
  <dcterms:modified xsi:type="dcterms:W3CDTF">2024-01-13T06:04:10Z</dcterms:modified>
</cp:coreProperties>
</file>