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Rendering Photorealistic Mountain Terrain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00788"/>
          </a:xfrm>
        </p:spPr>
        <p:txBody>
          <a:bodyPr/>
          <a:lstStyle/>
          <a:p>
            <a:r>
              <a:rPr lang="en-US" dirty="0" smtClean="0"/>
              <a:t>Karteek Mekala</a:t>
            </a:r>
            <a:br>
              <a:rPr lang="en-US" dirty="0" smtClean="0"/>
            </a:br>
            <a:r>
              <a:rPr lang="en-US" dirty="0" smtClean="0"/>
              <a:t>Graduate Student</a:t>
            </a:r>
            <a:br>
              <a:rPr lang="en-US" dirty="0" smtClean="0"/>
            </a:br>
            <a:r>
              <a:rPr lang="en-US" dirty="0" smtClean="0"/>
              <a:t>Department of Computer Science</a:t>
            </a:r>
            <a:br>
              <a:rPr lang="en-US" dirty="0" smtClean="0"/>
            </a:br>
            <a:r>
              <a:rPr lang="en-US" dirty="0" smtClean="0"/>
              <a:t>Rochester Institute of Technology</a:t>
            </a:r>
          </a:p>
          <a:p>
            <a:r>
              <a:rPr lang="en-US" dirty="0" smtClean="0"/>
              <a:t>November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Skybox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1433095"/>
            <a:ext cx="2199434" cy="180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3748337"/>
            <a:ext cx="2199434" cy="189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48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02" y="2633490"/>
            <a:ext cx="2781300" cy="293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68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r>
              <a:rPr lang="en-US" dirty="0" smtClean="0"/>
              <a:t>Windows 8.1 SDK</a:t>
            </a:r>
          </a:p>
          <a:p>
            <a:r>
              <a:rPr lang="en-US" dirty="0" smtClean="0"/>
              <a:t>DirectX 11 SDK</a:t>
            </a:r>
          </a:p>
          <a:p>
            <a:r>
              <a:rPr lang="en-US" dirty="0" err="1" smtClean="0"/>
              <a:t>DirecXTK</a:t>
            </a:r>
            <a:endParaRPr lang="en-US" dirty="0" smtClean="0"/>
          </a:p>
          <a:p>
            <a:r>
              <a:rPr lang="en-US" dirty="0" smtClean="0"/>
              <a:t>Visual Studio 2013</a:t>
            </a:r>
          </a:p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GitExtentions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7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Sharp Transitions</a:t>
            </a:r>
          </a:p>
          <a:p>
            <a:r>
              <a:rPr lang="en-US" dirty="0" smtClean="0"/>
              <a:t>Texture Stretching</a:t>
            </a:r>
          </a:p>
          <a:p>
            <a:r>
              <a:rPr lang="en-US" dirty="0" smtClean="0"/>
              <a:t>Sea Level </a:t>
            </a:r>
            <a:r>
              <a:rPr lang="en-US" dirty="0" err="1" smtClean="0"/>
              <a:t>Transisiton</a:t>
            </a:r>
            <a:endParaRPr lang="en-US" dirty="0" smtClean="0"/>
          </a:p>
          <a:p>
            <a:r>
              <a:rPr lang="en-US" dirty="0" smtClean="0"/>
              <a:t>Clipping</a:t>
            </a:r>
          </a:p>
          <a:p>
            <a:r>
              <a:rPr lang="en-US" dirty="0" smtClean="0"/>
              <a:t>Skybox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 Mapping</a:t>
            </a:r>
          </a:p>
          <a:p>
            <a:r>
              <a:rPr lang="en-US" dirty="0" smtClean="0"/>
              <a:t>Tessellation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Terrain Editor</a:t>
            </a:r>
          </a:p>
          <a:p>
            <a:r>
              <a:rPr lang="en-US" dirty="0" smtClean="0"/>
              <a:t>Ocean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Segway to Game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3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‘w’ – Move camera forward</a:t>
            </a:r>
          </a:p>
          <a:p>
            <a:pPr lvl="0"/>
            <a:r>
              <a:rPr lang="en-US" dirty="0"/>
              <a:t>‘s’ – Move camera back</a:t>
            </a:r>
          </a:p>
          <a:p>
            <a:pPr lvl="0"/>
            <a:r>
              <a:rPr lang="en-US" dirty="0"/>
              <a:t>‘a’ – Yaw camera left</a:t>
            </a:r>
          </a:p>
          <a:p>
            <a:pPr lvl="0"/>
            <a:r>
              <a:rPr lang="en-US" dirty="0"/>
              <a:t>‘d’ – Yaw camera right</a:t>
            </a:r>
          </a:p>
          <a:p>
            <a:pPr lvl="0"/>
            <a:r>
              <a:rPr lang="en-US" dirty="0"/>
              <a:t>‘e’ – Pitch camera up</a:t>
            </a:r>
          </a:p>
          <a:p>
            <a:pPr lvl="0"/>
            <a:r>
              <a:rPr lang="en-US" dirty="0"/>
              <a:t>‘c’ – Pitch camera down</a:t>
            </a:r>
          </a:p>
          <a:p>
            <a:pPr lvl="0"/>
            <a:r>
              <a:rPr lang="en-US" dirty="0"/>
              <a:t>‘k’ –Screen shot</a:t>
            </a:r>
          </a:p>
          <a:p>
            <a:pPr lvl="0"/>
            <a:r>
              <a:rPr lang="en-US" dirty="0"/>
              <a:t>‘l’ – Toggle Lighting</a:t>
            </a:r>
          </a:p>
          <a:p>
            <a:pPr lvl="0"/>
            <a:r>
              <a:rPr lang="en-US" dirty="0"/>
              <a:t>‘m’ – Toggle wire-mesh</a:t>
            </a:r>
          </a:p>
          <a:p>
            <a:pPr lvl="0"/>
            <a:r>
              <a:rPr lang="en-US" dirty="0"/>
              <a:t>‘t’ – Toggle texturing</a:t>
            </a:r>
          </a:p>
          <a:p>
            <a:pPr lvl="0"/>
            <a:r>
              <a:rPr lang="en-US" dirty="0"/>
              <a:t>‘1’ – Toggle terrain</a:t>
            </a:r>
          </a:p>
          <a:p>
            <a:pPr lvl="0"/>
            <a:r>
              <a:rPr lang="en-US" dirty="0"/>
              <a:t>‘2’ – Toggle skybox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1429" y="1424801"/>
            <a:ext cx="4184034" cy="388077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THANK YOU !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832" y="368968"/>
            <a:ext cx="250317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85" y="368968"/>
            <a:ext cx="250317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91" y="3855690"/>
            <a:ext cx="2503170" cy="259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34" y="3813148"/>
            <a:ext cx="2513965" cy="2601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6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Background &amp; Motivation</a:t>
            </a:r>
            <a:endParaRPr lang="en-US" dirty="0" smtClean="0"/>
          </a:p>
          <a:p>
            <a:r>
              <a:rPr lang="en-US" dirty="0" smtClean="0"/>
              <a:t>Height-map Generation</a:t>
            </a:r>
          </a:p>
          <a:p>
            <a:r>
              <a:rPr lang="en-US" dirty="0" smtClean="0"/>
              <a:t>Rendering Techniques</a:t>
            </a:r>
            <a:endParaRPr lang="en-US" dirty="0" smtClean="0"/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60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map generation</a:t>
            </a:r>
          </a:p>
          <a:p>
            <a:r>
              <a:rPr lang="en-US" dirty="0" smtClean="0"/>
              <a:t>Tessellation</a:t>
            </a:r>
          </a:p>
          <a:p>
            <a:r>
              <a:rPr lang="en-US" dirty="0" smtClean="0"/>
              <a:t>Calculating </a:t>
            </a:r>
            <a:r>
              <a:rPr lang="en-US" dirty="0" err="1" smtClean="0"/>
              <a:t>Normals</a:t>
            </a:r>
            <a:endParaRPr lang="en-US" dirty="0" smtClean="0"/>
          </a:p>
          <a:p>
            <a:r>
              <a:rPr lang="en-US" dirty="0" smtClean="0"/>
              <a:t>Lighting</a:t>
            </a:r>
          </a:p>
          <a:p>
            <a:r>
              <a:rPr lang="en-US" dirty="0" smtClean="0"/>
              <a:t>Texturing</a:t>
            </a:r>
          </a:p>
          <a:p>
            <a:r>
              <a:rPr lang="en-US" dirty="0" smtClean="0"/>
              <a:t>Skybox</a:t>
            </a:r>
          </a:p>
          <a:p>
            <a:r>
              <a:rPr lang="en-US" dirty="0" smtClean="0"/>
              <a:t>Camera Controls</a:t>
            </a:r>
          </a:p>
          <a:p>
            <a:r>
              <a:rPr lang="en-US" dirty="0" smtClean="0"/>
              <a:t>Performance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Diamon</a:t>
            </a:r>
            <a:r>
              <a:rPr lang="en-US" dirty="0" smtClean="0"/>
              <a:t>d Square Recursive Subdivision</a:t>
            </a:r>
          </a:p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Height-map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</a:t>
            </a:r>
            <a:r>
              <a:rPr lang="en-US" dirty="0" smtClean="0"/>
              <a:t>Noise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48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577" y="2160589"/>
            <a:ext cx="20034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77" y="4100975"/>
            <a:ext cx="2028825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7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82" y="2813634"/>
            <a:ext cx="2877820" cy="225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9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32" y="2058738"/>
            <a:ext cx="2632570" cy="2673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251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183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Cooper Black</vt:lpstr>
      <vt:lpstr>Trebuchet MS</vt:lpstr>
      <vt:lpstr>Wingdings 3</vt:lpstr>
      <vt:lpstr>Facet</vt:lpstr>
      <vt:lpstr>Rendering Photorealistic Mountain Terrain</vt:lpstr>
      <vt:lpstr>Agenda</vt:lpstr>
      <vt:lpstr>Overview</vt:lpstr>
      <vt:lpstr>Background</vt:lpstr>
      <vt:lpstr>Height-map Generation</vt:lpstr>
      <vt:lpstr>Tessellation</vt:lpstr>
      <vt:lpstr>Calculating Normals</vt:lpstr>
      <vt:lpstr>Lighting</vt:lpstr>
      <vt:lpstr>Texturing</vt:lpstr>
      <vt:lpstr>Skybox</vt:lpstr>
      <vt:lpstr>Camera Controls</vt:lpstr>
      <vt:lpstr>Performance Statistics</vt:lpstr>
      <vt:lpstr>Technology</vt:lpstr>
      <vt:lpstr>Challenges</vt:lpstr>
      <vt:lpstr>Conclusion</vt:lpstr>
      <vt:lpstr>Future Enhancements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Photorealistic Mountain Terrain</dc:title>
  <dc:creator>Karteek Kumar Mekala</dc:creator>
  <cp:lastModifiedBy>Karteek Kumar Mekala</cp:lastModifiedBy>
  <cp:revision>4</cp:revision>
  <dcterms:created xsi:type="dcterms:W3CDTF">2014-11-07T05:13:00Z</dcterms:created>
  <dcterms:modified xsi:type="dcterms:W3CDTF">2014-11-08T08:46:29Z</dcterms:modified>
</cp:coreProperties>
</file>