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Rendering Photorealistic Mountain Terrain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900788"/>
          </a:xfrm>
        </p:spPr>
        <p:txBody>
          <a:bodyPr/>
          <a:lstStyle/>
          <a:p>
            <a:r>
              <a:rPr lang="en-US" dirty="0" smtClean="0"/>
              <a:t>Karteek Mekala</a:t>
            </a:r>
            <a:br>
              <a:rPr lang="en-US" dirty="0" smtClean="0"/>
            </a:br>
            <a:r>
              <a:rPr lang="en-US" dirty="0" smtClean="0"/>
              <a:t>Graduate Student</a:t>
            </a:r>
            <a:br>
              <a:rPr lang="en-US" dirty="0" smtClean="0"/>
            </a:br>
            <a:r>
              <a:rPr lang="en-US" dirty="0" smtClean="0"/>
              <a:t>Department of Computer Science</a:t>
            </a:r>
            <a:br>
              <a:rPr lang="en-US" dirty="0" smtClean="0"/>
            </a:br>
            <a:r>
              <a:rPr lang="en-US" dirty="0" smtClean="0"/>
              <a:t>Rochester Institute of Technology</a:t>
            </a:r>
          </a:p>
          <a:p>
            <a:r>
              <a:rPr lang="en-US" dirty="0" smtClean="0"/>
              <a:t>November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Height-map Generation</a:t>
            </a:r>
          </a:p>
          <a:p>
            <a:r>
              <a:rPr lang="en-US" dirty="0" smtClean="0"/>
              <a:t>Multi-texturing</a:t>
            </a:r>
          </a:p>
          <a:p>
            <a:r>
              <a:rPr lang="en-US" dirty="0" smtClean="0"/>
              <a:t>Tri-planar texture mapping</a:t>
            </a:r>
          </a:p>
          <a:p>
            <a:r>
              <a:rPr lang="en-US" dirty="0" smtClean="0"/>
              <a:t>Technology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7608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4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4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Height-map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Perlin</a:t>
            </a:r>
            <a:r>
              <a:rPr lang="en-US" dirty="0" smtClean="0"/>
              <a:t> Noise</a:t>
            </a:r>
          </a:p>
          <a:p>
            <a:r>
              <a:rPr lang="en-US" dirty="0" smtClean="0"/>
              <a:t>Diamond Square Recursive subdivision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6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Multi-texturing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9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Tri-planar texture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5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6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‘w’ – Move camera forward</a:t>
            </a:r>
          </a:p>
          <a:p>
            <a:pPr lvl="0"/>
            <a:r>
              <a:rPr lang="en-US" dirty="0"/>
              <a:t>‘s’ – Move camera back</a:t>
            </a:r>
          </a:p>
          <a:p>
            <a:pPr lvl="0"/>
            <a:r>
              <a:rPr lang="en-US" dirty="0"/>
              <a:t>‘a’ – Yaw camera left</a:t>
            </a:r>
          </a:p>
          <a:p>
            <a:pPr lvl="0"/>
            <a:r>
              <a:rPr lang="en-US" dirty="0"/>
              <a:t>‘d’ – Yaw camera right</a:t>
            </a:r>
          </a:p>
          <a:p>
            <a:pPr lvl="0"/>
            <a:r>
              <a:rPr lang="en-US" dirty="0"/>
              <a:t>‘e’ – Pitch camera up</a:t>
            </a:r>
          </a:p>
          <a:p>
            <a:pPr lvl="0"/>
            <a:r>
              <a:rPr lang="en-US" dirty="0"/>
              <a:t>‘c’ – Pitch camera down</a:t>
            </a:r>
          </a:p>
          <a:p>
            <a:pPr lvl="0"/>
            <a:r>
              <a:rPr lang="en-US" dirty="0"/>
              <a:t>‘k’ –Screen shot</a:t>
            </a:r>
          </a:p>
          <a:p>
            <a:pPr lvl="0"/>
            <a:r>
              <a:rPr lang="en-US" dirty="0"/>
              <a:t>‘l’ – Toggle Lighting</a:t>
            </a:r>
          </a:p>
          <a:p>
            <a:pPr lvl="0"/>
            <a:r>
              <a:rPr lang="en-US" dirty="0"/>
              <a:t>‘m’ – Toggle wire-mesh</a:t>
            </a:r>
          </a:p>
          <a:p>
            <a:pPr lvl="0"/>
            <a:r>
              <a:rPr lang="en-US" dirty="0"/>
              <a:t>‘t’ – Toggle texturing</a:t>
            </a:r>
          </a:p>
          <a:p>
            <a:pPr lvl="0"/>
            <a:r>
              <a:rPr lang="en-US" dirty="0"/>
              <a:t>‘1’ – Toggle terrain</a:t>
            </a:r>
          </a:p>
          <a:p>
            <a:pPr lvl="0"/>
            <a:r>
              <a:rPr lang="en-US" dirty="0"/>
              <a:t>‘2’ – Toggle skybox</a:t>
            </a:r>
          </a:p>
        </p:txBody>
      </p:sp>
    </p:spTree>
    <p:extLst>
      <p:ext uri="{BB962C8B-B14F-4D97-AF65-F5344CB8AC3E}">
        <p14:creationId xmlns:p14="http://schemas.microsoft.com/office/powerpoint/2010/main" val="406965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</TotalTime>
  <Words>115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Rendering Photorealistic Mountain Terrain</vt:lpstr>
      <vt:lpstr>Agenda</vt:lpstr>
      <vt:lpstr>Overview</vt:lpstr>
      <vt:lpstr>Background</vt:lpstr>
      <vt:lpstr>Height-map Generation</vt:lpstr>
      <vt:lpstr>Multi-texturing</vt:lpstr>
      <vt:lpstr>Tri-planar texture mapping</vt:lpstr>
      <vt:lpstr>PowerPoint Presentation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Rendering Photorealistic Mountain Terrain</dc:title>
  <dc:creator>Karteek Kumar Mekala</dc:creator>
  <cp:lastModifiedBy>Karteek Kumar Mekala</cp:lastModifiedBy>
  <cp:revision>2</cp:revision>
  <dcterms:created xsi:type="dcterms:W3CDTF">2014-11-07T05:13:00Z</dcterms:created>
  <dcterms:modified xsi:type="dcterms:W3CDTF">2014-11-07T06:31:11Z</dcterms:modified>
</cp:coreProperties>
</file>