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81" r:id="rId4"/>
    <p:sldId id="282" r:id="rId5"/>
    <p:sldId id="286" r:id="rId6"/>
    <p:sldId id="293" r:id="rId7"/>
    <p:sldId id="294" r:id="rId8"/>
    <p:sldId id="271" r:id="rId9"/>
    <p:sldId id="288" r:id="rId10"/>
    <p:sldId id="276" r:id="rId11"/>
    <p:sldId id="280" r:id="rId12"/>
    <p:sldId id="264" r:id="rId13"/>
    <p:sldId id="268" r:id="rId14"/>
    <p:sldId id="265" r:id="rId15"/>
    <p:sldId id="28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455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0D61D-3E6A-4435-89FF-E2CDAEFC4B1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467A-28D5-499D-9F59-A373C8E7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620F-9586-472F-A9D7-BA0E26AF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189187"/>
            <a:ext cx="9347200" cy="1891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Crop Plantation Prediction using Analysis of Weather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655" y="2656214"/>
            <a:ext cx="4088524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cs typeface="Times New Roman" panose="02020603050405020304" pitchFamily="18" charset="0"/>
              </a:rPr>
              <a:t>Team Members</a:t>
            </a:r>
          </a:p>
          <a:p>
            <a:pPr algn="l"/>
            <a:r>
              <a:rPr lang="en-US" sz="2000" dirty="0" smtClean="0">
                <a:cs typeface="Times New Roman" panose="02020603050405020304" pitchFamily="18" charset="0"/>
              </a:rPr>
              <a:t>Aakash.R(1031340010)</a:t>
            </a:r>
          </a:p>
          <a:p>
            <a:pPr algn="l"/>
            <a:r>
              <a:rPr lang="en-US" sz="2000" dirty="0" smtClean="0">
                <a:cs typeface="Times New Roman" panose="02020603050405020304" pitchFamily="18" charset="0"/>
              </a:rPr>
              <a:t>Karteek Rakshit(1031340024)</a:t>
            </a:r>
          </a:p>
          <a:p>
            <a:pPr algn="l"/>
            <a:r>
              <a:rPr lang="en-US" sz="2000" dirty="0" smtClean="0">
                <a:cs typeface="Times New Roman" panose="02020603050405020304" pitchFamily="18" charset="0"/>
              </a:rPr>
              <a:t>Ganapathy.K(1031340064)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0607" y="2656214"/>
            <a:ext cx="40885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Guided By,</a:t>
            </a:r>
          </a:p>
          <a:p>
            <a:pPr algn="ctr"/>
            <a:r>
              <a:rPr lang="en-US" sz="2000" smtClean="0">
                <a:cs typeface="Times New Roman" panose="02020603050405020304" pitchFamily="18" charset="0"/>
              </a:rPr>
              <a:t>Mr.N.Muthurasu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, B.E. , M.E.</a:t>
            </a:r>
          </a:p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Computer Science and Engineering</a:t>
            </a:r>
          </a:p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SRM University, Chennai.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 Module with </a:t>
            </a:r>
            <a:r>
              <a:rPr lang="en-US" dirty="0" smtClean="0"/>
              <a:t>Map-Reduce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Map-Reduce </a:t>
            </a:r>
            <a:r>
              <a:rPr lang="en-US" dirty="0"/>
              <a:t>is a processing technique and a program model for distributed computing based on java. The </a:t>
            </a:r>
            <a:r>
              <a:rPr lang="en-US" dirty="0" smtClean="0"/>
              <a:t>Map-Reduce </a:t>
            </a:r>
            <a:r>
              <a:rPr lang="en-US" dirty="0"/>
              <a:t>algorithm contains two important tasks, namely Map and Reduce.</a:t>
            </a:r>
          </a:p>
          <a:p>
            <a:r>
              <a:rPr lang="en-US" dirty="0"/>
              <a:t>In this module </a:t>
            </a:r>
            <a:r>
              <a:rPr lang="en-US" dirty="0" smtClean="0"/>
              <a:t>we analyze data </a:t>
            </a:r>
            <a:r>
              <a:rPr lang="en-US" dirty="0"/>
              <a:t>set using MAP </a:t>
            </a:r>
            <a:r>
              <a:rPr lang="en-US" dirty="0" smtClean="0"/>
              <a:t>and REDUCE</a:t>
            </a:r>
            <a:r>
              <a:rPr lang="en-US" dirty="0"/>
              <a:t>. Map Reduce </a:t>
            </a:r>
            <a:r>
              <a:rPr lang="en-US" dirty="0" smtClean="0"/>
              <a:t>processes is run </a:t>
            </a:r>
            <a:r>
              <a:rPr lang="en-US" dirty="0"/>
              <a:t>by </a:t>
            </a:r>
            <a:r>
              <a:rPr lang="en-US" dirty="0" smtClean="0"/>
              <a:t>a Java </a:t>
            </a:r>
            <a:r>
              <a:rPr lang="en-US" dirty="0"/>
              <a:t>Program.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 Plantation Prediction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analysis of Weather Data , the result can be used to predict the crop plantation pattern .</a:t>
            </a:r>
          </a:p>
          <a:p>
            <a:r>
              <a:rPr lang="en-US" dirty="0" smtClean="0"/>
              <a:t>Classification would be either heavy rain or low rain , depending on this what kind of crop to be planted can be predicted easily with utmost accuracy and helps in yielding maximum profit.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	: </a:t>
            </a:r>
            <a:r>
              <a:rPr lang="en-US" dirty="0"/>
              <a:t>Any Intel or AMD x86-64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Disk Space : Minimum 30 – 40 GB</a:t>
            </a:r>
          </a:p>
          <a:p>
            <a:r>
              <a:rPr lang="en-US" dirty="0" smtClean="0"/>
              <a:t>Ram		: 4GB</a:t>
            </a:r>
          </a:p>
          <a:p>
            <a:r>
              <a:rPr lang="en-US" dirty="0" smtClean="0"/>
              <a:t>Graphics	: </a:t>
            </a:r>
            <a:r>
              <a:rPr lang="en-US" dirty="0"/>
              <a:t>Hardware accelerated graphics card supporting OpenGL </a:t>
            </a:r>
            <a:r>
              <a:rPr lang="en-US" dirty="0" smtClean="0"/>
              <a:t>		  3.3 </a:t>
            </a:r>
            <a:r>
              <a:rPr lang="en-US" dirty="0"/>
              <a:t>with 1GB GPU memory is recommended.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– for Front End </a:t>
            </a:r>
          </a:p>
          <a:p>
            <a:r>
              <a:rPr lang="en-US" dirty="0" smtClean="0"/>
              <a:t>Hadoop – for Back End</a:t>
            </a:r>
          </a:p>
          <a:p>
            <a:r>
              <a:rPr lang="en-US" dirty="0" smtClean="0"/>
              <a:t>OS – Preferably Linux or Windows</a:t>
            </a:r>
          </a:p>
          <a:p>
            <a:r>
              <a:rPr lang="en-US" dirty="0" smtClean="0"/>
              <a:t>IDE – Eclipse or any other similar 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Base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Analysis of Large-Scale Climate Data: Jordan Case Study                </a:t>
            </a:r>
            <a:r>
              <a:rPr lang="en-US" dirty="0" smtClean="0"/>
              <a:t>- Priyanka </a:t>
            </a:r>
            <a:r>
              <a:rPr lang="en-US" dirty="0"/>
              <a:t>Dhaka </a:t>
            </a:r>
            <a:r>
              <a:rPr lang="en-US" dirty="0" smtClean="0"/>
              <a:t>, Rahul Johari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smtClean="0"/>
              <a:t>in </a:t>
            </a:r>
            <a:r>
              <a:rPr lang="en-US" dirty="0"/>
              <a:t>year:2016, Pages: </a:t>
            </a:r>
            <a:r>
              <a:rPr lang="en-US" dirty="0" smtClean="0"/>
              <a:t>288-294</a:t>
            </a:r>
          </a:p>
          <a:p>
            <a:pPr marL="0" indent="0">
              <a:buNone/>
            </a:pPr>
            <a:r>
              <a:rPr lang="en-US" dirty="0" smtClean="0"/>
              <a:t>Agricultural Decision Support Framework for Visualization and Prediction of Western Australian Crop Production </a:t>
            </a:r>
          </a:p>
          <a:p>
            <a:pPr marL="0" indent="0">
              <a:buNone/>
            </a:pPr>
            <a:r>
              <a:rPr lang="en-US" dirty="0" smtClean="0"/>
              <a:t>Leisa J. Armstrong , Sreedhar A. Nallan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in year:2016 , Pages: 1907-1912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&amp; Survey on Rainfall Prediction And Production of Crops Using Data Mining Techniques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N. </a:t>
            </a:r>
            <a:r>
              <a:rPr lang="en-US" dirty="0" err="1"/>
              <a:t>Sundaravalli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Dr.A.Geetha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in year : 2016 </a:t>
            </a:r>
          </a:p>
          <a:p>
            <a:r>
              <a:rPr lang="en-US" dirty="0"/>
              <a:t>A Survey on Crop Yield Prediction based on Agricultural Data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pt-BR" dirty="0"/>
              <a:t>Dhivya B </a:t>
            </a:r>
            <a:r>
              <a:rPr lang="pt-BR" dirty="0" smtClean="0"/>
              <a:t>H, </a:t>
            </a:r>
            <a:r>
              <a:rPr lang="pt-BR" dirty="0"/>
              <a:t>Manjula </a:t>
            </a:r>
            <a:r>
              <a:rPr lang="pt-BR" dirty="0" smtClean="0"/>
              <a:t>R, </a:t>
            </a:r>
            <a:r>
              <a:rPr lang="pt-BR" dirty="0"/>
              <a:t>Siva Bharathi S </a:t>
            </a:r>
            <a:r>
              <a:rPr lang="pt-BR" dirty="0" smtClean="0"/>
              <a:t>, </a:t>
            </a:r>
            <a:r>
              <a:rPr lang="pt-BR" dirty="0"/>
              <a:t>Madhumathi </a:t>
            </a:r>
            <a:r>
              <a:rPr lang="pt-BR" dirty="0" smtClean="0"/>
              <a:t>R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in year :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64" y="28331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weather data using Map-Reduce Algorithm .</a:t>
            </a:r>
          </a:p>
          <a:p>
            <a:r>
              <a:rPr lang="en-US" dirty="0" smtClean="0"/>
              <a:t>Using the result , one must be able to predict what kind of crops can be planted and must help in yielding the maximum profit .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K-means Clustering</a:t>
            </a:r>
          </a:p>
          <a:p>
            <a:pPr marL="0" indent="0">
              <a:buNone/>
            </a:pPr>
            <a:r>
              <a:rPr lang="en-US" dirty="0" smtClean="0"/>
              <a:t>Existing System uses K-Means Clustering to analyze and predict .</a:t>
            </a:r>
          </a:p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Takes more time to execute</a:t>
            </a:r>
          </a:p>
          <a:p>
            <a:r>
              <a:rPr lang="en-US" dirty="0" smtClean="0"/>
              <a:t>Only based on weather data and cannot be applied for soil based identification</a:t>
            </a:r>
          </a:p>
          <a:p>
            <a:r>
              <a:rPr lang="en-US" dirty="0" smtClean="0"/>
              <a:t>Had Data Limitation</a:t>
            </a:r>
          </a:p>
          <a:p>
            <a:r>
              <a:rPr lang="en-US" dirty="0" smtClean="0"/>
              <a:t>Maintenance cost was high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Reduce Algorithm analyses the weather data and fuzzy reasoning is used for Crop Plantation Prediction .</a:t>
            </a:r>
          </a:p>
          <a:p>
            <a:r>
              <a:rPr lang="en-US" dirty="0" smtClean="0"/>
              <a:t>Varying from crops that need more water and the ones that need least amount of water can be classified for each district with utmost accuracy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76" y="16619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21" y="2074270"/>
            <a:ext cx="1108184" cy="11081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61" y="2031490"/>
            <a:ext cx="1193746" cy="11937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24652" y="2303787"/>
            <a:ext cx="1342696" cy="649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Sqoop </a:t>
            </a:r>
          </a:p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64" y="4028656"/>
            <a:ext cx="1251976" cy="125197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171273" y="4330068"/>
            <a:ext cx="1342696" cy="649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</a:t>
            </a:r>
          </a:p>
          <a:p>
            <a:pPr algn="ctr"/>
            <a:r>
              <a:rPr lang="en-US" dirty="0" smtClean="0"/>
              <a:t>Reasoning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6420" y="1655437"/>
            <a:ext cx="10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</a:t>
            </a:r>
          </a:p>
          <a:p>
            <a:r>
              <a:rPr lang="en-US" dirty="0" smtClean="0"/>
              <a:t>Data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4590" y="1618163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</a:t>
            </a:r>
            <a:r>
              <a:rPr lang="en-US" dirty="0"/>
              <a:t>p</a:t>
            </a:r>
            <a:endParaRPr lang="en-US" dirty="0" smtClean="0"/>
          </a:p>
          <a:p>
            <a:r>
              <a:rPr lang="en-US" dirty="0" smtClean="0"/>
              <a:t>[HDFS]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0121" y="4055889"/>
            <a:ext cx="10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Reduce</a:t>
            </a:r>
          </a:p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832428" y="4330068"/>
            <a:ext cx="1342696" cy="649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Crop</a:t>
            </a:r>
          </a:p>
          <a:p>
            <a:pPr algn="ctr"/>
            <a:r>
              <a:rPr lang="en-US" dirty="0" smtClean="0"/>
              <a:t>Prediction</a:t>
            </a:r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363307" y="2628363"/>
            <a:ext cx="106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6767348" y="2628363"/>
            <a:ext cx="118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953587" y="3090041"/>
            <a:ext cx="2560382" cy="146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1"/>
          </p:cNvCxnSpPr>
          <p:nvPr/>
        </p:nvCxnSpPr>
        <p:spPr>
          <a:xfrm>
            <a:off x="5953587" y="4654643"/>
            <a:ext cx="1217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8" idx="1"/>
          </p:cNvCxnSpPr>
          <p:nvPr/>
        </p:nvCxnSpPr>
        <p:spPr>
          <a:xfrm>
            <a:off x="8513969" y="4654644"/>
            <a:ext cx="1318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8690"/>
            <a:ext cx="9837683" cy="4968273"/>
          </a:xfrm>
        </p:spPr>
      </p:pic>
      <p:sp>
        <p:nvSpPr>
          <p:cNvPr id="3" name="TextBox 2"/>
          <p:cNvSpPr txBox="1"/>
          <p:nvPr/>
        </p:nvSpPr>
        <p:spPr>
          <a:xfrm>
            <a:off x="1219200" y="3022459"/>
            <a:ext cx="12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96650" y="3028449"/>
            <a:ext cx="12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4938" y="2427891"/>
            <a:ext cx="1177159" cy="55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0351" y="2406871"/>
            <a:ext cx="1177159" cy="55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35764" y="2427891"/>
            <a:ext cx="1177159" cy="55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35764" y="3971707"/>
            <a:ext cx="1177159" cy="55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Reasoning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39559" y="3839220"/>
            <a:ext cx="1347951" cy="873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of District and Month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62097" y="2554016"/>
            <a:ext cx="1148254" cy="252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87510" y="2554016"/>
            <a:ext cx="1148254" cy="2982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071945" y="2984939"/>
            <a:ext cx="304800" cy="9867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62097" y="4055656"/>
            <a:ext cx="977462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84938" y="3954346"/>
            <a:ext cx="1177159" cy="55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Crop Prediction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6487510" y="4055656"/>
            <a:ext cx="1148254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Preprocessing </a:t>
            </a:r>
            <a:r>
              <a:rPr lang="en-US" dirty="0" smtClean="0"/>
              <a:t>and Migration using Sqoop Module</a:t>
            </a:r>
            <a:endParaRPr lang="en-US" dirty="0"/>
          </a:p>
          <a:p>
            <a:pPr lvl="0"/>
            <a:r>
              <a:rPr lang="en-US" dirty="0" smtClean="0"/>
              <a:t>Data </a:t>
            </a:r>
            <a:r>
              <a:rPr lang="en-US" dirty="0"/>
              <a:t>Analytic Module with Map </a:t>
            </a:r>
            <a:r>
              <a:rPr lang="en-US" dirty="0" smtClean="0"/>
              <a:t>Reduce</a:t>
            </a:r>
          </a:p>
          <a:p>
            <a:pPr lvl="0"/>
            <a:r>
              <a:rPr lang="en-US" dirty="0" smtClean="0"/>
              <a:t>Crop Prediction Module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Preprocessing and Migration using Sqoop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is first moved into MySQL database and from there it is moved into HDFS where further operations takes place.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UNIVERSITY VADAPALANI CAMPUS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54381" y="3734854"/>
            <a:ext cx="1061545" cy="656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 Details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581399" y="3554604"/>
            <a:ext cx="885497" cy="101739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 Database</a:t>
            </a:r>
            <a:endParaRPr lang="en-US" sz="1400" dirty="0"/>
          </a:p>
        </p:txBody>
      </p:sp>
      <p:sp>
        <p:nvSpPr>
          <p:cNvPr id="8" name="Wave 7"/>
          <p:cNvSpPr/>
          <p:nvPr/>
        </p:nvSpPr>
        <p:spPr>
          <a:xfrm>
            <a:off x="5461270" y="3617666"/>
            <a:ext cx="1337442" cy="891272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Sqoop Import</a:t>
            </a:r>
            <a:endParaRPr lang="en-US" sz="1600" dirty="0"/>
          </a:p>
        </p:txBody>
      </p:sp>
      <p:sp>
        <p:nvSpPr>
          <p:cNvPr id="9" name="Flowchart: Display 8"/>
          <p:cNvSpPr/>
          <p:nvPr/>
        </p:nvSpPr>
        <p:spPr>
          <a:xfrm>
            <a:off x="7657358" y="3680728"/>
            <a:ext cx="1418897" cy="89127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Hadoop </a:t>
            </a:r>
          </a:p>
          <a:p>
            <a:pPr algn="ctr"/>
            <a:r>
              <a:rPr lang="en-US" sz="1600" dirty="0" smtClean="0"/>
              <a:t>[HDFS]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2615926" y="4063302"/>
            <a:ext cx="96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>
            <a:off x="4466896" y="4063302"/>
            <a:ext cx="994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798712" y="4126364"/>
            <a:ext cx="858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581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Crop Plantation Prediction using Analysis of Weather Data</vt:lpstr>
      <vt:lpstr>Objectives</vt:lpstr>
      <vt:lpstr>Existing System</vt:lpstr>
      <vt:lpstr>Proposed System</vt:lpstr>
      <vt:lpstr>Architecture</vt:lpstr>
      <vt:lpstr>Use Case Diagram</vt:lpstr>
      <vt:lpstr>Data Flow Diagram</vt:lpstr>
      <vt:lpstr>Modules</vt:lpstr>
      <vt:lpstr> Data Preprocessing and Migration using Sqoop Module </vt:lpstr>
      <vt:lpstr>Data Analytic Module with Map-Reduce </vt:lpstr>
      <vt:lpstr>Crop Plantation Prediction Module</vt:lpstr>
      <vt:lpstr>Hardware Requirements</vt:lpstr>
      <vt:lpstr>Software Requirements</vt:lpstr>
      <vt:lpstr>IEEE Base Papers</vt:lpstr>
      <vt:lpstr>Reference Papers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Karteek Rakshit</dc:creator>
  <cp:lastModifiedBy>Karteek Rakshit</cp:lastModifiedBy>
  <cp:revision>128</cp:revision>
  <dcterms:created xsi:type="dcterms:W3CDTF">2017-01-13T06:33:54Z</dcterms:created>
  <dcterms:modified xsi:type="dcterms:W3CDTF">2017-05-04T17:28:07Z</dcterms:modified>
</cp:coreProperties>
</file>