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49" r:id="rId2"/>
    <p:sldMasterId id="2147483650" r:id="rId3"/>
    <p:sldMasterId id="2147483651" r:id="rId4"/>
    <p:sldMasterId id="2147483652" r:id="rId5"/>
  </p:sldMasterIdLst>
  <p:notesMasterIdLst>
    <p:notesMasterId r:id="rId19"/>
  </p:notesMasterIdLst>
  <p:handoutMasterIdLst>
    <p:handoutMasterId r:id="rId20"/>
  </p:handoutMasterIdLst>
  <p:sldIdLst>
    <p:sldId id="257" r:id="rId6"/>
    <p:sldId id="274" r:id="rId7"/>
    <p:sldId id="258" r:id="rId8"/>
    <p:sldId id="262" r:id="rId9"/>
    <p:sldId id="275" r:id="rId10"/>
    <p:sldId id="276" r:id="rId11"/>
    <p:sldId id="278" r:id="rId12"/>
    <p:sldId id="263" r:id="rId13"/>
    <p:sldId id="270" r:id="rId14"/>
    <p:sldId id="277" r:id="rId15"/>
    <p:sldId id="272" r:id="rId16"/>
    <p:sldId id="273"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04" autoAdjust="0"/>
    <p:restoredTop sz="94660"/>
  </p:normalViewPr>
  <p:slideViewPr>
    <p:cSldViewPr snapToGrid="0">
      <p:cViewPr varScale="1">
        <p:scale>
          <a:sx n="85" d="100"/>
          <a:sy n="85" d="100"/>
        </p:scale>
        <p:origin x="211" y="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45"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946"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13DA7D-4ADD-4EB6-AEB5-818CDAEAF134}" type="datetimeFigureOut">
              <a:rPr lang="en-US" smtClean="0"/>
              <a:t>4/16/2022</a:t>
            </a:fld>
            <a:endParaRPr lang="en-US"/>
          </a:p>
        </p:txBody>
      </p:sp>
      <p:sp>
        <p:nvSpPr>
          <p:cNvPr id="1048947"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948"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ADDEC3-64AE-4D7A-96B3-C11BD1033D3C}"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3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940"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BE59F-16DE-44CA-B7E7-E5BFDDA19DBF}" type="datetimeFigureOut">
              <a:rPr lang="en-IN" smtClean="0"/>
              <a:t>16-04-2022</a:t>
            </a:fld>
            <a:endParaRPr lang="en-IN"/>
          </a:p>
        </p:txBody>
      </p:sp>
      <p:sp>
        <p:nvSpPr>
          <p:cNvPr id="1048941"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942"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943"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944"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4B8C9-E7B0-4B58-90BB-1A06B755D5B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lide Image Placeholder 1"/>
          <p:cNvSpPr>
            <a:spLocks noGrp="1" noRot="1" noChangeAspect="1"/>
          </p:cNvSpPr>
          <p:nvPr>
            <p:ph type="sldImg"/>
          </p:nvPr>
        </p:nvSpPr>
        <p:spPr/>
      </p:sp>
      <p:sp>
        <p:nvSpPr>
          <p:cNvPr id="1048588" name="Notes Placeholder 2"/>
          <p:cNvSpPr>
            <a:spLocks noGrp="1"/>
          </p:cNvSpPr>
          <p:nvPr>
            <p:ph type="body" idx="1"/>
          </p:nvPr>
        </p:nvSpPr>
        <p:spPr/>
        <p:txBody>
          <a:bodyPr/>
          <a:lstStyle/>
          <a:p>
            <a:endParaRPr lang="en-IN"/>
          </a:p>
        </p:txBody>
      </p:sp>
      <p:sp>
        <p:nvSpPr>
          <p:cNvPr id="1048589" name="Slide Number Placeholder 3"/>
          <p:cNvSpPr>
            <a:spLocks noGrp="1"/>
          </p:cNvSpPr>
          <p:nvPr>
            <p:ph type="sldNum" sz="quarter" idx="10"/>
          </p:nvPr>
        </p:nvSpPr>
        <p:spPr/>
        <p:txBody>
          <a:bodyPr/>
          <a:lstStyle/>
          <a:p>
            <a:fld id="{CDF4B8C9-E7B0-4B58-90BB-1A06B755D5B3}"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74"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dirty="0"/>
          </a:p>
        </p:txBody>
      </p:sp>
      <p:sp>
        <p:nvSpPr>
          <p:cNvPr id="1048775"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776" name="Date Placeholder 9"/>
          <p:cNvSpPr>
            <a:spLocks noGrp="1"/>
          </p:cNvSpPr>
          <p:nvPr>
            <p:ph type="dt" sz="half" idx="10"/>
          </p:nvPr>
        </p:nvSpPr>
        <p:spPr/>
        <p:txBody>
          <a:bodyPr/>
          <a:lstStyle/>
          <a:p>
            <a:fld id="{52DFD439-AFBA-4D1A-8CB7-32CCD16F169E}" type="datetime1">
              <a:rPr lang="en-US" smtClean="0"/>
              <a:t>4/16/2022</a:t>
            </a:fld>
            <a:endParaRPr lang="en-US" dirty="0"/>
          </a:p>
        </p:txBody>
      </p:sp>
      <p:sp>
        <p:nvSpPr>
          <p:cNvPr id="1048777"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14" name="Title 1"/>
          <p:cNvSpPr>
            <a:spLocks noGrp="1"/>
          </p:cNvSpPr>
          <p:nvPr>
            <p:ph type="title"/>
          </p:nvPr>
        </p:nvSpPr>
        <p:spPr/>
        <p:txBody>
          <a:bodyPr/>
          <a:lstStyle/>
          <a:p>
            <a:r>
              <a:rPr lang="en-US"/>
              <a:t>Click to edit Master title style</a:t>
            </a:r>
          </a:p>
        </p:txBody>
      </p:sp>
      <p:sp>
        <p:nvSpPr>
          <p:cNvPr id="104881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6" name="Date Placeholder 9"/>
          <p:cNvSpPr>
            <a:spLocks noGrp="1"/>
          </p:cNvSpPr>
          <p:nvPr>
            <p:ph type="dt" sz="half" idx="10"/>
          </p:nvPr>
        </p:nvSpPr>
        <p:spPr/>
        <p:txBody>
          <a:bodyPr/>
          <a:lstStyle/>
          <a:p>
            <a:fld id="{27E07C67-334D-4D5B-9222-44D670798E26}" type="datetime1">
              <a:rPr lang="en-US" smtClean="0"/>
              <a:t>4/16/2022</a:t>
            </a:fld>
            <a:endParaRPr lang="en-US" dirty="0"/>
          </a:p>
        </p:txBody>
      </p:sp>
      <p:sp>
        <p:nvSpPr>
          <p:cNvPr id="1048817"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84"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1048785"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6" name="Date Placeholder 9"/>
          <p:cNvSpPr>
            <a:spLocks noGrp="1"/>
          </p:cNvSpPr>
          <p:nvPr>
            <p:ph type="dt" sz="half" idx="10"/>
          </p:nvPr>
        </p:nvSpPr>
        <p:spPr/>
        <p:txBody>
          <a:bodyPr/>
          <a:lstStyle/>
          <a:p>
            <a:fld id="{B9900700-202E-4E83-BEF1-0811D1119010}" type="datetime1">
              <a:rPr lang="en-US" smtClean="0"/>
              <a:t>4/16/2022</a:t>
            </a:fld>
            <a:endParaRPr lang="en-US" dirty="0"/>
          </a:p>
        </p:txBody>
      </p:sp>
      <p:sp>
        <p:nvSpPr>
          <p:cNvPr id="1048787"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1048810" name="Title 1"/>
          <p:cNvSpPr>
            <a:spLocks noGrp="1"/>
          </p:cNvSpPr>
          <p:nvPr>
            <p:ph type="title"/>
          </p:nvPr>
        </p:nvSpPr>
        <p:spPr>
          <a:xfrm>
            <a:off x="914400" y="609600"/>
            <a:ext cx="10363200" cy="1143000"/>
          </a:xfrm>
        </p:spPr>
        <p:txBody>
          <a:bodyPr/>
          <a:lstStyle/>
          <a:p>
            <a:r>
              <a:rPr lang="en-US"/>
              <a:t>Click to edit Master title style</a:t>
            </a:r>
          </a:p>
        </p:txBody>
      </p:sp>
      <p:sp>
        <p:nvSpPr>
          <p:cNvPr id="1048811" name="Table Placeholder 2"/>
          <p:cNvSpPr>
            <a:spLocks noGrp="1"/>
          </p:cNvSpPr>
          <p:nvPr>
            <p:ph type="tbl" idx="1" hasCustomPrompt="1"/>
          </p:nvPr>
        </p:nvSpPr>
        <p:spPr>
          <a:xfrm>
            <a:off x="1524000" y="2438400"/>
            <a:ext cx="10363200" cy="4114800"/>
          </a:xfrm>
        </p:spPr>
        <p:txBody>
          <a:bodyPr rtlCol="0">
            <a:normAutofit/>
          </a:bodyPr>
          <a:lstStyle/>
          <a:p>
            <a:pPr lvl="0"/>
            <a:r>
              <a:rPr lang="en-US" noProof="0"/>
              <a:t>Click icon to add table</a:t>
            </a:r>
          </a:p>
        </p:txBody>
      </p:sp>
      <p:sp>
        <p:nvSpPr>
          <p:cNvPr id="1048812" name="Rectangle 4"/>
          <p:cNvSpPr>
            <a:spLocks noGrp="1" noChangeArrowheads="1"/>
          </p:cNvSpPr>
          <p:nvPr>
            <p:ph type="dt" sz="half" idx="10"/>
          </p:nvPr>
        </p:nvSpPr>
        <p:spPr/>
        <p:txBody>
          <a:bodyPr/>
          <a:lstStyle>
            <a:lvl1pPr>
              <a:defRPr sz="1000">
                <a:solidFill>
                  <a:schemeClr val="tx1"/>
                </a:solidFill>
              </a:defRPr>
            </a:lvl1pPr>
          </a:lstStyle>
          <a:p>
            <a:fld id="{531D45A0-4FEE-472F-8CE3-074C392548A2}" type="datetime1">
              <a:rPr lang="en-US" smtClean="0"/>
              <a:t>4/16/2022</a:t>
            </a:fld>
            <a:endParaRPr lang="en-US" dirty="0"/>
          </a:p>
        </p:txBody>
      </p:sp>
      <p:sp>
        <p:nvSpPr>
          <p:cNvPr id="1048813" name="Rectangle 5"/>
          <p:cNvSpPr>
            <a:spLocks noGrp="1" noChangeArrowheads="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781" name="Title 1"/>
          <p:cNvSpPr>
            <a:spLocks noGrp="1"/>
          </p:cNvSpPr>
          <p:nvPr>
            <p:ph type="title"/>
          </p:nvPr>
        </p:nvSpPr>
        <p:spPr/>
        <p:txBody>
          <a:bodyPr/>
          <a:lstStyle/>
          <a:p>
            <a:r>
              <a:rPr lang="en-US"/>
              <a:t>Click to edit Master title style</a:t>
            </a:r>
          </a:p>
        </p:txBody>
      </p:sp>
      <p:sp>
        <p:nvSpPr>
          <p:cNvPr id="1048782" name="Date Placeholder 2"/>
          <p:cNvSpPr>
            <a:spLocks noGrp="1"/>
          </p:cNvSpPr>
          <p:nvPr>
            <p:ph type="dt" sz="half" idx="10"/>
          </p:nvPr>
        </p:nvSpPr>
        <p:spPr/>
        <p:txBody>
          <a:bodyPr/>
          <a:lstStyle/>
          <a:p>
            <a:fld id="{101164FB-E274-45D7-81D9-A54854BA5964}" type="datetime1">
              <a:rPr lang="en-US" smtClean="0"/>
              <a:t>4/16/2022</a:t>
            </a:fld>
            <a:endParaRPr lang="en-US" dirty="0"/>
          </a:p>
        </p:txBody>
      </p:sp>
      <p:sp>
        <p:nvSpPr>
          <p:cNvPr id="1048783" name="Footer Placeholder 3"/>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57"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758"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59" name="Date Placeholder 3"/>
          <p:cNvSpPr>
            <a:spLocks noGrp="1"/>
          </p:cNvSpPr>
          <p:nvPr>
            <p:ph type="dt" sz="half" idx="10"/>
          </p:nvPr>
        </p:nvSpPr>
        <p:spPr/>
        <p:txBody>
          <a:bodyPr/>
          <a:lstStyle/>
          <a:p>
            <a:fld id="{97BA82F7-059E-4D26-9993-43DF40C259B4}" type="datetime1">
              <a:rPr lang="en-US" smtClean="0"/>
              <a:t>4/16/2022</a:t>
            </a:fld>
            <a:endParaRPr lang="en-US"/>
          </a:p>
        </p:txBody>
      </p:sp>
      <p:sp>
        <p:nvSpPr>
          <p:cNvPr id="1048760" name="Footer Placeholder 4"/>
          <p:cNvSpPr>
            <a:spLocks noGrp="1"/>
          </p:cNvSpPr>
          <p:nvPr>
            <p:ph type="ftr" sz="quarter" idx="11"/>
          </p:nvPr>
        </p:nvSpPr>
        <p:spPr>
          <a:xfrm>
            <a:off x="8331200" y="6248401"/>
            <a:ext cx="3860800" cy="365125"/>
          </a:xfrm>
          <a:prstGeom prst="rect">
            <a:avLst/>
          </a:prstGeom>
        </p:spPr>
        <p:txBody>
          <a:bodyPr/>
          <a:lstStyle/>
          <a:p>
            <a:r>
              <a:rPr lang="en-US"/>
              <a:t>1/13</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53" name="Title 1"/>
          <p:cNvSpPr>
            <a:spLocks noGrp="1"/>
          </p:cNvSpPr>
          <p:nvPr>
            <p:ph type="title"/>
          </p:nvPr>
        </p:nvSpPr>
        <p:spPr/>
        <p:txBody>
          <a:bodyPr/>
          <a:lstStyle/>
          <a:p>
            <a:r>
              <a:rPr lang="en-US"/>
              <a:t>Click to edit Master title style</a:t>
            </a:r>
          </a:p>
        </p:txBody>
      </p:sp>
      <p:sp>
        <p:nvSpPr>
          <p:cNvPr id="104875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5" name="Date Placeholder 3"/>
          <p:cNvSpPr>
            <a:spLocks noGrp="1"/>
          </p:cNvSpPr>
          <p:nvPr>
            <p:ph type="dt" sz="half" idx="10"/>
          </p:nvPr>
        </p:nvSpPr>
        <p:spPr/>
        <p:txBody>
          <a:bodyPr/>
          <a:lstStyle/>
          <a:p>
            <a:fld id="{129EBEAC-318F-4E48-BDBD-2FAC06422DE8}" type="datetime1">
              <a:rPr lang="en-US" smtClean="0"/>
              <a:t>4/16/2022</a:t>
            </a:fld>
            <a:endParaRPr lang="en-US"/>
          </a:p>
        </p:txBody>
      </p:sp>
      <p:sp>
        <p:nvSpPr>
          <p:cNvPr id="1048756" name="Footer Placeholder 4"/>
          <p:cNvSpPr>
            <a:spLocks noGrp="1"/>
          </p:cNvSpPr>
          <p:nvPr>
            <p:ph type="ftr" sz="quarter" idx="11"/>
          </p:nvPr>
        </p:nvSpPr>
        <p:spPr>
          <a:xfrm>
            <a:off x="8331200" y="6248401"/>
            <a:ext cx="3860800" cy="365125"/>
          </a:xfrm>
          <a:prstGeom prst="rect">
            <a:avLst/>
          </a:prstGeom>
        </p:spPr>
        <p:txBody>
          <a:bodyPr/>
          <a:lstStyle/>
          <a:p>
            <a:r>
              <a:rPr lang="en-US"/>
              <a:t>1/13</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69"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770"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71" name="Date Placeholder 3"/>
          <p:cNvSpPr>
            <a:spLocks noGrp="1"/>
          </p:cNvSpPr>
          <p:nvPr>
            <p:ph type="dt" sz="half" idx="10"/>
          </p:nvPr>
        </p:nvSpPr>
        <p:spPr/>
        <p:txBody>
          <a:bodyPr/>
          <a:lstStyle/>
          <a:p>
            <a:fld id="{6EF9B05F-0D21-43BA-8D1C-03A062989705}" type="datetime1">
              <a:rPr lang="en-US" smtClean="0"/>
              <a:t>4/16/2022</a:t>
            </a:fld>
            <a:endParaRPr lang="en-US"/>
          </a:p>
        </p:txBody>
      </p:sp>
      <p:sp>
        <p:nvSpPr>
          <p:cNvPr id="1048772" name="Footer Placeholder 4"/>
          <p:cNvSpPr>
            <a:spLocks noGrp="1"/>
          </p:cNvSpPr>
          <p:nvPr>
            <p:ph type="ftr" sz="quarter" idx="11"/>
          </p:nvPr>
        </p:nvSpPr>
        <p:spPr>
          <a:xfrm>
            <a:off x="8331200" y="6248401"/>
            <a:ext cx="3860800" cy="365125"/>
          </a:xfrm>
          <a:prstGeom prst="rect">
            <a:avLst/>
          </a:prstGeom>
        </p:spPr>
        <p:txBody>
          <a:bodyPr/>
          <a:lstStyle/>
          <a:p>
            <a:r>
              <a:rPr lang="en-US"/>
              <a:t>1/13</a:t>
            </a:r>
          </a:p>
        </p:txBody>
      </p:sp>
      <p:sp>
        <p:nvSpPr>
          <p:cNvPr id="1048773" name="Slide Number Placeholder 5"/>
          <p:cNvSpPr>
            <a:spLocks noGrp="1"/>
          </p:cNvSpPr>
          <p:nvPr>
            <p:ph type="sldNum" sz="quarter" idx="12"/>
          </p:nvPr>
        </p:nvSpPr>
        <p:spPr>
          <a:xfrm>
            <a:off x="8737600" y="6356351"/>
            <a:ext cx="2844800" cy="365125"/>
          </a:xfrm>
          <a:prstGeom prst="rect">
            <a:avLst/>
          </a:prstGeom>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64" name="Title 1"/>
          <p:cNvSpPr>
            <a:spLocks noGrp="1"/>
          </p:cNvSpPr>
          <p:nvPr>
            <p:ph type="title"/>
          </p:nvPr>
        </p:nvSpPr>
        <p:spPr/>
        <p:txBody>
          <a:bodyPr/>
          <a:lstStyle/>
          <a:p>
            <a:r>
              <a:rPr lang="en-US"/>
              <a:t>Click to edit Master title style</a:t>
            </a:r>
          </a:p>
        </p:txBody>
      </p:sp>
      <p:sp>
        <p:nvSpPr>
          <p:cNvPr id="1048765"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6"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7" name="Date Placeholder 4"/>
          <p:cNvSpPr>
            <a:spLocks noGrp="1"/>
          </p:cNvSpPr>
          <p:nvPr>
            <p:ph type="dt" sz="half" idx="10"/>
          </p:nvPr>
        </p:nvSpPr>
        <p:spPr/>
        <p:txBody>
          <a:bodyPr/>
          <a:lstStyle/>
          <a:p>
            <a:fld id="{9A91998E-5314-4B56-80D9-462A43347BDE}" type="datetime1">
              <a:rPr lang="en-US" smtClean="0"/>
              <a:t>4/16/2022</a:t>
            </a:fld>
            <a:endParaRPr lang="en-US"/>
          </a:p>
        </p:txBody>
      </p:sp>
      <p:sp>
        <p:nvSpPr>
          <p:cNvPr id="1048768" name="Footer Placeholder 5"/>
          <p:cNvSpPr>
            <a:spLocks noGrp="1"/>
          </p:cNvSpPr>
          <p:nvPr>
            <p:ph type="ftr" sz="quarter" idx="11"/>
          </p:nvPr>
        </p:nvSpPr>
        <p:spPr>
          <a:xfrm>
            <a:off x="8331200" y="6248401"/>
            <a:ext cx="3860800" cy="365125"/>
          </a:xfrm>
          <a:prstGeom prst="rect">
            <a:avLst/>
          </a:prstGeom>
        </p:spPr>
        <p:txBody>
          <a:bodyPr/>
          <a:lstStyle/>
          <a:p>
            <a:r>
              <a:rPr lang="en-US"/>
              <a:t>1/13</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7" name="Title 1"/>
          <p:cNvSpPr>
            <a:spLocks noGrp="1"/>
          </p:cNvSpPr>
          <p:nvPr>
            <p:ph type="title"/>
          </p:nvPr>
        </p:nvSpPr>
        <p:spPr/>
        <p:txBody>
          <a:bodyPr/>
          <a:lstStyle/>
          <a:p>
            <a:r>
              <a:rPr lang="en-US"/>
              <a:t>Click to edit Master title style</a:t>
            </a:r>
          </a:p>
        </p:txBody>
      </p:sp>
      <p:sp>
        <p:nvSpPr>
          <p:cNvPr id="1048728"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9"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0"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1"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2" name="Date Placeholder 6"/>
          <p:cNvSpPr>
            <a:spLocks noGrp="1"/>
          </p:cNvSpPr>
          <p:nvPr>
            <p:ph type="dt" sz="half" idx="10"/>
          </p:nvPr>
        </p:nvSpPr>
        <p:spPr/>
        <p:txBody>
          <a:bodyPr/>
          <a:lstStyle/>
          <a:p>
            <a:fld id="{4B74AADE-9B72-4AA2-B41F-BB9BDBA93D1C}" type="datetime1">
              <a:rPr lang="en-US" smtClean="0"/>
              <a:t>4/16/2022</a:t>
            </a:fld>
            <a:endParaRPr lang="en-US"/>
          </a:p>
        </p:txBody>
      </p:sp>
      <p:sp>
        <p:nvSpPr>
          <p:cNvPr id="1048733" name="Footer Placeholder 7"/>
          <p:cNvSpPr>
            <a:spLocks noGrp="1"/>
          </p:cNvSpPr>
          <p:nvPr>
            <p:ph type="ftr" sz="quarter" idx="11"/>
          </p:nvPr>
        </p:nvSpPr>
        <p:spPr>
          <a:xfrm>
            <a:off x="8331200" y="6248401"/>
            <a:ext cx="3860800" cy="365125"/>
          </a:xfrm>
          <a:prstGeom prst="rect">
            <a:avLst/>
          </a:prstGeom>
        </p:spPr>
        <p:txBody>
          <a:bodyPr/>
          <a:lstStyle/>
          <a:p>
            <a:r>
              <a:rPr lang="en-US"/>
              <a:t>1/13</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61" name="Title 1"/>
          <p:cNvSpPr>
            <a:spLocks noGrp="1"/>
          </p:cNvSpPr>
          <p:nvPr>
            <p:ph type="title"/>
          </p:nvPr>
        </p:nvSpPr>
        <p:spPr/>
        <p:txBody>
          <a:bodyPr/>
          <a:lstStyle/>
          <a:p>
            <a:r>
              <a:rPr lang="en-US"/>
              <a:t>Click to edit Master title style</a:t>
            </a:r>
          </a:p>
        </p:txBody>
      </p:sp>
      <p:sp>
        <p:nvSpPr>
          <p:cNvPr id="1048762" name="Date Placeholder 2"/>
          <p:cNvSpPr>
            <a:spLocks noGrp="1"/>
          </p:cNvSpPr>
          <p:nvPr>
            <p:ph type="dt" sz="half" idx="10"/>
          </p:nvPr>
        </p:nvSpPr>
        <p:spPr/>
        <p:txBody>
          <a:bodyPr/>
          <a:lstStyle/>
          <a:p>
            <a:fld id="{3A5F94AB-5808-4F51-BDB5-795C33E2500F}" type="datetime1">
              <a:rPr lang="en-US" smtClean="0"/>
              <a:t>4/16/2022</a:t>
            </a:fld>
            <a:endParaRPr lang="en-US"/>
          </a:p>
        </p:txBody>
      </p:sp>
      <p:sp>
        <p:nvSpPr>
          <p:cNvPr id="1048763" name="Footer Placeholder 3"/>
          <p:cNvSpPr>
            <a:spLocks noGrp="1"/>
          </p:cNvSpPr>
          <p:nvPr>
            <p:ph type="ftr" sz="quarter" idx="11"/>
          </p:nvPr>
        </p:nvSpPr>
        <p:spPr>
          <a:xfrm>
            <a:off x="8331200" y="6248401"/>
            <a:ext cx="3860800" cy="365125"/>
          </a:xfrm>
          <a:prstGeom prst="rect">
            <a:avLst/>
          </a:prstGeom>
        </p:spPr>
        <p:txBody>
          <a:bodyPr/>
          <a:lstStyle/>
          <a:p>
            <a:r>
              <a:rPr lang="en-US"/>
              <a:t>1/13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a:t>Click to edit Master title style</a:t>
            </a:r>
          </a:p>
        </p:txBody>
      </p:sp>
      <p:sp>
        <p:nvSpPr>
          <p:cNvPr id="104860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2" name="Date Placeholder 9"/>
          <p:cNvSpPr>
            <a:spLocks noGrp="1"/>
          </p:cNvSpPr>
          <p:nvPr>
            <p:ph type="dt" sz="half" idx="10"/>
          </p:nvPr>
        </p:nvSpPr>
        <p:spPr/>
        <p:txBody>
          <a:bodyPr/>
          <a:lstStyle/>
          <a:p>
            <a:fld id="{D2444305-B05E-4AD9-8231-5E3B9750E39A}" type="datetime1">
              <a:rPr lang="en-US" smtClean="0"/>
              <a:t>4/16/2022</a:t>
            </a:fld>
            <a:endParaRPr lang="en-US" dirty="0"/>
          </a:p>
        </p:txBody>
      </p:sp>
      <p:sp>
        <p:nvSpPr>
          <p:cNvPr id="1048603"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41" name="Date Placeholder 1"/>
          <p:cNvSpPr>
            <a:spLocks noGrp="1"/>
          </p:cNvSpPr>
          <p:nvPr>
            <p:ph type="dt" sz="half" idx="10"/>
          </p:nvPr>
        </p:nvSpPr>
        <p:spPr/>
        <p:txBody>
          <a:bodyPr/>
          <a:lstStyle/>
          <a:p>
            <a:fld id="{562FE1A0-7369-4822-A658-11B5B14AD1CD}" type="datetime1">
              <a:rPr lang="en-US" smtClean="0"/>
              <a:t>4/16/2022</a:t>
            </a:fld>
            <a:endParaRPr lang="en-US"/>
          </a:p>
        </p:txBody>
      </p:sp>
      <p:sp>
        <p:nvSpPr>
          <p:cNvPr id="1048742" name="Footer Placeholder 2"/>
          <p:cNvSpPr>
            <a:spLocks noGrp="1"/>
          </p:cNvSpPr>
          <p:nvPr>
            <p:ph type="ftr" sz="quarter" idx="11"/>
          </p:nvPr>
        </p:nvSpPr>
        <p:spPr>
          <a:xfrm>
            <a:off x="8331200" y="6248401"/>
            <a:ext cx="3860800" cy="365125"/>
          </a:xfrm>
          <a:prstGeom prst="rect">
            <a:avLst/>
          </a:prstGeom>
        </p:spPr>
        <p:txBody>
          <a:bodyPr/>
          <a:lstStyle/>
          <a:p>
            <a:r>
              <a:rPr lang="en-US"/>
              <a:t>1/13</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3"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744"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5"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6" name="Date Placeholder 4"/>
          <p:cNvSpPr>
            <a:spLocks noGrp="1"/>
          </p:cNvSpPr>
          <p:nvPr>
            <p:ph type="dt" sz="half" idx="10"/>
          </p:nvPr>
        </p:nvSpPr>
        <p:spPr/>
        <p:txBody>
          <a:bodyPr/>
          <a:lstStyle/>
          <a:p>
            <a:fld id="{F345A828-4CDC-46F8-9FCA-D18932A57C62}" type="datetime1">
              <a:rPr lang="en-US" smtClean="0"/>
              <a:t>4/16/2022</a:t>
            </a:fld>
            <a:endParaRPr lang="en-US"/>
          </a:p>
        </p:txBody>
      </p:sp>
      <p:sp>
        <p:nvSpPr>
          <p:cNvPr id="1048747" name="Footer Placeholder 5"/>
          <p:cNvSpPr>
            <a:spLocks noGrp="1"/>
          </p:cNvSpPr>
          <p:nvPr>
            <p:ph type="ftr" sz="quarter" idx="11"/>
          </p:nvPr>
        </p:nvSpPr>
        <p:spPr>
          <a:xfrm>
            <a:off x="8331200" y="6248401"/>
            <a:ext cx="3860800" cy="365125"/>
          </a:xfrm>
          <a:prstGeom prst="rect">
            <a:avLst/>
          </a:prstGeom>
        </p:spPr>
        <p:txBody>
          <a:bodyPr/>
          <a:lstStyle/>
          <a:p>
            <a:r>
              <a:rPr lang="en-US"/>
              <a:t>1/13</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8"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749"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750"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1" name="Date Placeholder 4"/>
          <p:cNvSpPr>
            <a:spLocks noGrp="1"/>
          </p:cNvSpPr>
          <p:nvPr>
            <p:ph type="dt" sz="half" idx="10"/>
          </p:nvPr>
        </p:nvSpPr>
        <p:spPr/>
        <p:txBody>
          <a:bodyPr/>
          <a:lstStyle/>
          <a:p>
            <a:fld id="{E2C447AB-C02C-4540-B9DF-4CE0A0AE59B7}" type="datetime1">
              <a:rPr lang="en-US" smtClean="0"/>
              <a:t>4/16/2022</a:t>
            </a:fld>
            <a:endParaRPr lang="en-US"/>
          </a:p>
        </p:txBody>
      </p:sp>
      <p:sp>
        <p:nvSpPr>
          <p:cNvPr id="1048752" name="Footer Placeholder 5"/>
          <p:cNvSpPr>
            <a:spLocks noGrp="1"/>
          </p:cNvSpPr>
          <p:nvPr>
            <p:ph type="ftr" sz="quarter" idx="11"/>
          </p:nvPr>
        </p:nvSpPr>
        <p:spPr>
          <a:xfrm>
            <a:off x="8331200" y="6248401"/>
            <a:ext cx="3860800" cy="365125"/>
          </a:xfrm>
          <a:prstGeom prst="rect">
            <a:avLst/>
          </a:prstGeom>
        </p:spPr>
        <p:txBody>
          <a:bodyPr/>
          <a:lstStyle/>
          <a:p>
            <a:r>
              <a:rPr lang="en-US"/>
              <a:t>1/13</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7" name="Title 1"/>
          <p:cNvSpPr>
            <a:spLocks noGrp="1"/>
          </p:cNvSpPr>
          <p:nvPr>
            <p:ph type="title"/>
          </p:nvPr>
        </p:nvSpPr>
        <p:spPr/>
        <p:txBody>
          <a:bodyPr/>
          <a:lstStyle/>
          <a:p>
            <a:r>
              <a:rPr lang="en-US"/>
              <a:t>Click to edit Master title style</a:t>
            </a:r>
          </a:p>
        </p:txBody>
      </p:sp>
      <p:sp>
        <p:nvSpPr>
          <p:cNvPr id="104873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Date Placeholder 3"/>
          <p:cNvSpPr>
            <a:spLocks noGrp="1"/>
          </p:cNvSpPr>
          <p:nvPr>
            <p:ph type="dt" sz="half" idx="10"/>
          </p:nvPr>
        </p:nvSpPr>
        <p:spPr/>
        <p:txBody>
          <a:bodyPr/>
          <a:lstStyle/>
          <a:p>
            <a:fld id="{60EF6843-5791-4FDE-9D2B-629D32B9C369}" type="datetime1">
              <a:rPr lang="en-US" smtClean="0"/>
              <a:t>4/16/2022</a:t>
            </a:fld>
            <a:endParaRPr lang="en-US"/>
          </a:p>
        </p:txBody>
      </p:sp>
      <p:sp>
        <p:nvSpPr>
          <p:cNvPr id="1048740" name="Footer Placeholder 4"/>
          <p:cNvSpPr>
            <a:spLocks noGrp="1"/>
          </p:cNvSpPr>
          <p:nvPr>
            <p:ph type="ftr" sz="quarter" idx="11"/>
          </p:nvPr>
        </p:nvSpPr>
        <p:spPr>
          <a:xfrm>
            <a:off x="8331200" y="6248401"/>
            <a:ext cx="3860800" cy="365125"/>
          </a:xfrm>
          <a:prstGeom prst="rect">
            <a:avLst/>
          </a:prstGeom>
        </p:spPr>
        <p:txBody>
          <a:bodyPr/>
          <a:lstStyle/>
          <a:p>
            <a:r>
              <a:rPr lang="en-US"/>
              <a:t>1/13</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34"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1048735"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Date Placeholder 3"/>
          <p:cNvSpPr>
            <a:spLocks noGrp="1"/>
          </p:cNvSpPr>
          <p:nvPr>
            <p:ph type="dt" sz="half" idx="10"/>
          </p:nvPr>
        </p:nvSpPr>
        <p:spPr/>
        <p:txBody>
          <a:bodyPr/>
          <a:lstStyle/>
          <a:p>
            <a:fld id="{9343D4ED-000D-47A2-8FD2-B8AD5808FDE6}" type="datetime1">
              <a:rPr lang="en-US" smtClean="0"/>
              <a:t>4/16/2022</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33"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83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835" name="Date Placeholder 3"/>
          <p:cNvSpPr>
            <a:spLocks noGrp="1"/>
          </p:cNvSpPr>
          <p:nvPr>
            <p:ph type="dt" sz="half" idx="10"/>
          </p:nvPr>
        </p:nvSpPr>
        <p:spPr/>
        <p:txBody>
          <a:bodyPr/>
          <a:lstStyle/>
          <a:p>
            <a:fld id="{1C28632D-E23D-44CE-B950-13881D3AEA63}" type="datetime1">
              <a:rPr lang="en-US" smtClean="0"/>
              <a:t>4/16/2022</a:t>
            </a:fld>
            <a:endParaRPr lang="en-US"/>
          </a:p>
        </p:txBody>
      </p:sp>
      <p:sp>
        <p:nvSpPr>
          <p:cNvPr id="1048836" name="Footer Placeholder 4"/>
          <p:cNvSpPr>
            <a:spLocks noGrp="1"/>
          </p:cNvSpPr>
          <p:nvPr>
            <p:ph type="ftr" sz="quarter" idx="11"/>
          </p:nvPr>
        </p:nvSpPr>
        <p:spPr>
          <a:xfrm>
            <a:off x="7518400" y="6356351"/>
            <a:ext cx="3860800" cy="365125"/>
          </a:xfrm>
          <a:prstGeom prst="rect">
            <a:avLst/>
          </a:prstGeom>
        </p:spPr>
        <p:txBody>
          <a:bodyPr/>
          <a:lstStyle/>
          <a:p>
            <a:r>
              <a:rPr lang="en-US"/>
              <a:t>1/13</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59" name="Title 1"/>
          <p:cNvSpPr>
            <a:spLocks noGrp="1"/>
          </p:cNvSpPr>
          <p:nvPr>
            <p:ph type="title"/>
          </p:nvPr>
        </p:nvSpPr>
        <p:spPr/>
        <p:txBody>
          <a:bodyPr/>
          <a:lstStyle/>
          <a:p>
            <a:r>
              <a:rPr lang="en-US"/>
              <a:t>Click to edit Master title style</a:t>
            </a:r>
          </a:p>
        </p:txBody>
      </p:sp>
      <p:sp>
        <p:nvSpPr>
          <p:cNvPr id="104886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61" name="Date Placeholder 3"/>
          <p:cNvSpPr>
            <a:spLocks noGrp="1"/>
          </p:cNvSpPr>
          <p:nvPr>
            <p:ph type="dt" sz="half" idx="10"/>
          </p:nvPr>
        </p:nvSpPr>
        <p:spPr/>
        <p:txBody>
          <a:bodyPr/>
          <a:lstStyle/>
          <a:p>
            <a:fld id="{BD8BBBE5-D124-4609-B75D-ED3046A4EC3F}" type="datetime1">
              <a:rPr lang="en-US" smtClean="0"/>
              <a:t>4/16/2022</a:t>
            </a:fld>
            <a:endParaRPr lang="en-US"/>
          </a:p>
        </p:txBody>
      </p:sp>
      <p:sp>
        <p:nvSpPr>
          <p:cNvPr id="1048862" name="Footer Placeholder 4"/>
          <p:cNvSpPr>
            <a:spLocks noGrp="1"/>
          </p:cNvSpPr>
          <p:nvPr>
            <p:ph type="ftr" sz="quarter" idx="11"/>
          </p:nvPr>
        </p:nvSpPr>
        <p:spPr>
          <a:xfrm>
            <a:off x="7518400" y="6356351"/>
            <a:ext cx="3860800" cy="365125"/>
          </a:xfrm>
          <a:prstGeom prst="rect">
            <a:avLst/>
          </a:prstGeom>
        </p:spPr>
        <p:txBody>
          <a:bodyPr/>
          <a:lstStyle/>
          <a:p>
            <a:r>
              <a:rPr lang="en-US"/>
              <a:t>1/13</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46"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847"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848" name="Date Placeholder 3"/>
          <p:cNvSpPr>
            <a:spLocks noGrp="1"/>
          </p:cNvSpPr>
          <p:nvPr>
            <p:ph type="dt" sz="half" idx="10"/>
          </p:nvPr>
        </p:nvSpPr>
        <p:spPr/>
        <p:txBody>
          <a:bodyPr/>
          <a:lstStyle/>
          <a:p>
            <a:fld id="{55C8C996-085A-4B4E-B0AD-0CE3C96E7FC0}" type="datetime1">
              <a:rPr lang="en-US" smtClean="0"/>
              <a:t>4/16/2022</a:t>
            </a:fld>
            <a:endParaRPr lang="en-US"/>
          </a:p>
        </p:txBody>
      </p:sp>
      <p:sp>
        <p:nvSpPr>
          <p:cNvPr id="1048849" name="Footer Placeholder 4"/>
          <p:cNvSpPr>
            <a:spLocks noGrp="1"/>
          </p:cNvSpPr>
          <p:nvPr>
            <p:ph type="ftr" sz="quarter" idx="11"/>
          </p:nvPr>
        </p:nvSpPr>
        <p:spPr>
          <a:xfrm>
            <a:off x="7518400" y="6356351"/>
            <a:ext cx="3860800" cy="365125"/>
          </a:xfrm>
          <a:prstGeom prst="rect">
            <a:avLst/>
          </a:prstGeom>
        </p:spPr>
        <p:txBody>
          <a:bodyPr/>
          <a:lstStyle/>
          <a:p>
            <a:r>
              <a:rPr lang="en-US"/>
              <a:t>1/13</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63" name="Title 1"/>
          <p:cNvSpPr>
            <a:spLocks noGrp="1"/>
          </p:cNvSpPr>
          <p:nvPr>
            <p:ph type="title"/>
          </p:nvPr>
        </p:nvSpPr>
        <p:spPr/>
        <p:txBody>
          <a:bodyPr/>
          <a:lstStyle/>
          <a:p>
            <a:r>
              <a:rPr lang="en-US"/>
              <a:t>Click to edit Master title style</a:t>
            </a:r>
          </a:p>
        </p:txBody>
      </p:sp>
      <p:sp>
        <p:nvSpPr>
          <p:cNvPr id="1048864"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65"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66" name="Date Placeholder 4"/>
          <p:cNvSpPr>
            <a:spLocks noGrp="1"/>
          </p:cNvSpPr>
          <p:nvPr>
            <p:ph type="dt" sz="half" idx="10"/>
          </p:nvPr>
        </p:nvSpPr>
        <p:spPr/>
        <p:txBody>
          <a:bodyPr/>
          <a:lstStyle/>
          <a:p>
            <a:fld id="{67C671F1-CBC2-4FCD-9671-3BB4A0B7AE30}" type="datetime1">
              <a:rPr lang="en-US" smtClean="0"/>
              <a:t>4/16/2022</a:t>
            </a:fld>
            <a:endParaRPr lang="en-US"/>
          </a:p>
        </p:txBody>
      </p:sp>
      <p:sp>
        <p:nvSpPr>
          <p:cNvPr id="1048867" name="Footer Placeholder 5"/>
          <p:cNvSpPr>
            <a:spLocks noGrp="1"/>
          </p:cNvSpPr>
          <p:nvPr>
            <p:ph type="ftr" sz="quarter" idx="11"/>
          </p:nvPr>
        </p:nvSpPr>
        <p:spPr>
          <a:xfrm>
            <a:off x="7518400" y="6356351"/>
            <a:ext cx="3860800" cy="365125"/>
          </a:xfrm>
          <a:prstGeom prst="rect">
            <a:avLst/>
          </a:prstGeom>
        </p:spPr>
        <p:txBody>
          <a:bodyPr/>
          <a:lstStyle/>
          <a:p>
            <a:r>
              <a:rPr lang="en-US"/>
              <a:t>1/13</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68" name="Title 1"/>
          <p:cNvSpPr>
            <a:spLocks noGrp="1"/>
          </p:cNvSpPr>
          <p:nvPr>
            <p:ph type="title"/>
          </p:nvPr>
        </p:nvSpPr>
        <p:spPr/>
        <p:txBody>
          <a:bodyPr/>
          <a:lstStyle/>
          <a:p>
            <a:r>
              <a:rPr lang="en-US"/>
              <a:t>Click to edit Master title style</a:t>
            </a:r>
          </a:p>
        </p:txBody>
      </p:sp>
      <p:sp>
        <p:nvSpPr>
          <p:cNvPr id="1048869"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70"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71"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72"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73" name="Date Placeholder 6"/>
          <p:cNvSpPr>
            <a:spLocks noGrp="1"/>
          </p:cNvSpPr>
          <p:nvPr>
            <p:ph type="dt" sz="half" idx="10"/>
          </p:nvPr>
        </p:nvSpPr>
        <p:spPr/>
        <p:txBody>
          <a:bodyPr/>
          <a:lstStyle/>
          <a:p>
            <a:fld id="{54B63366-3AE0-4CC2-9647-FE36BC127C42}" type="datetime1">
              <a:rPr lang="en-US" smtClean="0"/>
              <a:t>4/16/2022</a:t>
            </a:fld>
            <a:endParaRPr lang="en-US"/>
          </a:p>
        </p:txBody>
      </p:sp>
      <p:sp>
        <p:nvSpPr>
          <p:cNvPr id="1048874" name="Footer Placeholder 7"/>
          <p:cNvSpPr>
            <a:spLocks noGrp="1"/>
          </p:cNvSpPr>
          <p:nvPr>
            <p:ph type="ftr" sz="quarter" idx="11"/>
          </p:nvPr>
        </p:nvSpPr>
        <p:spPr>
          <a:xfrm>
            <a:off x="7518400" y="6356351"/>
            <a:ext cx="3860800" cy="365125"/>
          </a:xfrm>
          <a:prstGeom prst="rect">
            <a:avLst/>
          </a:prstGeom>
        </p:spPr>
        <p:txBody>
          <a:bodyPr/>
          <a:lstStyle/>
          <a:p>
            <a:r>
              <a:rPr lang="en-US"/>
              <a:t>1/13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97"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048798"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799" name="Date Placeholder 9"/>
          <p:cNvSpPr>
            <a:spLocks noGrp="1"/>
          </p:cNvSpPr>
          <p:nvPr>
            <p:ph type="dt" sz="half" idx="10"/>
          </p:nvPr>
        </p:nvSpPr>
        <p:spPr/>
        <p:txBody>
          <a:bodyPr/>
          <a:lstStyle/>
          <a:p>
            <a:fld id="{DE97A67E-A063-41C6-94B1-4BDCEF758435}" type="datetime1">
              <a:rPr lang="en-US" smtClean="0"/>
              <a:t>4/16/2022</a:t>
            </a:fld>
            <a:endParaRPr lang="en-US" dirty="0"/>
          </a:p>
        </p:txBody>
      </p:sp>
      <p:sp>
        <p:nvSpPr>
          <p:cNvPr id="1048800"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75" name="Title 1"/>
          <p:cNvSpPr>
            <a:spLocks noGrp="1"/>
          </p:cNvSpPr>
          <p:nvPr>
            <p:ph type="title"/>
          </p:nvPr>
        </p:nvSpPr>
        <p:spPr/>
        <p:txBody>
          <a:bodyPr/>
          <a:lstStyle/>
          <a:p>
            <a:r>
              <a:rPr lang="en-US"/>
              <a:t>Click to edit Master title style</a:t>
            </a:r>
          </a:p>
        </p:txBody>
      </p:sp>
      <p:sp>
        <p:nvSpPr>
          <p:cNvPr id="1048876" name="Date Placeholder 2"/>
          <p:cNvSpPr>
            <a:spLocks noGrp="1"/>
          </p:cNvSpPr>
          <p:nvPr>
            <p:ph type="dt" sz="half" idx="10"/>
          </p:nvPr>
        </p:nvSpPr>
        <p:spPr/>
        <p:txBody>
          <a:bodyPr/>
          <a:lstStyle/>
          <a:p>
            <a:fld id="{BDFDBFFC-3535-4BC5-9C46-A3A9AC04E435}" type="datetime1">
              <a:rPr lang="en-US" smtClean="0"/>
              <a:t>4/16/2022</a:t>
            </a:fld>
            <a:endParaRPr lang="en-US"/>
          </a:p>
        </p:txBody>
      </p:sp>
      <p:sp>
        <p:nvSpPr>
          <p:cNvPr id="1048877" name="Footer Placeholder 3"/>
          <p:cNvSpPr>
            <a:spLocks noGrp="1"/>
          </p:cNvSpPr>
          <p:nvPr>
            <p:ph type="ftr" sz="quarter" idx="11"/>
          </p:nvPr>
        </p:nvSpPr>
        <p:spPr>
          <a:xfrm>
            <a:off x="7518400" y="6356351"/>
            <a:ext cx="3860800" cy="365125"/>
          </a:xfrm>
          <a:prstGeom prst="rect">
            <a:avLst/>
          </a:prstGeom>
        </p:spPr>
        <p:txBody>
          <a:bodyPr/>
          <a:lstStyle/>
          <a:p>
            <a:r>
              <a:rPr lang="en-US"/>
              <a:t>1/13</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31" name="Date Placeholder 1"/>
          <p:cNvSpPr>
            <a:spLocks noGrp="1"/>
          </p:cNvSpPr>
          <p:nvPr>
            <p:ph type="dt" sz="half" idx="10"/>
          </p:nvPr>
        </p:nvSpPr>
        <p:spPr/>
        <p:txBody>
          <a:bodyPr/>
          <a:lstStyle/>
          <a:p>
            <a:fld id="{CC2A1CA8-A065-4460-A88B-23F2C807CDEA}" type="datetime1">
              <a:rPr lang="en-US" smtClean="0"/>
              <a:t>4/16/2022</a:t>
            </a:fld>
            <a:endParaRPr lang="en-US"/>
          </a:p>
        </p:txBody>
      </p:sp>
      <p:sp>
        <p:nvSpPr>
          <p:cNvPr id="1048832" name="Footer Placeholder 2"/>
          <p:cNvSpPr>
            <a:spLocks noGrp="1"/>
          </p:cNvSpPr>
          <p:nvPr>
            <p:ph type="ftr" sz="quarter" idx="11"/>
          </p:nvPr>
        </p:nvSpPr>
        <p:spPr>
          <a:xfrm>
            <a:off x="7518400" y="6356351"/>
            <a:ext cx="3860800" cy="365125"/>
          </a:xfrm>
          <a:prstGeom prst="rect">
            <a:avLst/>
          </a:prstGeom>
        </p:spPr>
        <p:txBody>
          <a:bodyPr/>
          <a:lstStyle/>
          <a:p>
            <a:r>
              <a:rPr lang="en-US"/>
              <a:t>1/13</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37"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838"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9"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40" name="Date Placeholder 4"/>
          <p:cNvSpPr>
            <a:spLocks noGrp="1"/>
          </p:cNvSpPr>
          <p:nvPr>
            <p:ph type="dt" sz="half" idx="10"/>
          </p:nvPr>
        </p:nvSpPr>
        <p:spPr/>
        <p:txBody>
          <a:bodyPr/>
          <a:lstStyle/>
          <a:p>
            <a:fld id="{FC233BC1-498C-4F60-AFD1-A6891CC14012}" type="datetime1">
              <a:rPr lang="en-US" smtClean="0"/>
              <a:t>4/16/2022</a:t>
            </a:fld>
            <a:endParaRPr lang="en-US"/>
          </a:p>
        </p:txBody>
      </p:sp>
      <p:sp>
        <p:nvSpPr>
          <p:cNvPr id="1048841" name="Footer Placeholder 5"/>
          <p:cNvSpPr>
            <a:spLocks noGrp="1"/>
          </p:cNvSpPr>
          <p:nvPr>
            <p:ph type="ftr" sz="quarter" idx="11"/>
          </p:nvPr>
        </p:nvSpPr>
        <p:spPr>
          <a:xfrm>
            <a:off x="7518400" y="6356351"/>
            <a:ext cx="3860800" cy="365125"/>
          </a:xfrm>
          <a:prstGeom prst="rect">
            <a:avLst/>
          </a:prstGeom>
        </p:spPr>
        <p:txBody>
          <a:bodyPr/>
          <a:lstStyle/>
          <a:p>
            <a:r>
              <a:rPr lang="en-US"/>
              <a:t>1/13</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54"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855"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856"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57" name="Date Placeholder 4"/>
          <p:cNvSpPr>
            <a:spLocks noGrp="1"/>
          </p:cNvSpPr>
          <p:nvPr>
            <p:ph type="dt" sz="half" idx="10"/>
          </p:nvPr>
        </p:nvSpPr>
        <p:spPr/>
        <p:txBody>
          <a:bodyPr/>
          <a:lstStyle/>
          <a:p>
            <a:fld id="{B44B98D0-575C-48FD-8583-76E61AE3F708}" type="datetime1">
              <a:rPr lang="en-US" smtClean="0"/>
              <a:t>4/16/2022</a:t>
            </a:fld>
            <a:endParaRPr lang="en-US"/>
          </a:p>
        </p:txBody>
      </p:sp>
      <p:sp>
        <p:nvSpPr>
          <p:cNvPr id="1048858" name="Footer Placeholder 5"/>
          <p:cNvSpPr>
            <a:spLocks noGrp="1"/>
          </p:cNvSpPr>
          <p:nvPr>
            <p:ph type="ftr" sz="quarter" idx="11"/>
          </p:nvPr>
        </p:nvSpPr>
        <p:spPr>
          <a:xfrm>
            <a:off x="7518400" y="6356351"/>
            <a:ext cx="3860800" cy="365125"/>
          </a:xfrm>
          <a:prstGeom prst="rect">
            <a:avLst/>
          </a:prstGeom>
        </p:spPr>
        <p:txBody>
          <a:bodyPr/>
          <a:lstStyle/>
          <a:p>
            <a:r>
              <a:rPr lang="en-US"/>
              <a:t>1/13</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50" name="Title 1"/>
          <p:cNvSpPr>
            <a:spLocks noGrp="1"/>
          </p:cNvSpPr>
          <p:nvPr>
            <p:ph type="title"/>
          </p:nvPr>
        </p:nvSpPr>
        <p:spPr/>
        <p:txBody>
          <a:bodyPr/>
          <a:lstStyle/>
          <a:p>
            <a:r>
              <a:rPr lang="en-US"/>
              <a:t>Click to edit Master title style</a:t>
            </a:r>
          </a:p>
        </p:txBody>
      </p:sp>
      <p:sp>
        <p:nvSpPr>
          <p:cNvPr id="104885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52" name="Date Placeholder 3"/>
          <p:cNvSpPr>
            <a:spLocks noGrp="1"/>
          </p:cNvSpPr>
          <p:nvPr>
            <p:ph type="dt" sz="half" idx="10"/>
          </p:nvPr>
        </p:nvSpPr>
        <p:spPr/>
        <p:txBody>
          <a:bodyPr/>
          <a:lstStyle/>
          <a:p>
            <a:fld id="{630C8DEC-E099-4C45-9986-5FAB74D42F75}" type="datetime1">
              <a:rPr lang="en-US" smtClean="0"/>
              <a:t>4/16/2022</a:t>
            </a:fld>
            <a:endParaRPr lang="en-US"/>
          </a:p>
        </p:txBody>
      </p:sp>
      <p:sp>
        <p:nvSpPr>
          <p:cNvPr id="1048853" name="Footer Placeholder 4"/>
          <p:cNvSpPr>
            <a:spLocks noGrp="1"/>
          </p:cNvSpPr>
          <p:nvPr>
            <p:ph type="ftr" sz="quarter" idx="11"/>
          </p:nvPr>
        </p:nvSpPr>
        <p:spPr>
          <a:xfrm>
            <a:off x="7518400" y="6356351"/>
            <a:ext cx="3860800" cy="365125"/>
          </a:xfrm>
          <a:prstGeom prst="rect">
            <a:avLst/>
          </a:prstGeom>
        </p:spPr>
        <p:txBody>
          <a:bodyPr/>
          <a:lstStyle/>
          <a:p>
            <a:r>
              <a:rPr lang="en-US"/>
              <a:t>1/13</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4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104884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44" name="Date Placeholder 3"/>
          <p:cNvSpPr>
            <a:spLocks noGrp="1"/>
          </p:cNvSpPr>
          <p:nvPr>
            <p:ph type="dt" sz="half" idx="10"/>
          </p:nvPr>
        </p:nvSpPr>
        <p:spPr/>
        <p:txBody>
          <a:bodyPr/>
          <a:lstStyle/>
          <a:p>
            <a:fld id="{6C3959E5-F8BC-4797-80AB-D35084F0B80C}" type="datetime1">
              <a:rPr lang="en-US" smtClean="0"/>
              <a:t>4/16/2022</a:t>
            </a:fld>
            <a:endParaRPr lang="en-US"/>
          </a:p>
        </p:txBody>
      </p:sp>
      <p:sp>
        <p:nvSpPr>
          <p:cNvPr id="1048845" name="Footer Placeholder 4"/>
          <p:cNvSpPr>
            <a:spLocks noGrp="1"/>
          </p:cNvSpPr>
          <p:nvPr>
            <p:ph type="ftr" sz="quarter" idx="11"/>
          </p:nvPr>
        </p:nvSpPr>
        <p:spPr>
          <a:xfrm>
            <a:off x="7518400" y="6356351"/>
            <a:ext cx="3860800" cy="365125"/>
          </a:xfrm>
          <a:prstGeom prst="rect">
            <a:avLst/>
          </a:prstGeom>
        </p:spPr>
        <p:txBody>
          <a:bodyPr/>
          <a:lstStyle/>
          <a:p>
            <a:r>
              <a:rPr lang="en-US"/>
              <a:t>1/13</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913"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dirty="0"/>
          </a:p>
        </p:txBody>
      </p:sp>
      <p:sp>
        <p:nvSpPr>
          <p:cNvPr id="1048914"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915" name="Date Placeholder 9"/>
          <p:cNvSpPr>
            <a:spLocks noGrp="1"/>
          </p:cNvSpPr>
          <p:nvPr>
            <p:ph type="dt" sz="half" idx="10"/>
          </p:nvPr>
        </p:nvSpPr>
        <p:spPr/>
        <p:txBody>
          <a:bodyPr/>
          <a:lstStyle/>
          <a:p>
            <a:fld id="{90C73722-6441-43A2-A282-8604DBB14ADD}" type="datetime1">
              <a:rPr lang="en-US" smtClean="0"/>
              <a:t>4/16/2022</a:t>
            </a:fld>
            <a:endParaRPr lang="en-US" dirty="0"/>
          </a:p>
        </p:txBody>
      </p:sp>
      <p:sp>
        <p:nvSpPr>
          <p:cNvPr id="104891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89" name="Title 1"/>
          <p:cNvSpPr>
            <a:spLocks noGrp="1"/>
          </p:cNvSpPr>
          <p:nvPr>
            <p:ph type="title"/>
          </p:nvPr>
        </p:nvSpPr>
        <p:spPr/>
        <p:txBody>
          <a:bodyPr/>
          <a:lstStyle/>
          <a:p>
            <a:r>
              <a:rPr lang="en-US"/>
              <a:t>Click to edit Master title style</a:t>
            </a:r>
          </a:p>
        </p:txBody>
      </p:sp>
      <p:sp>
        <p:nvSpPr>
          <p:cNvPr id="10488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91" name="Date Placeholder 9"/>
          <p:cNvSpPr>
            <a:spLocks noGrp="1"/>
          </p:cNvSpPr>
          <p:nvPr>
            <p:ph type="dt" sz="half" idx="10"/>
          </p:nvPr>
        </p:nvSpPr>
        <p:spPr/>
        <p:txBody>
          <a:bodyPr/>
          <a:lstStyle/>
          <a:p>
            <a:fld id="{D379D90F-765E-4330-84D0-CCA539F36098}" type="datetime1">
              <a:rPr lang="en-US" smtClean="0"/>
              <a:t>4/16/2022</a:t>
            </a:fld>
            <a:endParaRPr lang="en-US" dirty="0"/>
          </a:p>
        </p:txBody>
      </p:sp>
      <p:sp>
        <p:nvSpPr>
          <p:cNvPr id="1048892"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909"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048910"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911" name="Date Placeholder 9"/>
          <p:cNvSpPr>
            <a:spLocks noGrp="1"/>
          </p:cNvSpPr>
          <p:nvPr>
            <p:ph type="dt" sz="half" idx="10"/>
          </p:nvPr>
        </p:nvSpPr>
        <p:spPr/>
        <p:txBody>
          <a:bodyPr/>
          <a:lstStyle/>
          <a:p>
            <a:fld id="{A9C577DC-B89C-4BAE-ADCA-DE37A51158FA}" type="datetime1">
              <a:rPr lang="en-US" smtClean="0"/>
              <a:t>4/16/2022</a:t>
            </a:fld>
            <a:endParaRPr lang="en-US" dirty="0"/>
          </a:p>
        </p:txBody>
      </p:sp>
      <p:sp>
        <p:nvSpPr>
          <p:cNvPr id="1048912"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93" name="Title 1"/>
          <p:cNvSpPr>
            <a:spLocks noGrp="1"/>
          </p:cNvSpPr>
          <p:nvPr>
            <p:ph type="title"/>
          </p:nvPr>
        </p:nvSpPr>
        <p:spPr>
          <a:xfrm>
            <a:off x="609600" y="704088"/>
            <a:ext cx="10972800" cy="1143000"/>
          </a:xfrm>
        </p:spPr>
        <p:txBody>
          <a:bodyPr/>
          <a:lstStyle/>
          <a:p>
            <a:r>
              <a:rPr lang="en-US"/>
              <a:t>Click to edit Master title style</a:t>
            </a:r>
          </a:p>
        </p:txBody>
      </p:sp>
      <p:sp>
        <p:nvSpPr>
          <p:cNvPr id="1048894"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95"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96" name="Date Placeholder 9"/>
          <p:cNvSpPr>
            <a:spLocks noGrp="1"/>
          </p:cNvSpPr>
          <p:nvPr>
            <p:ph type="dt" sz="half" idx="10"/>
          </p:nvPr>
        </p:nvSpPr>
        <p:spPr/>
        <p:txBody>
          <a:bodyPr/>
          <a:lstStyle/>
          <a:p>
            <a:fld id="{F3B68EE0-A6A9-44B9-B389-7C2B949477B8}" type="datetime1">
              <a:rPr lang="en-US" smtClean="0"/>
              <a:t>4/16/2022</a:t>
            </a:fld>
            <a:endParaRPr lang="en-US" dirty="0"/>
          </a:p>
        </p:txBody>
      </p:sp>
      <p:sp>
        <p:nvSpPr>
          <p:cNvPr id="1048897"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18" name="Title 1"/>
          <p:cNvSpPr>
            <a:spLocks noGrp="1"/>
          </p:cNvSpPr>
          <p:nvPr>
            <p:ph type="title"/>
          </p:nvPr>
        </p:nvSpPr>
        <p:spPr>
          <a:xfrm>
            <a:off x="609600" y="704088"/>
            <a:ext cx="10972800" cy="1143000"/>
          </a:xfrm>
        </p:spPr>
        <p:txBody>
          <a:bodyPr/>
          <a:lstStyle/>
          <a:p>
            <a:r>
              <a:rPr lang="en-US"/>
              <a:t>Click to edit Master title style</a:t>
            </a:r>
          </a:p>
        </p:txBody>
      </p:sp>
      <p:sp>
        <p:nvSpPr>
          <p:cNvPr id="1048819"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0"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1" name="Date Placeholder 9"/>
          <p:cNvSpPr>
            <a:spLocks noGrp="1"/>
          </p:cNvSpPr>
          <p:nvPr>
            <p:ph type="dt" sz="half" idx="10"/>
          </p:nvPr>
        </p:nvSpPr>
        <p:spPr/>
        <p:txBody>
          <a:bodyPr/>
          <a:lstStyle/>
          <a:p>
            <a:fld id="{88277E82-4C38-4303-A4BE-564E13A023CF}" type="datetime1">
              <a:rPr lang="en-US" smtClean="0"/>
              <a:t>4/16/2022</a:t>
            </a:fld>
            <a:endParaRPr lang="en-US" dirty="0"/>
          </a:p>
        </p:txBody>
      </p:sp>
      <p:sp>
        <p:nvSpPr>
          <p:cNvPr id="1048822"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917" name="Title 1"/>
          <p:cNvSpPr>
            <a:spLocks noGrp="1"/>
          </p:cNvSpPr>
          <p:nvPr>
            <p:ph type="title"/>
          </p:nvPr>
        </p:nvSpPr>
        <p:spPr>
          <a:xfrm>
            <a:off x="609600" y="704088"/>
            <a:ext cx="10972800" cy="1143000"/>
          </a:xfrm>
        </p:spPr>
        <p:txBody>
          <a:bodyPr/>
          <a:lstStyle/>
          <a:p>
            <a:r>
              <a:rPr lang="en-US"/>
              <a:t>Click to edit Master title style</a:t>
            </a:r>
          </a:p>
        </p:txBody>
      </p:sp>
      <p:sp>
        <p:nvSpPr>
          <p:cNvPr id="1048918"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919"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920"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21"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22" name="Date Placeholder 9"/>
          <p:cNvSpPr>
            <a:spLocks noGrp="1"/>
          </p:cNvSpPr>
          <p:nvPr>
            <p:ph type="dt" sz="half" idx="10"/>
          </p:nvPr>
        </p:nvSpPr>
        <p:spPr/>
        <p:txBody>
          <a:bodyPr/>
          <a:lstStyle/>
          <a:p>
            <a:fld id="{7B9DF399-F59B-46F7-9136-066C01064BB9}" type="datetime1">
              <a:rPr lang="en-US" smtClean="0"/>
              <a:t>4/16/2022</a:t>
            </a:fld>
            <a:endParaRPr lang="en-US" dirty="0"/>
          </a:p>
        </p:txBody>
      </p:sp>
      <p:sp>
        <p:nvSpPr>
          <p:cNvPr id="1048923"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90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1048903" name="Date Placeholder 9"/>
          <p:cNvSpPr>
            <a:spLocks noGrp="1"/>
          </p:cNvSpPr>
          <p:nvPr>
            <p:ph type="dt" sz="half" idx="10"/>
          </p:nvPr>
        </p:nvSpPr>
        <p:spPr/>
        <p:txBody>
          <a:bodyPr/>
          <a:lstStyle/>
          <a:p>
            <a:fld id="{76053466-6A10-4D93-B43C-C514CFB44556}" type="datetime1">
              <a:rPr lang="en-US" smtClean="0"/>
              <a:t>4/16/2022</a:t>
            </a:fld>
            <a:endParaRPr lang="en-US" dirty="0"/>
          </a:p>
        </p:txBody>
      </p:sp>
      <p:sp>
        <p:nvSpPr>
          <p:cNvPr id="1048904"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937" name="Date Placeholder 9"/>
          <p:cNvSpPr>
            <a:spLocks noGrp="1"/>
          </p:cNvSpPr>
          <p:nvPr>
            <p:ph type="dt" sz="half" idx="10"/>
          </p:nvPr>
        </p:nvSpPr>
        <p:spPr/>
        <p:txBody>
          <a:bodyPr/>
          <a:lstStyle/>
          <a:p>
            <a:fld id="{B115ED15-565C-406F-A0C1-F1C9B768AD06}" type="datetime1">
              <a:rPr lang="en-US" smtClean="0"/>
              <a:t>4/16/2022</a:t>
            </a:fld>
            <a:endParaRPr lang="en-US" dirty="0"/>
          </a:p>
        </p:txBody>
      </p:sp>
      <p:sp>
        <p:nvSpPr>
          <p:cNvPr id="1048938"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81"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1048882"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1048883"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84" name="Date Placeholder 9"/>
          <p:cNvSpPr>
            <a:spLocks noGrp="1"/>
          </p:cNvSpPr>
          <p:nvPr>
            <p:ph type="dt" sz="half" idx="10"/>
          </p:nvPr>
        </p:nvSpPr>
        <p:spPr/>
        <p:txBody>
          <a:bodyPr/>
          <a:lstStyle/>
          <a:p>
            <a:fld id="{3A692D1A-38F6-4EB1-8E89-F1B83119051F}" type="datetime1">
              <a:rPr lang="en-US" smtClean="0"/>
              <a:t>4/16/2022</a:t>
            </a:fld>
            <a:endParaRPr lang="en-US" dirty="0"/>
          </a:p>
        </p:txBody>
      </p:sp>
      <p:sp>
        <p:nvSpPr>
          <p:cNvPr id="1048885"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928"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US" sz="1800"/>
          </a:p>
        </p:txBody>
      </p:sp>
      <p:sp>
        <p:nvSpPr>
          <p:cNvPr id="1048929"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US" sz="1800"/>
          </a:p>
        </p:txBody>
      </p:sp>
      <p:sp>
        <p:nvSpPr>
          <p:cNvPr id="1048930" name="Freeform 6"/>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pPr>
            <a:endParaRPr lang="en-US" sz="1800">
              <a:latin typeface="+mn-lt"/>
              <a:cs typeface="+mn-cs"/>
            </a:endParaRPr>
          </a:p>
        </p:txBody>
      </p:sp>
      <p:sp>
        <p:nvSpPr>
          <p:cNvPr id="1048931" name="Freeform 7"/>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pPr>
            <a:endParaRPr lang="en-US" sz="1800">
              <a:latin typeface="+mn-lt"/>
              <a:cs typeface="+mn-cs"/>
            </a:endParaRPr>
          </a:p>
        </p:txBody>
      </p:sp>
      <p:sp>
        <p:nvSpPr>
          <p:cNvPr id="104893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1048933"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1048934"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1048935" name="Date Placeholder 4"/>
          <p:cNvSpPr>
            <a:spLocks noGrp="1"/>
          </p:cNvSpPr>
          <p:nvPr>
            <p:ph type="dt" sz="half" idx="10"/>
          </p:nvPr>
        </p:nvSpPr>
        <p:spPr/>
        <p:txBody>
          <a:bodyPr/>
          <a:lstStyle/>
          <a:p>
            <a:fld id="{11EFF132-1E6D-4BC9-B813-CF5829672A01}" type="datetime1">
              <a:rPr lang="en-US" smtClean="0"/>
              <a:t>4/16/2022</a:t>
            </a:fld>
            <a:endParaRPr lang="en-US" dirty="0"/>
          </a:p>
        </p:txBody>
      </p:sp>
      <p:sp>
        <p:nvSpPr>
          <p:cNvPr id="1048936" name="Footer Placeholder 5"/>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98" name="Title 1"/>
          <p:cNvSpPr>
            <a:spLocks noGrp="1"/>
          </p:cNvSpPr>
          <p:nvPr>
            <p:ph type="title"/>
          </p:nvPr>
        </p:nvSpPr>
        <p:spPr/>
        <p:txBody>
          <a:bodyPr/>
          <a:lstStyle/>
          <a:p>
            <a:r>
              <a:rPr lang="en-US"/>
              <a:t>Click to edit Master title style</a:t>
            </a:r>
          </a:p>
        </p:txBody>
      </p:sp>
      <p:sp>
        <p:nvSpPr>
          <p:cNvPr id="104889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00" name="Date Placeholder 9"/>
          <p:cNvSpPr>
            <a:spLocks noGrp="1"/>
          </p:cNvSpPr>
          <p:nvPr>
            <p:ph type="dt" sz="half" idx="10"/>
          </p:nvPr>
        </p:nvSpPr>
        <p:spPr/>
        <p:txBody>
          <a:bodyPr/>
          <a:lstStyle/>
          <a:p>
            <a:fld id="{709C1C89-0C32-4AB6-8274-A697BB17D2BE}" type="datetime1">
              <a:rPr lang="en-US" smtClean="0"/>
              <a:t>4/16/2022</a:t>
            </a:fld>
            <a:endParaRPr lang="en-US" dirty="0"/>
          </a:p>
        </p:txBody>
      </p:sp>
      <p:sp>
        <p:nvSpPr>
          <p:cNvPr id="1048901"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924"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1048925"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26" name="Date Placeholder 9"/>
          <p:cNvSpPr>
            <a:spLocks noGrp="1"/>
          </p:cNvSpPr>
          <p:nvPr>
            <p:ph type="dt" sz="half" idx="10"/>
          </p:nvPr>
        </p:nvSpPr>
        <p:spPr/>
        <p:txBody>
          <a:bodyPr/>
          <a:lstStyle/>
          <a:p>
            <a:fld id="{A3ABCA7B-D896-446C-A084-551974E5C6C1}" type="datetime1">
              <a:rPr lang="en-US" smtClean="0"/>
              <a:t>4/16/2022</a:t>
            </a:fld>
            <a:endParaRPr lang="en-US" dirty="0"/>
          </a:p>
        </p:txBody>
      </p:sp>
      <p:sp>
        <p:nvSpPr>
          <p:cNvPr id="1048927"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1048905" name="Title 1"/>
          <p:cNvSpPr>
            <a:spLocks noGrp="1"/>
          </p:cNvSpPr>
          <p:nvPr>
            <p:ph type="title"/>
          </p:nvPr>
        </p:nvSpPr>
        <p:spPr>
          <a:xfrm>
            <a:off x="914400" y="609600"/>
            <a:ext cx="10363200" cy="1143000"/>
          </a:xfrm>
        </p:spPr>
        <p:txBody>
          <a:bodyPr/>
          <a:lstStyle/>
          <a:p>
            <a:r>
              <a:rPr lang="en-US"/>
              <a:t>Click to edit Master title style</a:t>
            </a:r>
          </a:p>
        </p:txBody>
      </p:sp>
      <p:sp>
        <p:nvSpPr>
          <p:cNvPr id="1048906" name="Table Placeholder 2"/>
          <p:cNvSpPr>
            <a:spLocks noGrp="1"/>
          </p:cNvSpPr>
          <p:nvPr>
            <p:ph type="tbl" idx="1" hasCustomPrompt="1"/>
          </p:nvPr>
        </p:nvSpPr>
        <p:spPr>
          <a:xfrm>
            <a:off x="1524000" y="2438400"/>
            <a:ext cx="10363200" cy="4114800"/>
          </a:xfrm>
        </p:spPr>
        <p:txBody>
          <a:bodyPr rtlCol="0">
            <a:normAutofit/>
          </a:bodyPr>
          <a:lstStyle/>
          <a:p>
            <a:pPr lvl="0"/>
            <a:r>
              <a:rPr lang="en-US" noProof="0"/>
              <a:t>Click icon to add table</a:t>
            </a:r>
          </a:p>
        </p:txBody>
      </p:sp>
      <p:sp>
        <p:nvSpPr>
          <p:cNvPr id="1048907" name="Rectangle 4"/>
          <p:cNvSpPr>
            <a:spLocks noGrp="1" noChangeArrowheads="1"/>
          </p:cNvSpPr>
          <p:nvPr>
            <p:ph type="dt" sz="half" idx="10"/>
          </p:nvPr>
        </p:nvSpPr>
        <p:spPr/>
        <p:txBody>
          <a:bodyPr/>
          <a:lstStyle>
            <a:lvl1pPr>
              <a:defRPr sz="1000">
                <a:solidFill>
                  <a:schemeClr val="tx1"/>
                </a:solidFill>
              </a:defRPr>
            </a:lvl1pPr>
          </a:lstStyle>
          <a:p>
            <a:fld id="{A11E10F9-9834-4177-A4E8-E7B9BAD81B7D}" type="datetime1">
              <a:rPr lang="en-US" smtClean="0"/>
              <a:t>4/16/2022</a:t>
            </a:fld>
            <a:endParaRPr lang="en-US" dirty="0"/>
          </a:p>
        </p:txBody>
      </p:sp>
      <p:sp>
        <p:nvSpPr>
          <p:cNvPr id="1048908" name="Rectangle 5"/>
          <p:cNvSpPr>
            <a:spLocks noGrp="1" noChangeArrowheads="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886" name="Title 1"/>
          <p:cNvSpPr>
            <a:spLocks noGrp="1"/>
          </p:cNvSpPr>
          <p:nvPr>
            <p:ph type="title"/>
          </p:nvPr>
        </p:nvSpPr>
        <p:spPr/>
        <p:txBody>
          <a:bodyPr/>
          <a:lstStyle/>
          <a:p>
            <a:r>
              <a:rPr lang="en-US"/>
              <a:t>Click to edit Master title style</a:t>
            </a:r>
          </a:p>
        </p:txBody>
      </p:sp>
      <p:sp>
        <p:nvSpPr>
          <p:cNvPr id="1048887" name="Date Placeholder 2"/>
          <p:cNvSpPr>
            <a:spLocks noGrp="1"/>
          </p:cNvSpPr>
          <p:nvPr>
            <p:ph type="dt" sz="half" idx="10"/>
          </p:nvPr>
        </p:nvSpPr>
        <p:spPr/>
        <p:txBody>
          <a:bodyPr/>
          <a:lstStyle/>
          <a:p>
            <a:fld id="{7D7CE5A9-71BA-48E5-A218-2E013374BF5C}" type="datetime1">
              <a:rPr lang="en-US" smtClean="0"/>
              <a:t>4/16/2022</a:t>
            </a:fld>
            <a:endParaRPr lang="en-US" dirty="0"/>
          </a:p>
        </p:txBody>
      </p:sp>
      <p:sp>
        <p:nvSpPr>
          <p:cNvPr id="1048888" name="Footer Placeholder 3"/>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7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dirty="0"/>
          </a:p>
        </p:txBody>
      </p:sp>
      <p:sp>
        <p:nvSpPr>
          <p:cNvPr id="1048580"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581" name="Date Placeholder 9"/>
          <p:cNvSpPr>
            <a:spLocks noGrp="1"/>
          </p:cNvSpPr>
          <p:nvPr>
            <p:ph type="dt" sz="half" idx="10"/>
          </p:nvPr>
        </p:nvSpPr>
        <p:spPr/>
        <p:txBody>
          <a:bodyPr/>
          <a:lstStyle/>
          <a:p>
            <a:fld id="{9023F2A9-2ABC-4BB6-83DB-08F0B6C0C5A7}" type="datetime1">
              <a:rPr lang="en-US" smtClean="0"/>
              <a:t>4/16/2022</a:t>
            </a:fld>
            <a:endParaRPr lang="en-US" dirty="0"/>
          </a:p>
        </p:txBody>
      </p:sp>
      <p:sp>
        <p:nvSpPr>
          <p:cNvPr id="1048582"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01" name="Title 1"/>
          <p:cNvSpPr>
            <a:spLocks noGrp="1"/>
          </p:cNvSpPr>
          <p:nvPr>
            <p:ph type="title"/>
          </p:nvPr>
        </p:nvSpPr>
        <p:spPr>
          <a:xfrm>
            <a:off x="609600" y="704088"/>
            <a:ext cx="10972800" cy="1143000"/>
          </a:xfrm>
        </p:spPr>
        <p:txBody>
          <a:bodyPr/>
          <a:lstStyle/>
          <a:p>
            <a:r>
              <a:rPr lang="en-US"/>
              <a:t>Click to edit Master title style</a:t>
            </a:r>
          </a:p>
        </p:txBody>
      </p:sp>
      <p:sp>
        <p:nvSpPr>
          <p:cNvPr id="1048802"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803"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804"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5"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6" name="Date Placeholder 9"/>
          <p:cNvSpPr>
            <a:spLocks noGrp="1"/>
          </p:cNvSpPr>
          <p:nvPr>
            <p:ph type="dt" sz="half" idx="10"/>
          </p:nvPr>
        </p:nvSpPr>
        <p:spPr/>
        <p:txBody>
          <a:bodyPr/>
          <a:lstStyle/>
          <a:p>
            <a:fld id="{8A034D61-245B-4675-A3E2-B5C79BE15357}" type="datetime1">
              <a:rPr lang="en-US" smtClean="0"/>
              <a:t>4/16/2022</a:t>
            </a:fld>
            <a:endParaRPr lang="en-US" dirty="0"/>
          </a:p>
        </p:txBody>
      </p:sp>
      <p:sp>
        <p:nvSpPr>
          <p:cNvPr id="1048807"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p>
        </p:txBody>
      </p:sp>
      <p:sp>
        <p:nvSpPr>
          <p:cNvPr id="104859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9"/>
          <p:cNvSpPr>
            <a:spLocks noGrp="1"/>
          </p:cNvSpPr>
          <p:nvPr>
            <p:ph type="dt" sz="half" idx="10"/>
          </p:nvPr>
        </p:nvSpPr>
        <p:spPr/>
        <p:txBody>
          <a:bodyPr/>
          <a:lstStyle/>
          <a:p>
            <a:fld id="{BE58422A-4320-406F-8ED1-F4C3747BF4FD}" type="datetime1">
              <a:rPr lang="en-US" smtClean="0"/>
              <a:t>4/16/2022</a:t>
            </a:fld>
            <a:endParaRPr lang="en-US" dirty="0"/>
          </a:p>
        </p:txBody>
      </p:sp>
      <p:sp>
        <p:nvSpPr>
          <p:cNvPr id="1048593"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7"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048708"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709" name="Date Placeholder 9"/>
          <p:cNvSpPr>
            <a:spLocks noGrp="1"/>
          </p:cNvSpPr>
          <p:nvPr>
            <p:ph type="dt" sz="half" idx="10"/>
          </p:nvPr>
        </p:nvSpPr>
        <p:spPr/>
        <p:txBody>
          <a:bodyPr/>
          <a:lstStyle/>
          <a:p>
            <a:fld id="{EF205851-6580-47C8-998B-639F6BF0F869}" type="datetime1">
              <a:rPr lang="en-US" smtClean="0"/>
              <a:t>4/16/2022</a:t>
            </a:fld>
            <a:endParaRPr lang="en-US" dirty="0"/>
          </a:p>
        </p:txBody>
      </p:sp>
      <p:sp>
        <p:nvSpPr>
          <p:cNvPr id="1048710"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8" name="Title 1"/>
          <p:cNvSpPr>
            <a:spLocks noGrp="1"/>
          </p:cNvSpPr>
          <p:nvPr>
            <p:ph type="title"/>
          </p:nvPr>
        </p:nvSpPr>
        <p:spPr>
          <a:xfrm>
            <a:off x="609600" y="704088"/>
            <a:ext cx="10972800" cy="1143000"/>
          </a:xfrm>
        </p:spPr>
        <p:txBody>
          <a:bodyPr/>
          <a:lstStyle/>
          <a:p>
            <a:r>
              <a:rPr lang="en-US"/>
              <a:t>Click to edit Master title style</a:t>
            </a:r>
          </a:p>
        </p:txBody>
      </p:sp>
      <p:sp>
        <p:nvSpPr>
          <p:cNvPr id="1048679"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Date Placeholder 9"/>
          <p:cNvSpPr>
            <a:spLocks noGrp="1"/>
          </p:cNvSpPr>
          <p:nvPr>
            <p:ph type="dt" sz="half" idx="10"/>
          </p:nvPr>
        </p:nvSpPr>
        <p:spPr/>
        <p:txBody>
          <a:bodyPr/>
          <a:lstStyle/>
          <a:p>
            <a:fld id="{DF70947B-77B3-48BE-A937-74AC75BDE019}" type="datetime1">
              <a:rPr lang="en-US" smtClean="0"/>
              <a:t>4/16/2022</a:t>
            </a:fld>
            <a:endParaRPr lang="en-US" dirty="0"/>
          </a:p>
        </p:txBody>
      </p:sp>
      <p:sp>
        <p:nvSpPr>
          <p:cNvPr id="1048682"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0" name="Title 1"/>
          <p:cNvSpPr>
            <a:spLocks noGrp="1"/>
          </p:cNvSpPr>
          <p:nvPr>
            <p:ph type="title"/>
          </p:nvPr>
        </p:nvSpPr>
        <p:spPr>
          <a:xfrm>
            <a:off x="609600" y="704088"/>
            <a:ext cx="10972800" cy="1143000"/>
          </a:xfrm>
        </p:spPr>
        <p:txBody>
          <a:bodyPr/>
          <a:lstStyle/>
          <a:p>
            <a:r>
              <a:rPr lang="en-US"/>
              <a:t>Click to edit Master title style</a:t>
            </a:r>
          </a:p>
        </p:txBody>
      </p:sp>
      <p:sp>
        <p:nvSpPr>
          <p:cNvPr id="1048701"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702"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703"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5" name="Date Placeholder 9"/>
          <p:cNvSpPr>
            <a:spLocks noGrp="1"/>
          </p:cNvSpPr>
          <p:nvPr>
            <p:ph type="dt" sz="half" idx="10"/>
          </p:nvPr>
        </p:nvSpPr>
        <p:spPr/>
        <p:txBody>
          <a:bodyPr/>
          <a:lstStyle/>
          <a:p>
            <a:fld id="{ED3E34BE-3933-4C19-83AD-1D5C7B7332A2}" type="datetime1">
              <a:rPr lang="en-US" smtClean="0"/>
              <a:t>4/16/2022</a:t>
            </a:fld>
            <a:endParaRPr lang="en-US" dirty="0"/>
          </a:p>
        </p:txBody>
      </p:sp>
      <p:sp>
        <p:nvSpPr>
          <p:cNvPr id="104870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7"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1048688" name="Date Placeholder 9"/>
          <p:cNvSpPr>
            <a:spLocks noGrp="1"/>
          </p:cNvSpPr>
          <p:nvPr>
            <p:ph type="dt" sz="half" idx="10"/>
          </p:nvPr>
        </p:nvSpPr>
        <p:spPr/>
        <p:txBody>
          <a:bodyPr/>
          <a:lstStyle/>
          <a:p>
            <a:fld id="{A4BED586-0909-475D-85C0-55B1D1CB5951}" type="datetime1">
              <a:rPr lang="en-US" smtClean="0"/>
              <a:t>4/16/2022</a:t>
            </a:fld>
            <a:endParaRPr lang="en-US" dirty="0"/>
          </a:p>
        </p:txBody>
      </p:sp>
      <p:sp>
        <p:nvSpPr>
          <p:cNvPr id="1048689"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5" name="Date Placeholder 9"/>
          <p:cNvSpPr>
            <a:spLocks noGrp="1"/>
          </p:cNvSpPr>
          <p:nvPr>
            <p:ph type="dt" sz="half" idx="10"/>
          </p:nvPr>
        </p:nvSpPr>
        <p:spPr/>
        <p:txBody>
          <a:bodyPr/>
          <a:lstStyle/>
          <a:p>
            <a:fld id="{A74B4814-DAC3-4EC1-9296-E6107C8DA8F1}" type="datetime1">
              <a:rPr lang="en-US" smtClean="0"/>
              <a:t>4/16/2022</a:t>
            </a:fld>
            <a:endParaRPr lang="en-US" dirty="0"/>
          </a:p>
        </p:txBody>
      </p:sp>
      <p:sp>
        <p:nvSpPr>
          <p:cNvPr id="104869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0"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1048691"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1048692"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3" name="Date Placeholder 9"/>
          <p:cNvSpPr>
            <a:spLocks noGrp="1"/>
          </p:cNvSpPr>
          <p:nvPr>
            <p:ph type="dt" sz="half" idx="10"/>
          </p:nvPr>
        </p:nvSpPr>
        <p:spPr/>
        <p:txBody>
          <a:bodyPr/>
          <a:lstStyle/>
          <a:p>
            <a:fld id="{FB52B263-6B98-4B07-8B5E-43C9B84A8B6C}" type="datetime1">
              <a:rPr lang="en-US" smtClean="0"/>
              <a:t>4/16/2022</a:t>
            </a:fld>
            <a:endParaRPr lang="en-US" dirty="0"/>
          </a:p>
        </p:txBody>
      </p:sp>
      <p:sp>
        <p:nvSpPr>
          <p:cNvPr id="1048694"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US" sz="1800"/>
          </a:p>
        </p:txBody>
      </p:sp>
      <p:sp>
        <p:nvSpPr>
          <p:cNvPr id="104871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US" sz="1800"/>
          </a:p>
        </p:txBody>
      </p:sp>
      <p:sp>
        <p:nvSpPr>
          <p:cNvPr id="1048717" name="Freeform 6"/>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pPr>
            <a:endParaRPr lang="en-US" sz="1800">
              <a:latin typeface="+mn-lt"/>
              <a:cs typeface="+mn-cs"/>
            </a:endParaRPr>
          </a:p>
        </p:txBody>
      </p:sp>
      <p:sp>
        <p:nvSpPr>
          <p:cNvPr id="1048718" name="Freeform 7"/>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pPr>
            <a:endParaRPr lang="en-US" sz="1800">
              <a:latin typeface="+mn-lt"/>
              <a:cs typeface="+mn-cs"/>
            </a:endParaRPr>
          </a:p>
        </p:txBody>
      </p:sp>
      <p:sp>
        <p:nvSpPr>
          <p:cNvPr id="1048719"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1048720"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1048721"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1048722" name="Date Placeholder 4"/>
          <p:cNvSpPr>
            <a:spLocks noGrp="1"/>
          </p:cNvSpPr>
          <p:nvPr>
            <p:ph type="dt" sz="half" idx="10"/>
          </p:nvPr>
        </p:nvSpPr>
        <p:spPr/>
        <p:txBody>
          <a:bodyPr/>
          <a:lstStyle/>
          <a:p>
            <a:fld id="{103CE1AC-DCB6-486D-BE3E-33574DA95C3C}" type="datetime1">
              <a:rPr lang="en-US" smtClean="0"/>
              <a:t>4/16/2022</a:t>
            </a:fld>
            <a:endParaRPr lang="en-US" dirty="0"/>
          </a:p>
        </p:txBody>
      </p:sp>
      <p:sp>
        <p:nvSpPr>
          <p:cNvPr id="1048723" name="Footer Placeholder 5"/>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a:t>Click to edit Master title style</a:t>
            </a:r>
          </a:p>
        </p:txBody>
      </p:sp>
      <p:sp>
        <p:nvSpPr>
          <p:cNvPr id="104868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5" name="Date Placeholder 9"/>
          <p:cNvSpPr>
            <a:spLocks noGrp="1"/>
          </p:cNvSpPr>
          <p:nvPr>
            <p:ph type="dt" sz="half" idx="10"/>
          </p:nvPr>
        </p:nvSpPr>
        <p:spPr/>
        <p:txBody>
          <a:bodyPr/>
          <a:lstStyle/>
          <a:p>
            <a:fld id="{351C5E24-613F-4922-BCBD-381CD6AE9E58}" type="datetime1">
              <a:rPr lang="en-US" smtClean="0"/>
              <a:t>4/16/2022</a:t>
            </a:fld>
            <a:endParaRPr lang="en-US" dirty="0"/>
          </a:p>
        </p:txBody>
      </p:sp>
      <p:sp>
        <p:nvSpPr>
          <p:cNvPr id="1048686"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1"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1048712"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3" name="Date Placeholder 9"/>
          <p:cNvSpPr>
            <a:spLocks noGrp="1"/>
          </p:cNvSpPr>
          <p:nvPr>
            <p:ph type="dt" sz="half" idx="10"/>
          </p:nvPr>
        </p:nvSpPr>
        <p:spPr/>
        <p:txBody>
          <a:bodyPr/>
          <a:lstStyle/>
          <a:p>
            <a:fld id="{99F19BEE-933A-4153-90D7-4C06AD38EFC0}" type="datetime1">
              <a:rPr lang="en-US" smtClean="0"/>
              <a:t>4/16/2022</a:t>
            </a:fld>
            <a:endParaRPr lang="en-US" dirty="0"/>
          </a:p>
        </p:txBody>
      </p:sp>
      <p:sp>
        <p:nvSpPr>
          <p:cNvPr id="1048714"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78"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1048779" name="Date Placeholder 9"/>
          <p:cNvSpPr>
            <a:spLocks noGrp="1"/>
          </p:cNvSpPr>
          <p:nvPr>
            <p:ph type="dt" sz="half" idx="10"/>
          </p:nvPr>
        </p:nvSpPr>
        <p:spPr/>
        <p:txBody>
          <a:bodyPr/>
          <a:lstStyle/>
          <a:p>
            <a:fld id="{3C1E5B55-B23E-41BD-BF40-5BD3F5D02F27}" type="datetime1">
              <a:rPr lang="en-US" smtClean="0"/>
              <a:t>4/16/2022</a:t>
            </a:fld>
            <a:endParaRPr lang="en-US" dirty="0"/>
          </a:p>
        </p:txBody>
      </p:sp>
      <p:sp>
        <p:nvSpPr>
          <p:cNvPr id="1048780"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1048674" name="Title 1"/>
          <p:cNvSpPr>
            <a:spLocks noGrp="1"/>
          </p:cNvSpPr>
          <p:nvPr>
            <p:ph type="title"/>
          </p:nvPr>
        </p:nvSpPr>
        <p:spPr>
          <a:xfrm>
            <a:off x="914400" y="609600"/>
            <a:ext cx="10363200" cy="1143000"/>
          </a:xfrm>
        </p:spPr>
        <p:txBody>
          <a:bodyPr/>
          <a:lstStyle/>
          <a:p>
            <a:r>
              <a:rPr lang="en-US"/>
              <a:t>Click to edit Master title style</a:t>
            </a:r>
          </a:p>
        </p:txBody>
      </p:sp>
      <p:sp>
        <p:nvSpPr>
          <p:cNvPr id="1048675" name="Table Placeholder 2"/>
          <p:cNvSpPr>
            <a:spLocks noGrp="1"/>
          </p:cNvSpPr>
          <p:nvPr>
            <p:ph type="tbl" idx="1" hasCustomPrompt="1"/>
          </p:nvPr>
        </p:nvSpPr>
        <p:spPr>
          <a:xfrm>
            <a:off x="1524000" y="2438400"/>
            <a:ext cx="10363200" cy="4114800"/>
          </a:xfrm>
        </p:spPr>
        <p:txBody>
          <a:bodyPr rtlCol="0">
            <a:normAutofit/>
          </a:bodyPr>
          <a:lstStyle/>
          <a:p>
            <a:pPr lvl="0"/>
            <a:r>
              <a:rPr lang="en-US" noProof="0"/>
              <a:t>Click icon to add table</a:t>
            </a:r>
          </a:p>
        </p:txBody>
      </p:sp>
      <p:sp>
        <p:nvSpPr>
          <p:cNvPr id="1048676" name="Rectangle 4"/>
          <p:cNvSpPr>
            <a:spLocks noGrp="1" noChangeArrowheads="1"/>
          </p:cNvSpPr>
          <p:nvPr>
            <p:ph type="dt" sz="half" idx="10"/>
          </p:nvPr>
        </p:nvSpPr>
        <p:spPr/>
        <p:txBody>
          <a:bodyPr/>
          <a:lstStyle>
            <a:lvl1pPr>
              <a:defRPr sz="1000">
                <a:solidFill>
                  <a:schemeClr val="tx1"/>
                </a:solidFill>
              </a:defRPr>
            </a:lvl1pPr>
          </a:lstStyle>
          <a:p>
            <a:fld id="{B8BA1780-F979-4D0C-A542-23D16E5F8090}" type="datetime1">
              <a:rPr lang="en-US" smtClean="0"/>
              <a:t>4/16/2022</a:t>
            </a:fld>
            <a:endParaRPr lang="en-US" dirty="0"/>
          </a:p>
        </p:txBody>
      </p:sp>
      <p:sp>
        <p:nvSpPr>
          <p:cNvPr id="1048677" name="Rectangle 5"/>
          <p:cNvSpPr>
            <a:spLocks noGrp="1" noChangeArrowheads="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a:t>Click to edit Master title style</a:t>
            </a:r>
          </a:p>
        </p:txBody>
      </p:sp>
      <p:sp>
        <p:nvSpPr>
          <p:cNvPr id="1048698" name="Date Placeholder 2"/>
          <p:cNvSpPr>
            <a:spLocks noGrp="1"/>
          </p:cNvSpPr>
          <p:nvPr>
            <p:ph type="dt" sz="half" idx="10"/>
          </p:nvPr>
        </p:nvSpPr>
        <p:spPr/>
        <p:txBody>
          <a:bodyPr/>
          <a:lstStyle/>
          <a:p>
            <a:fld id="{6543E9CF-492B-43C0-BA32-C07D71FE4D9F}" type="datetime1">
              <a:rPr lang="en-US" smtClean="0"/>
              <a:t>4/16/2022</a:t>
            </a:fld>
            <a:endParaRPr lang="en-US" dirty="0"/>
          </a:p>
        </p:txBody>
      </p:sp>
      <p:sp>
        <p:nvSpPr>
          <p:cNvPr id="1048699" name="Footer Placeholder 3"/>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08" name="Date Placeholder 9"/>
          <p:cNvSpPr>
            <a:spLocks noGrp="1"/>
          </p:cNvSpPr>
          <p:nvPr>
            <p:ph type="dt" sz="half" idx="10"/>
          </p:nvPr>
        </p:nvSpPr>
        <p:spPr/>
        <p:txBody>
          <a:bodyPr/>
          <a:lstStyle/>
          <a:p>
            <a:fld id="{1F84E5B8-8A09-4506-8677-5C34E30AFC7F}" type="datetime1">
              <a:rPr lang="en-US" smtClean="0"/>
              <a:t>4/16/2022</a:t>
            </a:fld>
            <a:endParaRPr lang="en-US" dirty="0"/>
          </a:p>
        </p:txBody>
      </p:sp>
      <p:sp>
        <p:nvSpPr>
          <p:cNvPr id="1048809"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23"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1048824"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1048825"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6" name="Date Placeholder 9"/>
          <p:cNvSpPr>
            <a:spLocks noGrp="1"/>
          </p:cNvSpPr>
          <p:nvPr>
            <p:ph type="dt" sz="half" idx="10"/>
          </p:nvPr>
        </p:nvSpPr>
        <p:spPr/>
        <p:txBody>
          <a:bodyPr/>
          <a:lstStyle/>
          <a:p>
            <a:fld id="{EB004413-BCEC-41C1-9754-CB800D8EC072}" type="datetime1">
              <a:rPr lang="en-US" smtClean="0"/>
              <a:t>4/16/2022</a:t>
            </a:fld>
            <a:endParaRPr lang="en-US" dirty="0"/>
          </a:p>
        </p:txBody>
      </p:sp>
      <p:sp>
        <p:nvSpPr>
          <p:cNvPr id="1048827" name="Footer Placeholder 21"/>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88"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US" sz="1800"/>
          </a:p>
        </p:txBody>
      </p:sp>
      <p:sp>
        <p:nvSpPr>
          <p:cNvPr id="1048789"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US" sz="1800"/>
          </a:p>
        </p:txBody>
      </p:sp>
      <p:sp>
        <p:nvSpPr>
          <p:cNvPr id="1048790" name="Freeform 6"/>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pPr>
            <a:endParaRPr lang="en-US" sz="1800">
              <a:latin typeface="+mn-lt"/>
              <a:cs typeface="+mn-cs"/>
            </a:endParaRPr>
          </a:p>
        </p:txBody>
      </p:sp>
      <p:sp>
        <p:nvSpPr>
          <p:cNvPr id="1048791" name="Freeform 7"/>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pPr>
            <a:endParaRPr lang="en-US" sz="1800">
              <a:latin typeface="+mn-lt"/>
              <a:cs typeface="+mn-cs"/>
            </a:endParaRPr>
          </a:p>
        </p:txBody>
      </p:sp>
      <p:sp>
        <p:nvSpPr>
          <p:cNvPr id="104879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1048793"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1048794"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1048795" name="Date Placeholder 4"/>
          <p:cNvSpPr>
            <a:spLocks noGrp="1"/>
          </p:cNvSpPr>
          <p:nvPr>
            <p:ph type="dt" sz="half" idx="10"/>
          </p:nvPr>
        </p:nvSpPr>
        <p:spPr/>
        <p:txBody>
          <a:bodyPr/>
          <a:lstStyle/>
          <a:p>
            <a:fld id="{EF3D6C33-2985-4D9E-A7EF-E14836680705}" type="datetime1">
              <a:rPr lang="en-US" smtClean="0"/>
              <a:t>4/16/2022</a:t>
            </a:fld>
            <a:endParaRPr lang="en-US" dirty="0"/>
          </a:p>
        </p:txBody>
      </p:sp>
      <p:sp>
        <p:nvSpPr>
          <p:cNvPr id="1048796" name="Footer Placeholder 5"/>
          <p:cNvSpPr>
            <a:spLocks noGrp="1"/>
          </p:cNvSpPr>
          <p:nvPr>
            <p:ph type="ftr" sz="quarter" idx="11"/>
          </p:nvPr>
        </p:nvSpPr>
        <p:spPr>
          <a:xfrm>
            <a:off x="9652000" y="6477000"/>
            <a:ext cx="1930400" cy="381000"/>
          </a:xfrm>
          <a:prstGeom prst="rect">
            <a:avLst/>
          </a:prstGeom>
        </p:spPr>
        <p:txBody>
          <a:bodyPr/>
          <a:lstStyle/>
          <a:p>
            <a:r>
              <a:rPr lang="en-US"/>
              <a:t>1/13</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2.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jpe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48597" name="Title Placeholder 8"/>
          <p:cNvSpPr>
            <a:spLocks noGrp="1"/>
          </p:cNvSpPr>
          <p:nvPr>
            <p:ph type="title"/>
          </p:nvPr>
        </p:nvSpPr>
        <p:spPr bwMode="auto">
          <a:xfrm>
            <a:off x="609600" y="704850"/>
            <a:ext cx="10972800" cy="1143000"/>
          </a:xfrm>
          <a:prstGeom prst="rect">
            <a:avLst/>
          </a:prstGeom>
          <a:noFill/>
          <a:ln w="9525">
            <a:noFill/>
            <a:miter lim="800000"/>
          </a:ln>
        </p:spPr>
        <p:txBody>
          <a:bodyPr vert="horz" wrap="square" lIns="0" tIns="45720" rIns="0" bIns="0" numCol="1" anchor="b" anchorCtr="0" compatLnSpc="1"/>
          <a:lstStyle/>
          <a:p>
            <a:pPr lvl="0"/>
            <a:r>
              <a:rPr lang="en-US"/>
              <a:t>Click to edit Master title style</a:t>
            </a:r>
          </a:p>
        </p:txBody>
      </p:sp>
      <p:sp>
        <p:nvSpPr>
          <p:cNvPr id="1048598" name="Text Placeholder 29"/>
          <p:cNvSpPr>
            <a:spLocks noGrp="1"/>
          </p:cNvSpPr>
          <p:nvPr>
            <p:ph type="body" idx="1"/>
          </p:nvPr>
        </p:nvSpPr>
        <p:spPr bwMode="auto">
          <a:xfrm>
            <a:off x="609600" y="1935164"/>
            <a:ext cx="10972800" cy="4389437"/>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9"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fld id="{223D8C5F-E8F1-4B87-A524-042729693733}" type="datetime1">
              <a:rPr lang="en-US" smtClean="0"/>
              <a:t>4/16/2022</a:t>
            </a:fld>
            <a:endParaRPr 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hf sldNum="0" hdr="0" dt="0"/>
  <p:txStyles>
    <p:title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panose="020B0604020202020204" pitchFamily="34" charset="0"/>
        </a:defRPr>
      </a:lvl2pPr>
      <a:lvl3pPr algn="l" rtl="0" eaLnBrk="1" fontAlgn="base" hangingPunct="1">
        <a:spcBef>
          <a:spcPct val="0"/>
        </a:spcBef>
        <a:spcAft>
          <a:spcPct val="0"/>
        </a:spcAft>
        <a:defRPr sz="3200">
          <a:solidFill>
            <a:schemeClr val="accent1"/>
          </a:solidFill>
          <a:latin typeface="Arial" panose="020B0604020202020204" pitchFamily="34" charset="0"/>
        </a:defRPr>
      </a:lvl3pPr>
      <a:lvl4pPr algn="l" rtl="0" eaLnBrk="1" fontAlgn="base" hangingPunct="1">
        <a:spcBef>
          <a:spcPct val="0"/>
        </a:spcBef>
        <a:spcAft>
          <a:spcPct val="0"/>
        </a:spcAft>
        <a:defRPr sz="3200">
          <a:solidFill>
            <a:schemeClr val="accent1"/>
          </a:solidFill>
          <a:latin typeface="Arial" panose="020B0604020202020204" pitchFamily="34" charset="0"/>
        </a:defRPr>
      </a:lvl4pPr>
      <a:lvl5pPr algn="l" rtl="0" eaLnBrk="1" fontAlgn="base" hangingPunct="1">
        <a:spcBef>
          <a:spcPct val="0"/>
        </a:spcBef>
        <a:spcAft>
          <a:spcPct val="0"/>
        </a:spcAft>
        <a:defRPr sz="3200">
          <a:solidFill>
            <a:schemeClr val="accent1"/>
          </a:solidFill>
          <a:latin typeface="Arial" panose="020B0604020202020204" pitchFamily="34" charset="0"/>
        </a:defRPr>
      </a:lvl5pPr>
      <a:lvl6pPr marL="457200" algn="l" rtl="0" eaLnBrk="1" fontAlgn="base" hangingPunct="1">
        <a:spcBef>
          <a:spcPct val="0"/>
        </a:spcBef>
        <a:spcAft>
          <a:spcPct val="0"/>
        </a:spcAft>
        <a:defRPr sz="5000">
          <a:solidFill>
            <a:schemeClr val="tx2"/>
          </a:solidFill>
          <a:latin typeface="Calibri" panose="020F0502020204030204" pitchFamily="34" charset="0"/>
        </a:defRPr>
      </a:lvl6pPr>
      <a:lvl7pPr marL="914400" algn="l" rtl="0" eaLnBrk="1" fontAlgn="base" hangingPunct="1">
        <a:spcBef>
          <a:spcPct val="0"/>
        </a:spcBef>
        <a:spcAft>
          <a:spcPct val="0"/>
        </a:spcAft>
        <a:defRPr sz="5000">
          <a:solidFill>
            <a:schemeClr val="tx2"/>
          </a:solidFill>
          <a:latin typeface="Calibri" panose="020F0502020204030204" pitchFamily="34" charset="0"/>
        </a:defRPr>
      </a:lvl7pPr>
      <a:lvl8pPr marL="1371600" algn="l" rtl="0" eaLnBrk="1" fontAlgn="base" hangingPunct="1">
        <a:spcBef>
          <a:spcPct val="0"/>
        </a:spcBef>
        <a:spcAft>
          <a:spcPct val="0"/>
        </a:spcAft>
        <a:defRPr sz="5000">
          <a:solidFill>
            <a:schemeClr val="tx2"/>
          </a:solidFill>
          <a:latin typeface="Calibri" panose="020F0502020204030204" pitchFamily="34" charset="0"/>
        </a:defRPr>
      </a:lvl8pPr>
      <a:lvl9pPr marL="1828800" algn="l" rtl="0" eaLnBrk="1" fontAlgn="base" hangingPunct="1">
        <a:spcBef>
          <a:spcPct val="0"/>
        </a:spcBef>
        <a:spcAft>
          <a:spcPct val="0"/>
        </a:spcAft>
        <a:defRPr sz="5000">
          <a:solidFill>
            <a:schemeClr val="tx2"/>
          </a:solidFill>
          <a:latin typeface="Calibri" panose="020F0502020204030204" pitchFamily="34" charset="0"/>
        </a:defRPr>
      </a:lvl9pPr>
    </p:titleStyle>
    <p:bodyStyle>
      <a:lvl1pPr marL="273050" indent="-2730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40080" indent="-24638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38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405"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724"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1048725"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327C8-1926-4E60-B4E9-F4271956E7DB}" type="datetime1">
              <a:rPr lang="en-US" smtClean="0"/>
              <a:t>4/16/2022</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828"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1048829"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0"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9F680-E3DE-4AC9-B02A-1A664B478C3F}" type="datetime1">
              <a:rPr lang="en-US" smtClean="0"/>
              <a:t>4/16/2022</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48878" name="Title Placeholder 8"/>
          <p:cNvSpPr>
            <a:spLocks noGrp="1"/>
          </p:cNvSpPr>
          <p:nvPr>
            <p:ph type="title"/>
          </p:nvPr>
        </p:nvSpPr>
        <p:spPr bwMode="auto">
          <a:xfrm>
            <a:off x="609600" y="704850"/>
            <a:ext cx="10972800" cy="1143000"/>
          </a:xfrm>
          <a:prstGeom prst="rect">
            <a:avLst/>
          </a:prstGeom>
          <a:noFill/>
          <a:ln w="9525">
            <a:noFill/>
            <a:miter lim="800000"/>
          </a:ln>
        </p:spPr>
        <p:txBody>
          <a:bodyPr vert="horz" wrap="square" lIns="0" tIns="45720" rIns="0" bIns="0" numCol="1" anchor="b" anchorCtr="0" compatLnSpc="1"/>
          <a:lstStyle/>
          <a:p>
            <a:pPr lvl="0"/>
            <a:r>
              <a:rPr lang="en-US"/>
              <a:t>Click to edit Master title style</a:t>
            </a:r>
          </a:p>
        </p:txBody>
      </p:sp>
      <p:sp>
        <p:nvSpPr>
          <p:cNvPr id="1048879" name="Text Placeholder 29"/>
          <p:cNvSpPr>
            <a:spLocks noGrp="1"/>
          </p:cNvSpPr>
          <p:nvPr>
            <p:ph type="body" idx="1"/>
          </p:nvPr>
        </p:nvSpPr>
        <p:spPr bwMode="auto">
          <a:xfrm>
            <a:off x="609600" y="1935164"/>
            <a:ext cx="10972800" cy="4389437"/>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8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fld id="{C5819632-6254-4B6C-8150-93AE59F6E7A4}" type="datetime1">
              <a:rPr lang="en-US" smtClean="0"/>
              <a:t>4/16/2022</a:t>
            </a:fld>
            <a:endParaRPr lang="en-US" dirty="0"/>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Lst>
  <p:hf sldNum="0" hdr="0" dt="0"/>
  <p:txStyles>
    <p:title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panose="020B0604020202020204" pitchFamily="34" charset="0"/>
        </a:defRPr>
      </a:lvl2pPr>
      <a:lvl3pPr algn="l" rtl="0" eaLnBrk="1" fontAlgn="base" hangingPunct="1">
        <a:spcBef>
          <a:spcPct val="0"/>
        </a:spcBef>
        <a:spcAft>
          <a:spcPct val="0"/>
        </a:spcAft>
        <a:defRPr sz="3200">
          <a:solidFill>
            <a:schemeClr val="accent1"/>
          </a:solidFill>
          <a:latin typeface="Arial" panose="020B0604020202020204" pitchFamily="34" charset="0"/>
        </a:defRPr>
      </a:lvl3pPr>
      <a:lvl4pPr algn="l" rtl="0" eaLnBrk="1" fontAlgn="base" hangingPunct="1">
        <a:spcBef>
          <a:spcPct val="0"/>
        </a:spcBef>
        <a:spcAft>
          <a:spcPct val="0"/>
        </a:spcAft>
        <a:defRPr sz="3200">
          <a:solidFill>
            <a:schemeClr val="accent1"/>
          </a:solidFill>
          <a:latin typeface="Arial" panose="020B0604020202020204" pitchFamily="34" charset="0"/>
        </a:defRPr>
      </a:lvl4pPr>
      <a:lvl5pPr algn="l" rtl="0" eaLnBrk="1" fontAlgn="base" hangingPunct="1">
        <a:spcBef>
          <a:spcPct val="0"/>
        </a:spcBef>
        <a:spcAft>
          <a:spcPct val="0"/>
        </a:spcAft>
        <a:defRPr sz="3200">
          <a:solidFill>
            <a:schemeClr val="accent1"/>
          </a:solidFill>
          <a:latin typeface="Arial" panose="020B0604020202020204" pitchFamily="34" charset="0"/>
        </a:defRPr>
      </a:lvl5pPr>
      <a:lvl6pPr marL="457200" algn="l" rtl="0" eaLnBrk="1" fontAlgn="base" hangingPunct="1">
        <a:spcBef>
          <a:spcPct val="0"/>
        </a:spcBef>
        <a:spcAft>
          <a:spcPct val="0"/>
        </a:spcAft>
        <a:defRPr sz="5000">
          <a:solidFill>
            <a:schemeClr val="tx2"/>
          </a:solidFill>
          <a:latin typeface="Calibri" panose="020F0502020204030204" pitchFamily="34" charset="0"/>
        </a:defRPr>
      </a:lvl6pPr>
      <a:lvl7pPr marL="914400" algn="l" rtl="0" eaLnBrk="1" fontAlgn="base" hangingPunct="1">
        <a:spcBef>
          <a:spcPct val="0"/>
        </a:spcBef>
        <a:spcAft>
          <a:spcPct val="0"/>
        </a:spcAft>
        <a:defRPr sz="5000">
          <a:solidFill>
            <a:schemeClr val="tx2"/>
          </a:solidFill>
          <a:latin typeface="Calibri" panose="020F0502020204030204" pitchFamily="34" charset="0"/>
        </a:defRPr>
      </a:lvl7pPr>
      <a:lvl8pPr marL="1371600" algn="l" rtl="0" eaLnBrk="1" fontAlgn="base" hangingPunct="1">
        <a:spcBef>
          <a:spcPct val="0"/>
        </a:spcBef>
        <a:spcAft>
          <a:spcPct val="0"/>
        </a:spcAft>
        <a:defRPr sz="5000">
          <a:solidFill>
            <a:schemeClr val="tx2"/>
          </a:solidFill>
          <a:latin typeface="Calibri" panose="020F0502020204030204" pitchFamily="34" charset="0"/>
        </a:defRPr>
      </a:lvl8pPr>
      <a:lvl9pPr marL="1828800" algn="l" rtl="0" eaLnBrk="1" fontAlgn="base" hangingPunct="1">
        <a:spcBef>
          <a:spcPct val="0"/>
        </a:spcBef>
        <a:spcAft>
          <a:spcPct val="0"/>
        </a:spcAft>
        <a:defRPr sz="5000">
          <a:solidFill>
            <a:schemeClr val="tx2"/>
          </a:solidFill>
          <a:latin typeface="Calibri" panose="020F0502020204030204" pitchFamily="34" charset="0"/>
        </a:defRPr>
      </a:lvl9pPr>
    </p:titleStyle>
    <p:bodyStyle>
      <a:lvl1pPr marL="273050" indent="-2730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40080" indent="-24638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38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405"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48576" name="Title Placeholder 8"/>
          <p:cNvSpPr>
            <a:spLocks noGrp="1"/>
          </p:cNvSpPr>
          <p:nvPr>
            <p:ph type="title"/>
          </p:nvPr>
        </p:nvSpPr>
        <p:spPr bwMode="auto">
          <a:xfrm>
            <a:off x="609600" y="704850"/>
            <a:ext cx="10972800" cy="1143000"/>
          </a:xfrm>
          <a:prstGeom prst="rect">
            <a:avLst/>
          </a:prstGeom>
          <a:noFill/>
          <a:ln w="9525">
            <a:noFill/>
            <a:miter lim="800000"/>
          </a:ln>
        </p:spPr>
        <p:txBody>
          <a:bodyPr vert="horz" wrap="square" lIns="0" tIns="45720" rIns="0" bIns="0" numCol="1" anchor="b" anchorCtr="0" compatLnSpc="1"/>
          <a:lstStyle/>
          <a:p>
            <a:pPr lvl="0"/>
            <a:r>
              <a:rPr lang="en-US"/>
              <a:t>Click to edit Master title style</a:t>
            </a:r>
          </a:p>
        </p:txBody>
      </p:sp>
      <p:sp>
        <p:nvSpPr>
          <p:cNvPr id="1048577" name="Text Placeholder 29"/>
          <p:cNvSpPr>
            <a:spLocks noGrp="1"/>
          </p:cNvSpPr>
          <p:nvPr>
            <p:ph type="body" idx="1"/>
          </p:nvPr>
        </p:nvSpPr>
        <p:spPr bwMode="auto">
          <a:xfrm>
            <a:off x="609600" y="1935164"/>
            <a:ext cx="10972800" cy="4389437"/>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fld id="{FFBEED14-FF96-4143-8DC7-5F76677D5750}" type="datetime1">
              <a:rPr lang="en-US" smtClean="0"/>
              <a:t>4/16/2022</a:t>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sldNum="0" hdr="0" dt="0"/>
  <p:txStyles>
    <p:title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panose="020B0604020202020204" pitchFamily="34" charset="0"/>
        </a:defRPr>
      </a:lvl2pPr>
      <a:lvl3pPr algn="l" rtl="0" eaLnBrk="1" fontAlgn="base" hangingPunct="1">
        <a:spcBef>
          <a:spcPct val="0"/>
        </a:spcBef>
        <a:spcAft>
          <a:spcPct val="0"/>
        </a:spcAft>
        <a:defRPr sz="3200">
          <a:solidFill>
            <a:schemeClr val="accent1"/>
          </a:solidFill>
          <a:latin typeface="Arial" panose="020B0604020202020204" pitchFamily="34" charset="0"/>
        </a:defRPr>
      </a:lvl3pPr>
      <a:lvl4pPr algn="l" rtl="0" eaLnBrk="1" fontAlgn="base" hangingPunct="1">
        <a:spcBef>
          <a:spcPct val="0"/>
        </a:spcBef>
        <a:spcAft>
          <a:spcPct val="0"/>
        </a:spcAft>
        <a:defRPr sz="3200">
          <a:solidFill>
            <a:schemeClr val="accent1"/>
          </a:solidFill>
          <a:latin typeface="Arial" panose="020B0604020202020204" pitchFamily="34" charset="0"/>
        </a:defRPr>
      </a:lvl4pPr>
      <a:lvl5pPr algn="l" rtl="0" eaLnBrk="1" fontAlgn="base" hangingPunct="1">
        <a:spcBef>
          <a:spcPct val="0"/>
        </a:spcBef>
        <a:spcAft>
          <a:spcPct val="0"/>
        </a:spcAft>
        <a:defRPr sz="3200">
          <a:solidFill>
            <a:schemeClr val="accent1"/>
          </a:solidFill>
          <a:latin typeface="Arial" panose="020B0604020202020204" pitchFamily="34" charset="0"/>
        </a:defRPr>
      </a:lvl5pPr>
      <a:lvl6pPr marL="457200" algn="l" rtl="0" eaLnBrk="1" fontAlgn="base" hangingPunct="1">
        <a:spcBef>
          <a:spcPct val="0"/>
        </a:spcBef>
        <a:spcAft>
          <a:spcPct val="0"/>
        </a:spcAft>
        <a:defRPr sz="5000">
          <a:solidFill>
            <a:schemeClr val="tx2"/>
          </a:solidFill>
          <a:latin typeface="Calibri" panose="020F0502020204030204" pitchFamily="34" charset="0"/>
        </a:defRPr>
      </a:lvl6pPr>
      <a:lvl7pPr marL="914400" algn="l" rtl="0" eaLnBrk="1" fontAlgn="base" hangingPunct="1">
        <a:spcBef>
          <a:spcPct val="0"/>
        </a:spcBef>
        <a:spcAft>
          <a:spcPct val="0"/>
        </a:spcAft>
        <a:defRPr sz="5000">
          <a:solidFill>
            <a:schemeClr val="tx2"/>
          </a:solidFill>
          <a:latin typeface="Calibri" panose="020F0502020204030204" pitchFamily="34" charset="0"/>
        </a:defRPr>
      </a:lvl7pPr>
      <a:lvl8pPr marL="1371600" algn="l" rtl="0" eaLnBrk="1" fontAlgn="base" hangingPunct="1">
        <a:spcBef>
          <a:spcPct val="0"/>
        </a:spcBef>
        <a:spcAft>
          <a:spcPct val="0"/>
        </a:spcAft>
        <a:defRPr sz="5000">
          <a:solidFill>
            <a:schemeClr val="tx2"/>
          </a:solidFill>
          <a:latin typeface="Calibri" panose="020F0502020204030204" pitchFamily="34" charset="0"/>
        </a:defRPr>
      </a:lvl8pPr>
      <a:lvl9pPr marL="1828800" algn="l" rtl="0" eaLnBrk="1" fontAlgn="base" hangingPunct="1">
        <a:spcBef>
          <a:spcPct val="0"/>
        </a:spcBef>
        <a:spcAft>
          <a:spcPct val="0"/>
        </a:spcAft>
        <a:defRPr sz="5000">
          <a:solidFill>
            <a:schemeClr val="tx2"/>
          </a:solidFill>
          <a:latin typeface="Calibri" panose="020F0502020204030204" pitchFamily="34" charset="0"/>
        </a:defRPr>
      </a:lvl9pPr>
    </p:titleStyle>
    <p:bodyStyle>
      <a:lvl1pPr marL="273050" indent="-2730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40080" indent="-24638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38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405" indent="-209550" algn="l" rtl="0" eaLnBrk="1" fontAlgn="base" hangingPunct="1">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9.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tile tx="0" ty="0" sx="100000" sy="75000" flip="none" algn="tr"/>
        </a:blipFill>
        <a:effectLst/>
      </p:bgPr>
    </p:bg>
    <p:spTree>
      <p:nvGrpSpPr>
        <p:cNvPr id="1" name=""/>
        <p:cNvGrpSpPr/>
        <p:nvPr/>
      </p:nvGrpSpPr>
      <p:grpSpPr>
        <a:xfrm>
          <a:off x="0" y="0"/>
          <a:ext cx="0" cy="0"/>
          <a:chOff x="0" y="0"/>
          <a:chExt cx="0" cy="0"/>
        </a:xfrm>
      </p:grpSpPr>
      <p:pic>
        <p:nvPicPr>
          <p:cNvPr id="2097152" name="Picture 6" descr="klogo copy.png"/>
          <p:cNvPicPr>
            <a:picLocks noChangeAspect="1"/>
          </p:cNvPicPr>
          <p:nvPr/>
        </p:nvPicPr>
        <p:blipFill>
          <a:blip r:embed="rId4" cstate="print"/>
          <a:stretch>
            <a:fillRect/>
          </a:stretch>
        </p:blipFill>
        <p:spPr>
          <a:xfrm>
            <a:off x="629861" y="1212849"/>
            <a:ext cx="1374249" cy="1066800"/>
          </a:xfrm>
          <a:prstGeom prst="rect">
            <a:avLst/>
          </a:prstGeom>
        </p:spPr>
      </p:pic>
      <p:pic>
        <p:nvPicPr>
          <p:cNvPr id="2097153" name="Picture 8" descr="kec2blackborder png.PNG"/>
          <p:cNvPicPr>
            <a:picLocks noChangeAspect="1"/>
          </p:cNvPicPr>
          <p:nvPr/>
        </p:nvPicPr>
        <p:blipFill>
          <a:blip r:embed="rId5" cstate="print"/>
          <a:stretch>
            <a:fillRect/>
          </a:stretch>
        </p:blipFill>
        <p:spPr>
          <a:xfrm>
            <a:off x="0" y="4732638"/>
            <a:ext cx="1479013" cy="2125362"/>
          </a:xfrm>
          <a:prstGeom prst="rect">
            <a:avLst/>
          </a:prstGeom>
        </p:spPr>
      </p:pic>
      <p:sp>
        <p:nvSpPr>
          <p:cNvPr id="1048583" name="Title 3"/>
          <p:cNvSpPr>
            <a:spLocks noGrp="1"/>
          </p:cNvSpPr>
          <p:nvPr>
            <p:ph type="ctrTitle"/>
          </p:nvPr>
        </p:nvSpPr>
        <p:spPr>
          <a:xfrm>
            <a:off x="2628900" y="415636"/>
            <a:ext cx="8953500" cy="1794164"/>
          </a:xfrm>
        </p:spPr>
        <p:txBody>
          <a:bodyPr>
            <a:normAutofit/>
          </a:bodyPr>
          <a:lstStyle/>
          <a:p>
            <a:pPr lvl="0" algn="ctr">
              <a:spcBef>
                <a:spcPts val="0"/>
              </a:spcBef>
              <a:spcAft>
                <a:spcPts val="0"/>
              </a:spcAft>
            </a:pPr>
            <a:r>
              <a:rPr lang="en-US" sz="3600" dirty="0">
                <a:solidFill>
                  <a:schemeClr val="tx1"/>
                </a:solidFill>
                <a:effectLst/>
                <a:latin typeface="Times New Roman" pitchFamily="18" charset="0"/>
                <a:cs typeface="Times New Roman" pitchFamily="18" charset="0"/>
              </a:rPr>
              <a:t>Role of AI in CT imaging for early detection of stroke using HU values</a:t>
            </a:r>
            <a:endParaRPr lang="en-IN" sz="3600" dirty="0">
              <a:solidFill>
                <a:schemeClr val="tx1"/>
              </a:solidFill>
              <a:effectLst/>
              <a:latin typeface="Times New Roman" pitchFamily="18" charset="0"/>
              <a:cs typeface="Times New Roman" pitchFamily="18" charset="0"/>
            </a:endParaRPr>
          </a:p>
        </p:txBody>
      </p:sp>
      <p:sp>
        <p:nvSpPr>
          <p:cNvPr id="1048584" name="Subtitle 4"/>
          <p:cNvSpPr>
            <a:spLocks noGrp="1"/>
          </p:cNvSpPr>
          <p:nvPr>
            <p:ph type="subTitle" idx="1"/>
          </p:nvPr>
        </p:nvSpPr>
        <p:spPr>
          <a:xfrm>
            <a:off x="2282016" y="4489596"/>
            <a:ext cx="11160624" cy="3597086"/>
          </a:xfrm>
        </p:spPr>
        <p:txBody>
          <a:bodyPr/>
          <a:lstStyle/>
          <a:p>
            <a:pPr algn="l"/>
            <a:r>
              <a:rPr lang="en-US" dirty="0">
                <a:solidFill>
                  <a:srgbClr val="FF0000"/>
                </a:solidFill>
                <a:latin typeface="Times New Roman" panose="02020603050405020304" pitchFamily="18" charset="0"/>
                <a:cs typeface="Times New Roman" panose="02020603050405020304" pitchFamily="18" charset="0"/>
              </a:rPr>
              <a:t>                 PRESENTED BY</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GUIDED BY</a:t>
            </a:r>
            <a:r>
              <a:rPr lang="en-US" dirty="0">
                <a:latin typeface="Times New Roman" panose="02020603050405020304" pitchFamily="18" charset="0"/>
                <a:cs typeface="Times New Roman" panose="02020603050405020304" pitchFamily="18" charset="0"/>
              </a:rPr>
              <a:t>			      LATHIKA M V (20ECR088)  				  MS.M.PAVITHRA PP/ECE</a:t>
            </a:r>
          </a:p>
          <a:p>
            <a:pPr algn="l"/>
            <a:r>
              <a:rPr lang="en-US" dirty="0">
                <a:latin typeface="Times New Roman" panose="02020603050405020304" pitchFamily="18" charset="0"/>
                <a:cs typeface="Times New Roman" panose="02020603050405020304" pitchFamily="18" charset="0"/>
              </a:rPr>
              <a:t> KARTHIGA K (20ECR073)						 </a:t>
            </a:r>
          </a:p>
          <a:p>
            <a:pPr algn="l"/>
            <a:r>
              <a:rPr lang="en-US" dirty="0">
                <a:latin typeface="Times New Roman" panose="02020603050405020304" pitchFamily="18" charset="0"/>
                <a:cs typeface="Times New Roman" panose="02020603050405020304" pitchFamily="18" charset="0"/>
              </a:rPr>
              <a:t>KARTEESWAR K P (20ECR071)</a:t>
            </a:r>
          </a:p>
          <a:p>
            <a:pPr algn="l"/>
            <a:r>
              <a:rPr lang="en-US" dirty="0">
                <a:latin typeface="Times New Roman" panose="02020603050405020304" pitchFamily="18" charset="0"/>
                <a:cs typeface="Times New Roman" panose="02020603050405020304" pitchFamily="18" charset="0"/>
              </a:rPr>
              <a:t>BALAKUMARAN E (19ECR019)</a:t>
            </a:r>
          </a:p>
          <a:p>
            <a:pPr algn="l"/>
            <a:r>
              <a:rPr lang="en-US" dirty="0">
                <a:latin typeface="Times New Roman" panose="02020603050405020304" pitchFamily="18" charset="0"/>
                <a:cs typeface="Times New Roman" panose="02020603050405020304" pitchFamily="18" charset="0"/>
              </a:rPr>
              <a:t>BARATH RAJ S (19ECR020)								</a:t>
            </a:r>
          </a:p>
        </p:txBody>
      </p:sp>
      <p:sp>
        <p:nvSpPr>
          <p:cNvPr id="1048585" name="TextBox 1"/>
          <p:cNvSpPr txBox="1"/>
          <p:nvPr/>
        </p:nvSpPr>
        <p:spPr>
          <a:xfrm>
            <a:off x="4621876" y="2460567"/>
            <a:ext cx="4574878" cy="400110"/>
          </a:xfrm>
          <a:prstGeom prst="rect">
            <a:avLst/>
          </a:prstGeom>
          <a:noFill/>
        </p:spPr>
        <p:txBody>
          <a:bodyPr wrap="square" rtlCol="0">
            <a:spAutoFit/>
          </a:bodyPr>
          <a:lstStyle/>
          <a:p>
            <a:pPr algn="ctr"/>
            <a:r>
              <a:rPr lang="en-IN" sz="2000" dirty="0">
                <a:latin typeface="Times New Roman" pitchFamily="18" charset="0"/>
                <a:cs typeface="Times New Roman" pitchFamily="18" charset="0"/>
              </a:rPr>
              <a:t>Biomedical image processing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0A45-F7EF-4FFB-BE6C-1BA8013633DC}"/>
              </a:ext>
            </a:extLst>
          </p:cNvPr>
          <p:cNvSpPr>
            <a:spLocks noGrp="1"/>
          </p:cNvSpPr>
          <p:nvPr>
            <p:ph type="title"/>
          </p:nvPr>
        </p:nvSpPr>
        <p:spPr>
          <a:xfrm>
            <a:off x="834925" y="144465"/>
            <a:ext cx="10972800" cy="1143000"/>
          </a:xfrm>
        </p:spPr>
        <p:txBody>
          <a:bodyPr/>
          <a:lstStyle/>
          <a:p>
            <a:r>
              <a:rPr lang="en-US" dirty="0"/>
              <a:t>  </a:t>
            </a:r>
            <a:r>
              <a:rPr lang="en-US" sz="2800" b="1" dirty="0">
                <a:solidFill>
                  <a:schemeClr val="tx1"/>
                </a:solidFill>
                <a:latin typeface="Times New Roman" panose="02020603050405020304" pitchFamily="18" charset="0"/>
                <a:cs typeface="Times New Roman" panose="02020603050405020304" pitchFamily="18" charset="0"/>
              </a:rPr>
              <a:t>CONCLUSIONS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6F71C6-9C0A-444F-A2D9-4EC444410E5F}"/>
              </a:ext>
            </a:extLst>
          </p:cNvPr>
          <p:cNvSpPr>
            <a:spLocks noGrp="1"/>
          </p:cNvSpPr>
          <p:nvPr>
            <p:ph idx="1"/>
          </p:nvPr>
        </p:nvSpPr>
        <p:spPr>
          <a:xfrm>
            <a:off x="834925" y="1687514"/>
            <a:ext cx="10972800" cy="4389437"/>
          </a:xfrm>
        </p:spPr>
        <p:txBody>
          <a:bodyPr/>
          <a:lstStyle/>
          <a:p>
            <a:r>
              <a:rPr lang="en-US" dirty="0"/>
              <a:t>This research work will greatly help the medical practitioners for easy diagnosis and treatment of stroke subtypes which </a:t>
            </a:r>
            <a:r>
              <a:rPr lang="en-US" dirty="0" err="1"/>
              <a:t>inturn</a:t>
            </a:r>
            <a:r>
              <a:rPr lang="en-US" dirty="0"/>
              <a:t> will reduce the man power requirement for analysis of CT images of </a:t>
            </a:r>
            <a:r>
              <a:rPr lang="en-US"/>
              <a:t>brain.</a:t>
            </a:r>
            <a:endParaRPr lang="en-IN" dirty="0"/>
          </a:p>
        </p:txBody>
      </p:sp>
    </p:spTree>
    <p:extLst>
      <p:ext uri="{BB962C8B-B14F-4D97-AF65-F5344CB8AC3E}">
        <p14:creationId xmlns:p14="http://schemas.microsoft.com/office/powerpoint/2010/main" val="118223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1219200" y="254000"/>
            <a:ext cx="10972800" cy="730250"/>
          </a:xfrm>
        </p:spPr>
        <p:txBody>
          <a:bodyPr/>
          <a:lstStyle/>
          <a:p>
            <a:r>
              <a:rPr lang="en-IN" sz="2800" b="1" dirty="0">
                <a:solidFill>
                  <a:schemeClr val="tx1"/>
                </a:solidFill>
                <a:latin typeface="Times New Roman" pitchFamily="18" charset="0"/>
                <a:cs typeface="Times New Roman" pitchFamily="18" charset="0"/>
              </a:rPr>
              <a:t>REFERENCES</a:t>
            </a:r>
            <a:endParaRPr lang="en-US" sz="2800" b="1" dirty="0">
              <a:solidFill>
                <a:schemeClr val="tx1"/>
              </a:solidFill>
              <a:latin typeface="Times New Roman" pitchFamily="18" charset="0"/>
              <a:cs typeface="Times New Roman" pitchFamily="18" charset="0"/>
            </a:endParaRPr>
          </a:p>
        </p:txBody>
      </p:sp>
      <p:sp>
        <p:nvSpPr>
          <p:cNvPr id="1048670" name="Content Placeholder 2"/>
          <p:cNvSpPr>
            <a:spLocks noGrp="1"/>
          </p:cNvSpPr>
          <p:nvPr>
            <p:ph idx="1"/>
          </p:nvPr>
        </p:nvSpPr>
        <p:spPr>
          <a:xfrm>
            <a:off x="901700" y="1046164"/>
            <a:ext cx="10972800" cy="5583236"/>
          </a:xfrm>
        </p:spPr>
        <p:txBody>
          <a:bodyPr/>
          <a:lstStyle/>
          <a:p>
            <a:pPr algn="just">
              <a:lnSpc>
                <a:spcPct val="150000"/>
              </a:lnSpc>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Mozaffarian</a:t>
            </a:r>
            <a:r>
              <a:rPr lang="en-IN" sz="1800" dirty="0">
                <a:latin typeface="Times New Roman" pitchFamily="18" charset="0"/>
                <a:cs typeface="Times New Roman" pitchFamily="18" charset="0"/>
              </a:rPr>
              <a:t> D, Roger VL, et al. Heart disease and stroke statistics—2013 update a report from the American Heart Association. Circulation. 2013;127:E6–245.</a:t>
            </a:r>
          </a:p>
          <a:p>
            <a:pPr algn="just">
              <a:lnSpc>
                <a:spcPct val="150000"/>
              </a:lnSpc>
            </a:pPr>
            <a:r>
              <a:rPr lang="en-IN" sz="1800" dirty="0">
                <a:latin typeface="Times New Roman" pitchFamily="18" charset="0"/>
                <a:cs typeface="Times New Roman" pitchFamily="18" charset="0"/>
              </a:rPr>
              <a:t> Benjamin EJ, </a:t>
            </a:r>
            <a:r>
              <a:rPr lang="en-IN" sz="1800" dirty="0" err="1">
                <a:latin typeface="Times New Roman" pitchFamily="18" charset="0"/>
                <a:cs typeface="Times New Roman" pitchFamily="18" charset="0"/>
              </a:rPr>
              <a:t>Muntner</a:t>
            </a:r>
            <a:r>
              <a:rPr lang="en-IN" sz="1800" dirty="0">
                <a:latin typeface="Times New Roman" pitchFamily="18" charset="0"/>
                <a:cs typeface="Times New Roman" pitchFamily="18" charset="0"/>
              </a:rPr>
              <a:t> P, Alonso A, et al. Heart disease and stroke statistics—2019 update: A report from the      American Heart Association. Circulation. 2019.</a:t>
            </a:r>
          </a:p>
          <a:p>
            <a:pPr algn="just">
              <a:lnSpc>
                <a:spcPct val="150000"/>
              </a:lnSpc>
            </a:pPr>
            <a:r>
              <a:rPr lang="en-IN" sz="1800" dirty="0">
                <a:latin typeface="Times New Roman" pitchFamily="18" charset="0"/>
                <a:cs typeface="Times New Roman" pitchFamily="18" charset="0"/>
              </a:rPr>
              <a:t> Benjamin EJ, Blaha MJ, </a:t>
            </a:r>
            <a:r>
              <a:rPr lang="en-IN" sz="1800" dirty="0" err="1">
                <a:latin typeface="Times New Roman" pitchFamily="18" charset="0"/>
                <a:cs typeface="Times New Roman" pitchFamily="18" charset="0"/>
              </a:rPr>
              <a:t>Chiuve</a:t>
            </a:r>
            <a:r>
              <a:rPr lang="en-IN" sz="1800" dirty="0">
                <a:latin typeface="Times New Roman" pitchFamily="18" charset="0"/>
                <a:cs typeface="Times New Roman" pitchFamily="18" charset="0"/>
              </a:rPr>
              <a:t> SE, et al. Heart disease and stroke statisticsl2017 update: A report from the </a:t>
            </a:r>
            <a:r>
              <a:rPr lang="en-IN" sz="1800" dirty="0" err="1">
                <a:latin typeface="Times New Roman" pitchFamily="18" charset="0"/>
                <a:cs typeface="Times New Roman" pitchFamily="18" charset="0"/>
              </a:rPr>
              <a:t>AmericanHeartAssociation.Circulation</a:t>
            </a:r>
            <a:r>
              <a:rPr lang="en-IN" sz="1800" dirty="0">
                <a:latin typeface="Times New Roman" pitchFamily="18" charset="0"/>
                <a:cs typeface="Times New Roman" pitchFamily="18" charset="0"/>
              </a:rPr>
              <a:t>. 2017;135:e146–603.</a:t>
            </a:r>
          </a:p>
          <a:p>
            <a:pPr algn="just">
              <a:lnSpc>
                <a:spcPct val="150000"/>
              </a:lnSpc>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Shafaat</a:t>
            </a:r>
            <a:r>
              <a:rPr lang="en-IN" sz="1800" dirty="0">
                <a:latin typeface="Times New Roman" pitchFamily="18" charset="0"/>
                <a:cs typeface="Times New Roman" pitchFamily="18" charset="0"/>
              </a:rPr>
              <a:t> O, Sotoudeh H. Stroke imaging. [Updated 2020 Jul 4]. In: </a:t>
            </a:r>
            <a:r>
              <a:rPr lang="en-IN" sz="1800" dirty="0" err="1">
                <a:latin typeface="Times New Roman" pitchFamily="18" charset="0"/>
                <a:cs typeface="Times New Roman" pitchFamily="18" charset="0"/>
              </a:rPr>
              <a:t>StatPearls</a:t>
            </a:r>
            <a:r>
              <a:rPr lang="en-IN" sz="1800" dirty="0">
                <a:latin typeface="Times New Roman" pitchFamily="18" charset="0"/>
                <a:cs typeface="Times New Roman" pitchFamily="18" charset="0"/>
              </a:rPr>
              <a:t> [Internet]. Treasure Island (FL): </a:t>
            </a:r>
            <a:r>
              <a:rPr lang="en-IN" sz="1800" dirty="0" err="1">
                <a:latin typeface="Times New Roman" pitchFamily="18" charset="0"/>
                <a:cs typeface="Times New Roman" pitchFamily="18" charset="0"/>
              </a:rPr>
              <a:t>StatPearls</a:t>
            </a:r>
            <a:r>
              <a:rPr lang="en-IN" sz="1800" dirty="0">
                <a:latin typeface="Times New Roman" pitchFamily="18" charset="0"/>
                <a:cs typeface="Times New Roman" pitchFamily="18" charset="0"/>
              </a:rPr>
              <a:t> Publishing; 2021. Jan. </a:t>
            </a:r>
          </a:p>
          <a:p>
            <a:pPr algn="just">
              <a:lnSpc>
                <a:spcPct val="150000"/>
              </a:lnSpc>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Musuka</a:t>
            </a:r>
            <a:r>
              <a:rPr lang="en-IN" sz="1800" dirty="0">
                <a:latin typeface="Times New Roman" pitchFamily="18" charset="0"/>
                <a:cs typeface="Times New Roman" pitchFamily="18" charset="0"/>
              </a:rPr>
              <a:t> TD, Wilton SB, </a:t>
            </a:r>
            <a:r>
              <a:rPr lang="en-IN" sz="1800" dirty="0" err="1">
                <a:latin typeface="Times New Roman" pitchFamily="18" charset="0"/>
                <a:cs typeface="Times New Roman" pitchFamily="18" charset="0"/>
              </a:rPr>
              <a:t>Traboulsi</a:t>
            </a:r>
            <a:r>
              <a:rPr lang="en-IN" sz="1800" dirty="0">
                <a:latin typeface="Times New Roman" pitchFamily="18" charset="0"/>
                <a:cs typeface="Times New Roman" pitchFamily="18" charset="0"/>
              </a:rPr>
              <a:t> M, Hill MD. Diagnosis and management of acute ischemic stroke: Speed is  critical. CMAJ. 2015;187:887–893.</a:t>
            </a:r>
          </a:p>
          <a:p>
            <a:pPr algn="just">
              <a:lnSpc>
                <a:spcPct val="150000"/>
              </a:lnSpc>
            </a:pPr>
            <a:r>
              <a:rPr lang="en-IN" sz="1600" dirty="0" err="1"/>
              <a:t>Attyé</a:t>
            </a:r>
            <a:r>
              <a:rPr lang="en-IN" sz="1600" dirty="0"/>
              <a:t> A, </a:t>
            </a:r>
            <a:r>
              <a:rPr lang="en-IN" sz="1600" dirty="0" err="1"/>
              <a:t>Ognard</a:t>
            </a:r>
            <a:r>
              <a:rPr lang="en-IN" sz="1600" dirty="0"/>
              <a:t> J, Rousseau F, Ben Salem D. Artificial neuroradiology: Between human and artificial networks of neurons? J </a:t>
            </a:r>
            <a:r>
              <a:rPr lang="en-IN" sz="1600" dirty="0" err="1"/>
              <a:t>Neuroradiol</a:t>
            </a:r>
            <a:r>
              <a:rPr lang="en-IN" sz="1600" dirty="0"/>
              <a:t>. 2019;46:279–280. </a:t>
            </a:r>
          </a:p>
          <a:p>
            <a:pPr algn="just">
              <a:lnSpc>
                <a:spcPct val="150000"/>
              </a:lnSpc>
            </a:pPr>
            <a:r>
              <a:rPr lang="en-IN" sz="1600" dirty="0"/>
              <a:t> Lee EJ, Kim YH, Kim N, Kang DW. Deep into the brain: Artificial intelligence in stroke imaging. J Stroke. 2017;</a:t>
            </a:r>
            <a:endParaRPr lang="en-US" sz="1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Content Placeholder 2"/>
          <p:cNvSpPr>
            <a:spLocks noGrp="1"/>
          </p:cNvSpPr>
          <p:nvPr>
            <p:ph idx="1"/>
          </p:nvPr>
        </p:nvSpPr>
        <p:spPr>
          <a:xfrm>
            <a:off x="934916" y="777510"/>
            <a:ext cx="10972800" cy="5507036"/>
          </a:xfrm>
        </p:spPr>
        <p:txBody>
          <a:bodyPr/>
          <a:lstStyle/>
          <a:p>
            <a:pPr algn="just">
              <a:lnSpc>
                <a:spcPct val="150000"/>
              </a:lnSpc>
            </a:pPr>
            <a:r>
              <a:rPr lang="en-IN" sz="1800" dirty="0">
                <a:latin typeface="Times New Roman" pitchFamily="18" charset="0"/>
                <a:cs typeface="Times New Roman" pitchFamily="18" charset="0"/>
              </a:rPr>
              <a:t>Sotoudeh H, </a:t>
            </a:r>
            <a:r>
              <a:rPr lang="en-IN" sz="1800" dirty="0" err="1">
                <a:latin typeface="Times New Roman" pitchFamily="18" charset="0"/>
                <a:cs typeface="Times New Roman" pitchFamily="18" charset="0"/>
              </a:rPr>
              <a:t>Shafaat</a:t>
            </a:r>
            <a:r>
              <a:rPr lang="en-IN" sz="1800" dirty="0">
                <a:latin typeface="Times New Roman" pitchFamily="18" charset="0"/>
                <a:cs typeface="Times New Roman" pitchFamily="18" charset="0"/>
              </a:rPr>
              <a:t> O, Sotoudeh E. Misleading CT perfusion in subacute ischemic stroke. </a:t>
            </a:r>
            <a:r>
              <a:rPr lang="en-IN" sz="1800" dirty="0" err="1">
                <a:latin typeface="Times New Roman" pitchFamily="18" charset="0"/>
                <a:cs typeface="Times New Roman" pitchFamily="18" charset="0"/>
              </a:rPr>
              <a:t>Emerg</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Radiol</a:t>
            </a:r>
            <a:r>
              <a:rPr lang="en-IN" sz="1800" dirty="0">
                <a:latin typeface="Times New Roman" pitchFamily="18" charset="0"/>
                <a:cs typeface="Times New Roman" pitchFamily="18" charset="0"/>
              </a:rPr>
              <a:t>. 2019;26(5):581–586.</a:t>
            </a:r>
          </a:p>
          <a:p>
            <a:pPr algn="just">
              <a:lnSpc>
                <a:spcPct val="150000"/>
              </a:lnSpc>
            </a:pPr>
            <a:r>
              <a:rPr lang="en-IN" sz="1800" dirty="0" err="1">
                <a:latin typeface="Times New Roman" pitchFamily="18" charset="0"/>
                <a:cs typeface="Times New Roman" pitchFamily="18" charset="0"/>
              </a:rPr>
              <a:t>Soun</a:t>
            </a:r>
            <a:r>
              <a:rPr lang="en-IN" sz="1800" dirty="0">
                <a:latin typeface="Times New Roman" pitchFamily="18" charset="0"/>
                <a:cs typeface="Times New Roman" pitchFamily="18" charset="0"/>
              </a:rPr>
              <a:t> JE, Chow DS, </a:t>
            </a:r>
            <a:r>
              <a:rPr lang="en-IN" sz="1800" dirty="0" err="1">
                <a:latin typeface="Times New Roman" pitchFamily="18" charset="0"/>
                <a:cs typeface="Times New Roman" pitchFamily="18" charset="0"/>
              </a:rPr>
              <a:t>Nagamine</a:t>
            </a:r>
            <a:r>
              <a:rPr lang="en-IN" sz="1800" dirty="0">
                <a:latin typeface="Times New Roman" pitchFamily="18" charset="0"/>
                <a:cs typeface="Times New Roman" pitchFamily="18" charset="0"/>
              </a:rPr>
              <a:t> M, et al. Artificial intelligence and acute stroke imaging. Am J </a:t>
            </a:r>
            <a:r>
              <a:rPr lang="en-IN" sz="1800" dirty="0" err="1">
                <a:latin typeface="Times New Roman" pitchFamily="18" charset="0"/>
                <a:cs typeface="Times New Roman" pitchFamily="18" charset="0"/>
              </a:rPr>
              <a:t>Neuroradiol</a:t>
            </a:r>
            <a:r>
              <a:rPr lang="en-IN" sz="1800" dirty="0">
                <a:latin typeface="Times New Roman" pitchFamily="18" charset="0"/>
                <a:cs typeface="Times New Roman" pitchFamily="18" charset="0"/>
              </a:rPr>
              <a:t>. 2021;42:2–11.</a:t>
            </a:r>
          </a:p>
          <a:p>
            <a:pPr algn="just">
              <a:lnSpc>
                <a:spcPct val="150000"/>
              </a:lnSpc>
            </a:pPr>
            <a:r>
              <a:rPr lang="en-IN" sz="1800" dirty="0">
                <a:latin typeface="Times New Roman" pitchFamily="18" charset="0"/>
                <a:cs typeface="Times New Roman" pitchFamily="18" charset="0"/>
              </a:rPr>
              <a:t>Albers GW, Wald MJ, </a:t>
            </a:r>
            <a:r>
              <a:rPr lang="en-IN" sz="1800" dirty="0" err="1">
                <a:latin typeface="Times New Roman" pitchFamily="18" charset="0"/>
                <a:cs typeface="Times New Roman" pitchFamily="18" charset="0"/>
              </a:rPr>
              <a:t>Mlynash</a:t>
            </a:r>
            <a:r>
              <a:rPr lang="en-IN" sz="1800" dirty="0">
                <a:latin typeface="Times New Roman" pitchFamily="18" charset="0"/>
                <a:cs typeface="Times New Roman" pitchFamily="18" charset="0"/>
              </a:rPr>
              <a:t> M, et al. Automated calculation of Alberta stroke program early CT score: Validation in patients with large hemispheric infarct. Stroke. 2019;50:3277–3279. </a:t>
            </a:r>
          </a:p>
          <a:p>
            <a:pPr algn="just">
              <a:lnSpc>
                <a:spcPct val="150000"/>
              </a:lnSpc>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Yedavalli</a:t>
            </a:r>
            <a:r>
              <a:rPr lang="en-IN" sz="1800" dirty="0">
                <a:latin typeface="Times New Roman" pitchFamily="18" charset="0"/>
                <a:cs typeface="Times New Roman" pitchFamily="18" charset="0"/>
              </a:rPr>
              <a:t> VS, Tong E, Martin D, </a:t>
            </a:r>
            <a:r>
              <a:rPr lang="en-IN" sz="1800" dirty="0" err="1">
                <a:latin typeface="Times New Roman" pitchFamily="18" charset="0"/>
                <a:cs typeface="Times New Roman" pitchFamily="18" charset="0"/>
              </a:rPr>
              <a:t>Yeom</a:t>
            </a:r>
            <a:r>
              <a:rPr lang="en-IN" sz="1800" dirty="0">
                <a:latin typeface="Times New Roman" pitchFamily="18" charset="0"/>
                <a:cs typeface="Times New Roman" pitchFamily="18" charset="0"/>
              </a:rPr>
              <a:t> KW, </a:t>
            </a:r>
            <a:r>
              <a:rPr lang="en-IN" sz="1800" dirty="0" err="1">
                <a:latin typeface="Times New Roman" pitchFamily="18" charset="0"/>
                <a:cs typeface="Times New Roman" pitchFamily="18" charset="0"/>
              </a:rPr>
              <a:t>Forkert</a:t>
            </a:r>
            <a:r>
              <a:rPr lang="en-IN" sz="1800" dirty="0">
                <a:latin typeface="Times New Roman" pitchFamily="18" charset="0"/>
                <a:cs typeface="Times New Roman" pitchFamily="18" charset="0"/>
              </a:rPr>
              <a:t> ND. Artificial intelligence in stroke imaging: Current and future perspectives. Clin Imaging. 2021;69:246–254.</a:t>
            </a:r>
          </a:p>
          <a:p>
            <a:pPr algn="just">
              <a:lnSpc>
                <a:spcPct val="150000"/>
              </a:lnSpc>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Mokin</a:t>
            </a:r>
            <a:r>
              <a:rPr lang="en-IN" sz="1800" dirty="0">
                <a:latin typeface="Times New Roman" pitchFamily="18" charset="0"/>
                <a:cs typeface="Times New Roman" pitchFamily="18" charset="0"/>
              </a:rPr>
              <a:t> M, </a:t>
            </a:r>
            <a:r>
              <a:rPr lang="en-IN" sz="1800" dirty="0" err="1">
                <a:latin typeface="Times New Roman" pitchFamily="18" charset="0"/>
                <a:cs typeface="Times New Roman" pitchFamily="18" charset="0"/>
              </a:rPr>
              <a:t>Primiani</a:t>
            </a:r>
            <a:r>
              <a:rPr lang="en-IN" sz="1800" dirty="0">
                <a:latin typeface="Times New Roman" pitchFamily="18" charset="0"/>
                <a:cs typeface="Times New Roman" pitchFamily="18" charset="0"/>
              </a:rPr>
              <a:t> CT, Siddiqui AH, Turk AS. ASPECTS (Alberta Stroke Program Early CT Score) measurement using </a:t>
            </a:r>
            <a:r>
              <a:rPr lang="en-IN" sz="1800" dirty="0" err="1">
                <a:latin typeface="Times New Roman" pitchFamily="18" charset="0"/>
                <a:cs typeface="Times New Roman" pitchFamily="18" charset="0"/>
              </a:rPr>
              <a:t>hounsfield</a:t>
            </a:r>
            <a:r>
              <a:rPr lang="en-IN" sz="1800" dirty="0">
                <a:latin typeface="Times New Roman" pitchFamily="18" charset="0"/>
                <a:cs typeface="Times New Roman" pitchFamily="18" charset="0"/>
              </a:rPr>
              <a:t> unit values when selecting patients for stroke thrombectomy. Stroke. 2017;48:1574–1579. </a:t>
            </a:r>
          </a:p>
          <a:p>
            <a:pPr algn="just">
              <a:lnSpc>
                <a:spcPct val="150000"/>
              </a:lnSpc>
            </a:pPr>
            <a:r>
              <a:rPr lang="en-IN" sz="1800" dirty="0">
                <a:latin typeface="Times New Roman" pitchFamily="18" charset="0"/>
                <a:cs typeface="Times New Roman" pitchFamily="18" charset="0"/>
              </a:rPr>
              <a:t> Nagel S, Sinha D, Day D, et al. e-ASPECTS software is non-inferior to neuroradiologists in applying the ASPECT score to computed tomography scans of acute ischemic stroke patients. Int J Stroke. 2017;12:615–622.</a:t>
            </a: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ssage of thanks – Tivoli Group Limited">
            <a:extLst>
              <a:ext uri="{FF2B5EF4-FFF2-40B4-BE49-F238E27FC236}">
                <a16:creationId xmlns:a16="http://schemas.microsoft.com/office/drawing/2014/main" id="{729DCD07-C648-49B7-A6BC-7A7E20C779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9718" y="1319212"/>
            <a:ext cx="6083113"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40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9FC8D7-8A1B-43FC-8EE4-A88B3DEEE910}"/>
              </a:ext>
            </a:extLst>
          </p:cNvPr>
          <p:cNvPicPr>
            <a:picLocks noChangeAspect="1"/>
          </p:cNvPicPr>
          <p:nvPr/>
        </p:nvPicPr>
        <p:blipFill>
          <a:blip r:embed="rId2"/>
          <a:stretch>
            <a:fillRect/>
          </a:stretch>
        </p:blipFill>
        <p:spPr>
          <a:xfrm>
            <a:off x="0" y="-68279"/>
            <a:ext cx="12191999" cy="6926279"/>
          </a:xfrm>
          <a:prstGeom prst="rect">
            <a:avLst/>
          </a:prstGeom>
        </p:spPr>
      </p:pic>
    </p:spTree>
    <p:extLst>
      <p:ext uri="{BB962C8B-B14F-4D97-AF65-F5344CB8AC3E}">
        <p14:creationId xmlns:p14="http://schemas.microsoft.com/office/powerpoint/2010/main" val="8786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1155700" y="838200"/>
            <a:ext cx="2921000" cy="463550"/>
          </a:xfrm>
        </p:spPr>
        <p:txBody>
          <a:bodyPr/>
          <a:lstStyle/>
          <a:p>
            <a:r>
              <a:rPr lang="en-IN" sz="2800" b="1" dirty="0">
                <a:solidFill>
                  <a:schemeClr val="tx1"/>
                </a:solidFill>
                <a:latin typeface="Times New Roman" pitchFamily="18" charset="0"/>
                <a:cs typeface="Times New Roman" pitchFamily="18" charset="0"/>
              </a:rPr>
              <a:t>INTRODUCTION</a:t>
            </a:r>
            <a:endParaRPr lang="en-US" sz="2800" b="1" dirty="0">
              <a:solidFill>
                <a:schemeClr val="tx1"/>
              </a:solidFill>
              <a:latin typeface="Times New Roman" pitchFamily="18" charset="0"/>
              <a:cs typeface="Times New Roman" pitchFamily="18" charset="0"/>
            </a:endParaRPr>
          </a:p>
        </p:txBody>
      </p:sp>
      <p:sp>
        <p:nvSpPr>
          <p:cNvPr id="1048595" name="Content Placeholder 2"/>
          <p:cNvSpPr>
            <a:spLocks noGrp="1"/>
          </p:cNvSpPr>
          <p:nvPr>
            <p:ph idx="1"/>
          </p:nvPr>
        </p:nvSpPr>
        <p:spPr>
          <a:xfrm>
            <a:off x="965200" y="1630364"/>
            <a:ext cx="10972800" cy="5086959"/>
          </a:xfrm>
        </p:spPr>
        <p:txBody>
          <a:bodyPr/>
          <a:lstStyle/>
          <a:p>
            <a:pPr algn="just">
              <a:lnSpc>
                <a:spcPct val="150000"/>
              </a:lnSpc>
            </a:pPr>
            <a:r>
              <a:rPr lang="en-US" dirty="0"/>
              <a:t> </a:t>
            </a:r>
            <a:r>
              <a:rPr lang="en-US" sz="1800" dirty="0">
                <a:latin typeface="Times New Roman" pitchFamily="18" charset="0"/>
                <a:cs typeface="Times New Roman" pitchFamily="18" charset="0"/>
              </a:rPr>
              <a:t>Earlier identification of stroke subtype is very much essential to decide the accurate treatment for patients.</a:t>
            </a:r>
          </a:p>
          <a:p>
            <a:pPr algn="just">
              <a:lnSpc>
                <a:spcPct val="150000"/>
              </a:lnSpc>
            </a:pPr>
            <a:r>
              <a:rPr lang="en-US" sz="1800" dirty="0">
                <a:latin typeface="Times New Roman" pitchFamily="18" charset="0"/>
                <a:cs typeface="Times New Roman" pitchFamily="18" charset="0"/>
              </a:rPr>
              <a:t> Artificial Intelligence techniques, particularly deep learning techniques plays an important role and produce perfect classification results on a wide variety of data available in the real world. </a:t>
            </a:r>
          </a:p>
          <a:p>
            <a:pPr algn="just">
              <a:lnSpc>
                <a:spcPct val="150000"/>
              </a:lnSpc>
            </a:pPr>
            <a:r>
              <a:rPr lang="en-US" sz="1800" dirty="0">
                <a:latin typeface="Times New Roman" pitchFamily="18" charset="0"/>
                <a:cs typeface="Times New Roman" pitchFamily="18" charset="0"/>
              </a:rPr>
              <a:t>CT is first and widely used available modality for stroke imaging, but due to high volume of images for a single sample, reporting time and subsequent treatment initiation may be delayed.</a:t>
            </a:r>
          </a:p>
          <a:p>
            <a:pPr algn="just">
              <a:lnSpc>
                <a:spcPct val="150000"/>
              </a:lnSpc>
            </a:pPr>
            <a:r>
              <a:rPr lang="en-US" sz="1800" dirty="0">
                <a:latin typeface="Times New Roman" pitchFamily="18" charset="0"/>
                <a:cs typeface="Times New Roman" pitchFamily="18" charset="0"/>
              </a:rPr>
              <a:t> Tissues visualized in CT imaging shows a varied degree of gray values, which is measured in terms of Hounsfield Units(HU) values. If the HU value is in the range of 55 to 65, then the presence of hemorrhage is encountered and in ischemic stroke HU value will  range from 20 to 30.</a:t>
            </a:r>
          </a:p>
          <a:p>
            <a:pPr algn="just">
              <a:lnSpc>
                <a:spcPct val="150000"/>
              </a:lnSpc>
            </a:pPr>
            <a:r>
              <a:rPr lang="en-US" sz="1800" dirty="0">
                <a:latin typeface="Times New Roman" pitchFamily="18" charset="0"/>
                <a:cs typeface="Times New Roman" pitchFamily="18" charset="0"/>
              </a:rPr>
              <a:t>Hence, efficient Deep learning(DL) algorithms are developed, which plays a significant role for automatic recognition of subtypes of stroke. So, treatment can be initiated at the earlier stages and hence prognosis will be improved.</a:t>
            </a:r>
            <a:endParaRPr lang="en-IN" sz="1800" dirty="0">
              <a:latin typeface="Times New Roman" pitchFamily="18" charset="0"/>
              <a:cs typeface="Times New Roman" pitchFamily="18" charset="0"/>
            </a:endParaRPr>
          </a:p>
          <a:p>
            <a:pPr algn="just">
              <a:lnSpc>
                <a:spcPct val="150000"/>
              </a:lnSpc>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838200" y="476250"/>
            <a:ext cx="10972800" cy="1143000"/>
          </a:xfrm>
        </p:spPr>
        <p:txBody>
          <a:bodyPr/>
          <a:lstStyle/>
          <a:p>
            <a:r>
              <a:rPr lang="en-IN" sz="2800" b="1" dirty="0">
                <a:solidFill>
                  <a:schemeClr val="tx1"/>
                </a:solidFill>
                <a:latin typeface="Times New Roman" panose="02020603050405020304" pitchFamily="18" charset="0"/>
                <a:cs typeface="Times New Roman" panose="02020603050405020304" pitchFamily="18" charset="0"/>
              </a:rPr>
              <a:t>PROBLEM STATEMENT</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1048612" name="Content Placeholder 2"/>
          <p:cNvSpPr>
            <a:spLocks noGrp="1"/>
          </p:cNvSpPr>
          <p:nvPr>
            <p:ph idx="1"/>
          </p:nvPr>
        </p:nvSpPr>
        <p:spPr>
          <a:xfrm>
            <a:off x="850900" y="1935164"/>
            <a:ext cx="10972800" cy="4389437"/>
          </a:xfrm>
        </p:spPr>
        <p:txBody>
          <a:bodyPr/>
          <a:lstStyle/>
          <a:p>
            <a:pPr algn="just">
              <a:lnSpc>
                <a:spcPct val="150000"/>
              </a:lnSpc>
            </a:pPr>
            <a:r>
              <a:rPr lang="en-US" sz="1800" dirty="0">
                <a:latin typeface="Times New Roman" pitchFamily="18" charset="0"/>
                <a:cs typeface="Times New Roman" pitchFamily="18" charset="0"/>
              </a:rPr>
              <a:t> AI with many applications in acute stroke imaging including ischemic and hemorrhagic subtypes, early identification of stroke subtype is important because of treatment is different for two types. </a:t>
            </a:r>
          </a:p>
          <a:p>
            <a:pPr algn="just">
              <a:lnSpc>
                <a:spcPct val="150000"/>
              </a:lnSpc>
            </a:pPr>
            <a:r>
              <a:rPr lang="en-US" sz="1800" dirty="0">
                <a:latin typeface="Times New Roman" pitchFamily="18" charset="0"/>
                <a:cs typeface="Times New Roman" pitchFamily="18" charset="0"/>
              </a:rPr>
              <a:t>CT is first and widely available modality for stroke imaging. </a:t>
            </a:r>
          </a:p>
          <a:p>
            <a:pPr algn="just">
              <a:lnSpc>
                <a:spcPct val="150000"/>
              </a:lnSpc>
            </a:pPr>
            <a:r>
              <a:rPr lang="en-US" sz="1800" dirty="0">
                <a:latin typeface="Times New Roman" pitchFamily="18" charset="0"/>
                <a:cs typeface="Times New Roman" pitchFamily="18" charset="0"/>
              </a:rPr>
              <a:t>But due to high volume of images and patient load the reporting can be delayed, subsequent treatment initiation also will be delayed.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1C81-39A7-4436-BD62-0A43A0ED7020}"/>
              </a:ext>
            </a:extLst>
          </p:cNvPr>
          <p:cNvSpPr>
            <a:spLocks noGrp="1"/>
          </p:cNvSpPr>
          <p:nvPr>
            <p:ph type="title"/>
          </p:nvPr>
        </p:nvSpPr>
        <p:spPr>
          <a:xfrm>
            <a:off x="609600" y="309196"/>
            <a:ext cx="10972800" cy="1143000"/>
          </a:xfrm>
        </p:spPr>
        <p:txBody>
          <a:bodyPr/>
          <a:lstStyle/>
          <a:p>
            <a:r>
              <a:rPr lang="en-US" b="1" dirty="0">
                <a:solidFill>
                  <a:schemeClr val="tx1"/>
                </a:solidFill>
              </a:rPr>
              <a:t>  </a:t>
            </a:r>
            <a:r>
              <a:rPr lang="en-US" sz="2800" b="1" dirty="0">
                <a:solidFill>
                  <a:schemeClr val="tx1"/>
                </a:solidFill>
                <a:latin typeface="Times New Roman" panose="02020603050405020304" pitchFamily="18" charset="0"/>
                <a:cs typeface="Times New Roman" panose="02020603050405020304" pitchFamily="18" charset="0"/>
              </a:rPr>
              <a:t>SOLUTION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ED2E4F-FCFB-4925-9764-24D0D9EBCC45}"/>
              </a:ext>
            </a:extLst>
          </p:cNvPr>
          <p:cNvSpPr>
            <a:spLocks noGrp="1"/>
          </p:cNvSpPr>
          <p:nvPr>
            <p:ph idx="1"/>
          </p:nvPr>
        </p:nvSpPr>
        <p:spPr>
          <a:xfrm>
            <a:off x="838201" y="1452196"/>
            <a:ext cx="10972800" cy="4389437"/>
          </a:xfrm>
        </p:spPr>
        <p:txBody>
          <a:bodyPr/>
          <a:lstStyle/>
          <a:p>
            <a:pPr algn="just">
              <a:lnSpc>
                <a:spcPct val="150000"/>
              </a:lnSpc>
            </a:pPr>
            <a:r>
              <a:rPr lang="en-US" sz="1800" dirty="0">
                <a:latin typeface="Times New Roman" pitchFamily="18" charset="0"/>
                <a:cs typeface="Times New Roman" pitchFamily="18" charset="0"/>
              </a:rPr>
              <a:t>Earlier identification of stroke subtype is very much essential to decide the accurate treatment for patients. Artificial Intelligence techniques, particularly deep learning techniques plays an important role and produce perfect classification results on a wide variety of data available in the real world.</a:t>
            </a:r>
          </a:p>
          <a:p>
            <a:pPr algn="just">
              <a:lnSpc>
                <a:spcPct val="150000"/>
              </a:lnSpc>
            </a:pPr>
            <a:r>
              <a:rPr lang="en-US" sz="1800" dirty="0">
                <a:latin typeface="Times New Roman" pitchFamily="18" charset="0"/>
                <a:cs typeface="Times New Roman" pitchFamily="18" charset="0"/>
              </a:rPr>
              <a:t> CT is first and widely used available modality for stroke imaging, but due to high volume of images for a single sample, reporting time and subsequent treatment initiation may be delayed. </a:t>
            </a:r>
          </a:p>
          <a:p>
            <a:pPr algn="just">
              <a:lnSpc>
                <a:spcPct val="150000"/>
              </a:lnSpc>
            </a:pPr>
            <a:r>
              <a:rPr lang="en-US" sz="1800" dirty="0">
                <a:latin typeface="Times New Roman" pitchFamily="18" charset="0"/>
                <a:cs typeface="Times New Roman" pitchFamily="18" charset="0"/>
              </a:rPr>
              <a:t>Tissues visualized in CT imaging shows a varied degree of gray values, which is measured in terms of Hounsfield Units(HU) values. If the HU value is in the range of 55 to 65, then the presence of hemorrhage is encountered and in ischemic stroke HU value will  range from 20 to 30.</a:t>
            </a:r>
          </a:p>
          <a:p>
            <a:pPr algn="just">
              <a:lnSpc>
                <a:spcPct val="150000"/>
              </a:lnSpc>
            </a:pPr>
            <a:r>
              <a:rPr lang="en-US" sz="1800" dirty="0">
                <a:latin typeface="Times New Roman" pitchFamily="18" charset="0"/>
                <a:cs typeface="Times New Roman" pitchFamily="18" charset="0"/>
              </a:rPr>
              <a:t>Hence, efficient Deep learning(DL) algorithms are developed, which plays a significant role for automatic recognition of subtypes of stroke. So, treatment can be initiated at the earlier stages and hence prognosis will be improved.</a:t>
            </a:r>
            <a:endParaRPr lang="en-IN" sz="18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3358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2EBF-02B0-4CC7-907B-19B5BC3DDD03}"/>
              </a:ext>
            </a:extLst>
          </p:cNvPr>
          <p:cNvSpPr>
            <a:spLocks noGrp="1"/>
          </p:cNvSpPr>
          <p:nvPr>
            <p:ph type="title"/>
          </p:nvPr>
        </p:nvSpPr>
        <p:spPr>
          <a:xfrm>
            <a:off x="932330" y="328333"/>
            <a:ext cx="10972800" cy="1143000"/>
          </a:xfrm>
        </p:spPr>
        <p:txBody>
          <a:bodyPr/>
          <a:lstStyle/>
          <a:p>
            <a:r>
              <a:rPr lang="en-US" sz="2800" b="1" dirty="0">
                <a:solidFill>
                  <a:schemeClr val="tx1"/>
                </a:solidFill>
              </a:rPr>
              <a:t>ISCHEMIC STROKE</a:t>
            </a:r>
            <a:endParaRPr lang="en-IN" sz="2800" b="1" dirty="0">
              <a:solidFill>
                <a:schemeClr val="tx1"/>
              </a:solidFill>
            </a:endParaRPr>
          </a:p>
        </p:txBody>
      </p:sp>
      <p:sp>
        <p:nvSpPr>
          <p:cNvPr id="3" name="Content Placeholder 2">
            <a:extLst>
              <a:ext uri="{FF2B5EF4-FFF2-40B4-BE49-F238E27FC236}">
                <a16:creationId xmlns:a16="http://schemas.microsoft.com/office/drawing/2014/main" id="{2C43CF05-1117-423E-A00D-7B6C7E1E5234}"/>
              </a:ext>
            </a:extLst>
          </p:cNvPr>
          <p:cNvSpPr>
            <a:spLocks noGrp="1"/>
          </p:cNvSpPr>
          <p:nvPr>
            <p:ph idx="1"/>
          </p:nvPr>
        </p:nvSpPr>
        <p:spPr>
          <a:xfrm>
            <a:off x="932330" y="1501497"/>
            <a:ext cx="10972800" cy="4389437"/>
          </a:xfrm>
        </p:spPr>
        <p:txBody>
          <a:bodyPr/>
          <a:lstStyle/>
          <a:p>
            <a:pPr algn="just">
              <a:lnSpc>
                <a:spcPct val="150000"/>
              </a:lnSpc>
            </a:pPr>
            <a:r>
              <a:rPr lang="en-US" sz="1600" dirty="0">
                <a:solidFill>
                  <a:srgbClr val="202122"/>
                </a:solidFill>
                <a:latin typeface="Arial" panose="020B0604020202020204" pitchFamily="34" charset="0"/>
              </a:rPr>
              <a:t>B</a:t>
            </a:r>
            <a:r>
              <a:rPr lang="en-US" sz="1600" b="0" i="0" dirty="0">
                <a:solidFill>
                  <a:srgbClr val="202122"/>
                </a:solidFill>
                <a:effectLst/>
                <a:latin typeface="Arial" panose="020B0604020202020204" pitchFamily="34" charset="0"/>
              </a:rPr>
              <a:t>lood supply to part of the brain is decreased, leading to disfunction of the brain tissue in that area.</a:t>
            </a:r>
            <a:endParaRPr lang="en-IN" sz="18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6A1EFB07-5A2B-432A-9674-F7C2E96B1CE9}"/>
              </a:ext>
            </a:extLst>
          </p:cNvPr>
          <p:cNvPicPr>
            <a:picLocks noChangeAspect="1"/>
          </p:cNvPicPr>
          <p:nvPr/>
        </p:nvPicPr>
        <p:blipFill>
          <a:blip r:embed="rId2"/>
          <a:stretch>
            <a:fillRect/>
          </a:stretch>
        </p:blipFill>
        <p:spPr>
          <a:xfrm>
            <a:off x="2125980" y="2278380"/>
            <a:ext cx="3436620" cy="3436620"/>
          </a:xfrm>
          <a:prstGeom prst="rect">
            <a:avLst/>
          </a:prstGeom>
        </p:spPr>
      </p:pic>
      <p:pic>
        <p:nvPicPr>
          <p:cNvPr id="8" name="Picture 7">
            <a:extLst>
              <a:ext uri="{FF2B5EF4-FFF2-40B4-BE49-F238E27FC236}">
                <a16:creationId xmlns:a16="http://schemas.microsoft.com/office/drawing/2014/main" id="{4A7E7526-CCE9-4882-954A-E9F0132DD380}"/>
              </a:ext>
            </a:extLst>
          </p:cNvPr>
          <p:cNvPicPr>
            <a:picLocks noChangeAspect="1"/>
          </p:cNvPicPr>
          <p:nvPr/>
        </p:nvPicPr>
        <p:blipFill>
          <a:blip r:embed="rId3"/>
          <a:stretch>
            <a:fillRect/>
          </a:stretch>
        </p:blipFill>
        <p:spPr>
          <a:xfrm>
            <a:off x="5997539" y="2278380"/>
            <a:ext cx="3466077" cy="3436620"/>
          </a:xfrm>
          <a:prstGeom prst="rect">
            <a:avLst/>
          </a:prstGeom>
        </p:spPr>
      </p:pic>
    </p:spTree>
    <p:extLst>
      <p:ext uri="{BB962C8B-B14F-4D97-AF65-F5344CB8AC3E}">
        <p14:creationId xmlns:p14="http://schemas.microsoft.com/office/powerpoint/2010/main" val="69696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50A0-2295-4A0E-AC27-1E5133587080}"/>
              </a:ext>
            </a:extLst>
          </p:cNvPr>
          <p:cNvSpPr>
            <a:spLocks noGrp="1"/>
          </p:cNvSpPr>
          <p:nvPr>
            <p:ph type="title"/>
          </p:nvPr>
        </p:nvSpPr>
        <p:spPr>
          <a:xfrm>
            <a:off x="678180" y="209550"/>
            <a:ext cx="10972800" cy="1143000"/>
          </a:xfrm>
        </p:spPr>
        <p:txBody>
          <a:bodyPr/>
          <a:lstStyle/>
          <a:p>
            <a:r>
              <a:rPr lang="en-US" dirty="0"/>
              <a:t>  </a:t>
            </a:r>
            <a:r>
              <a:rPr lang="en-US" sz="2800" b="1" dirty="0">
                <a:solidFill>
                  <a:schemeClr val="tx1"/>
                </a:solidFill>
                <a:latin typeface="Times New Roman" panose="02020603050405020304" pitchFamily="18" charset="0"/>
                <a:cs typeface="Times New Roman" panose="02020603050405020304" pitchFamily="18" charset="0"/>
              </a:rPr>
              <a:t>HEMORRHAGIC STROKE</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A74530-9470-4BC7-BD85-8005319D4320}"/>
              </a:ext>
            </a:extLst>
          </p:cNvPr>
          <p:cNvSpPr>
            <a:spLocks noGrp="1"/>
          </p:cNvSpPr>
          <p:nvPr>
            <p:ph idx="1"/>
          </p:nvPr>
        </p:nvSpPr>
        <p:spPr>
          <a:xfrm>
            <a:off x="838200" y="1455104"/>
            <a:ext cx="10972800" cy="4389437"/>
          </a:xfrm>
        </p:spPr>
        <p:txBody>
          <a:bodyPr/>
          <a:lstStyle/>
          <a:p>
            <a:pPr algn="just">
              <a:lnSpc>
                <a:spcPct val="150000"/>
              </a:lnSpc>
            </a:pPr>
            <a:r>
              <a:rPr lang="en-US" sz="1800" dirty="0">
                <a:latin typeface="Times New Roman" pitchFamily="18" charset="0"/>
                <a:cs typeface="Times New Roman" pitchFamily="18" charset="0"/>
              </a:rPr>
              <a:t>Bleeding within the brain itself.</a:t>
            </a:r>
            <a:endParaRPr lang="en-IN" sz="1800" dirty="0">
              <a:latin typeface="Times New Roman" pitchFamily="18" charset="0"/>
              <a:cs typeface="Times New Roman" pitchFamily="18" charset="0"/>
            </a:endParaRPr>
          </a:p>
          <a:p>
            <a:pPr algn="just">
              <a:lnSpc>
                <a:spcPct val="150000"/>
              </a:lnSpc>
            </a:pPr>
            <a:r>
              <a:rPr lang="en-IN" sz="1800" dirty="0">
                <a:latin typeface="Times New Roman" pitchFamily="18" charset="0"/>
                <a:cs typeface="Times New Roman" pitchFamily="18" charset="0"/>
              </a:rPr>
              <a:t>Types</a:t>
            </a:r>
          </a:p>
          <a:p>
            <a:pPr marL="0" indent="0" algn="just">
              <a:lnSpc>
                <a:spcPct val="150000"/>
              </a:lnSpc>
              <a:buNone/>
            </a:pPr>
            <a:r>
              <a:rPr lang="en-IN" sz="1800" dirty="0">
                <a:latin typeface="Times New Roman" pitchFamily="18" charset="0"/>
                <a:cs typeface="Times New Roman" pitchFamily="18" charset="0"/>
              </a:rPr>
              <a:t>             Intraparenchymal </a:t>
            </a:r>
            <a:r>
              <a:rPr lang="en-IN" sz="1800" dirty="0" err="1">
                <a:latin typeface="Times New Roman" pitchFamily="18" charset="0"/>
                <a:cs typeface="Times New Roman" pitchFamily="18" charset="0"/>
              </a:rPr>
              <a:t>hemorrhage</a:t>
            </a:r>
            <a:endParaRPr lang="en-IN" sz="1800" dirty="0">
              <a:latin typeface="Times New Roman" pitchFamily="18" charset="0"/>
              <a:cs typeface="Times New Roman" pitchFamily="18" charset="0"/>
            </a:endParaRPr>
          </a:p>
          <a:p>
            <a:pPr marL="0" indent="0" algn="just">
              <a:lnSpc>
                <a:spcPct val="150000"/>
              </a:lnSpc>
              <a:buNone/>
            </a:pPr>
            <a:r>
              <a:rPr lang="en-IN" sz="1800" dirty="0">
                <a:latin typeface="Times New Roman" pitchFamily="18" charset="0"/>
                <a:cs typeface="Times New Roman" pitchFamily="18" charset="0"/>
              </a:rPr>
              <a:t>             Intraventricular </a:t>
            </a:r>
            <a:r>
              <a:rPr lang="en-IN" sz="1800" dirty="0" err="1">
                <a:latin typeface="Times New Roman" pitchFamily="18" charset="0"/>
                <a:cs typeface="Times New Roman" pitchFamily="18" charset="0"/>
              </a:rPr>
              <a:t>hemorrhage</a:t>
            </a:r>
            <a:endParaRPr lang="en-US" sz="18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EF46E8A2-D355-482C-9CD2-0356E4BA2D25}"/>
              </a:ext>
            </a:extLst>
          </p:cNvPr>
          <p:cNvPicPr>
            <a:picLocks noChangeAspect="1"/>
          </p:cNvPicPr>
          <p:nvPr/>
        </p:nvPicPr>
        <p:blipFill>
          <a:blip r:embed="rId2"/>
          <a:stretch>
            <a:fillRect/>
          </a:stretch>
        </p:blipFill>
        <p:spPr>
          <a:xfrm>
            <a:off x="3016736" y="3429000"/>
            <a:ext cx="2769870" cy="3219450"/>
          </a:xfrm>
          <a:prstGeom prst="rect">
            <a:avLst/>
          </a:prstGeom>
        </p:spPr>
      </p:pic>
      <p:pic>
        <p:nvPicPr>
          <p:cNvPr id="8" name="Picture 7">
            <a:extLst>
              <a:ext uri="{FF2B5EF4-FFF2-40B4-BE49-F238E27FC236}">
                <a16:creationId xmlns:a16="http://schemas.microsoft.com/office/drawing/2014/main" id="{A53CEDD2-8C8F-462F-9866-2A16B610ED0A}"/>
              </a:ext>
            </a:extLst>
          </p:cNvPr>
          <p:cNvPicPr>
            <a:picLocks noChangeAspect="1"/>
          </p:cNvPicPr>
          <p:nvPr/>
        </p:nvPicPr>
        <p:blipFill>
          <a:blip r:embed="rId3"/>
          <a:stretch>
            <a:fillRect/>
          </a:stretch>
        </p:blipFill>
        <p:spPr>
          <a:xfrm>
            <a:off x="6530902" y="3429000"/>
            <a:ext cx="2865120" cy="3219450"/>
          </a:xfrm>
          <a:prstGeom prst="rect">
            <a:avLst/>
          </a:prstGeom>
        </p:spPr>
      </p:pic>
    </p:spTree>
    <p:extLst>
      <p:ext uri="{BB962C8B-B14F-4D97-AF65-F5344CB8AC3E}">
        <p14:creationId xmlns:p14="http://schemas.microsoft.com/office/powerpoint/2010/main" val="372665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914400" y="0"/>
            <a:ext cx="10972800" cy="1371600"/>
          </a:xfrm>
        </p:spPr>
        <p:txBody>
          <a:bodyPr/>
          <a:lstStyle/>
          <a:p>
            <a:r>
              <a:rPr lang="en-IN" sz="2800" b="1" dirty="0">
                <a:solidFill>
                  <a:schemeClr val="tx1"/>
                </a:solidFill>
                <a:latin typeface="Times New Roman" panose="02020603050405020304" pitchFamily="18" charset="0"/>
                <a:cs typeface="Times New Roman" panose="02020603050405020304" pitchFamily="18" charset="0"/>
              </a:rPr>
              <a:t>OBJECTIVE</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1048615" name="Content Placeholder 2"/>
          <p:cNvSpPr>
            <a:spLocks noGrp="1"/>
          </p:cNvSpPr>
          <p:nvPr>
            <p:ph idx="1"/>
          </p:nvPr>
        </p:nvSpPr>
        <p:spPr>
          <a:xfrm>
            <a:off x="834501" y="1595530"/>
            <a:ext cx="10800149" cy="1833469"/>
          </a:xfrm>
        </p:spPr>
        <p:txBody>
          <a:bodyPr/>
          <a:lstStyle/>
          <a:p>
            <a:pPr algn="just">
              <a:lnSpc>
                <a:spcPct val="150000"/>
              </a:lnSpc>
            </a:pPr>
            <a:r>
              <a:rPr lang="en-US" sz="1800" dirty="0">
                <a:latin typeface="Times New Roman" panose="02020603050405020304"/>
                <a:ea typeface="Times New Roman" panose="02020603050405020304"/>
                <a:cs typeface="Times New Roman" panose="02020603050405020304"/>
                <a:sym typeface="Times New Roman" panose="02020603050405020304"/>
              </a:rPr>
              <a:t>The main objective of our work is to design an automatic stroke subtypes identification using an efficient </a:t>
            </a:r>
            <a:r>
              <a:rPr lang="en-US" sz="1800" dirty="0" err="1">
                <a:latin typeface="Times New Roman" panose="02020603050405020304"/>
                <a:ea typeface="Times New Roman" panose="02020603050405020304"/>
                <a:cs typeface="Times New Roman" panose="02020603050405020304"/>
                <a:sym typeface="Times New Roman" panose="02020603050405020304"/>
              </a:rPr>
              <a:t>algorthim</a:t>
            </a:r>
            <a:r>
              <a:rPr lang="en-US" sz="1800" dirty="0">
                <a:latin typeface="Times New Roman" panose="02020603050405020304"/>
                <a:ea typeface="Times New Roman" panose="02020603050405020304"/>
                <a:cs typeface="Times New Roman" panose="02020603050405020304"/>
                <a:sym typeface="Times New Roman" panose="02020603050405020304"/>
              </a:rPr>
              <a:t> which is based on deep learning </a:t>
            </a:r>
            <a:r>
              <a:rPr lang="en-US" sz="1800" dirty="0" err="1">
                <a:latin typeface="Times New Roman" panose="02020603050405020304"/>
                <a:ea typeface="Times New Roman" panose="02020603050405020304"/>
                <a:cs typeface="Times New Roman" panose="02020603050405020304"/>
                <a:sym typeface="Times New Roman" panose="02020603050405020304"/>
              </a:rPr>
              <a:t>methods.Earlier</a:t>
            </a:r>
            <a:r>
              <a:rPr lang="en-US" sz="1800" dirty="0">
                <a:latin typeface="Times New Roman" panose="02020603050405020304"/>
                <a:ea typeface="Times New Roman" panose="02020603050405020304"/>
                <a:cs typeface="Times New Roman" panose="02020603050405020304"/>
                <a:sym typeface="Times New Roman" panose="02020603050405020304"/>
              </a:rPr>
              <a:t> detection of stroke subtypes will help medical practitioners to provide appropriate treatments at the right time.</a:t>
            </a:r>
            <a:endParaRPr lang="en-IN" sz="18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
          <p:cNvSpPr>
            <a:spLocks noGrp="1"/>
          </p:cNvSpPr>
          <p:nvPr>
            <p:ph type="title"/>
          </p:nvPr>
        </p:nvSpPr>
        <p:spPr>
          <a:xfrm>
            <a:off x="889000" y="914400"/>
            <a:ext cx="2260600" cy="501650"/>
          </a:xfrm>
        </p:spPr>
        <p:txBody>
          <a:bodyPr/>
          <a:lstStyle/>
          <a:p>
            <a:r>
              <a:rPr lang="en-IN" sz="2800" b="1" dirty="0">
                <a:solidFill>
                  <a:schemeClr val="tx1"/>
                </a:solidFill>
                <a:latin typeface="Times New Roman" pitchFamily="18" charset="0"/>
                <a:cs typeface="Times New Roman" pitchFamily="18" charset="0"/>
              </a:rPr>
              <a:t>TOOLS USED</a:t>
            </a:r>
            <a:endParaRPr lang="en-US" sz="2800" b="1" dirty="0">
              <a:solidFill>
                <a:schemeClr val="tx1"/>
              </a:solidFill>
              <a:latin typeface="Times New Roman" pitchFamily="18" charset="0"/>
              <a:cs typeface="Times New Roman" pitchFamily="18" charset="0"/>
            </a:endParaRPr>
          </a:p>
        </p:txBody>
      </p:sp>
      <p:sp>
        <p:nvSpPr>
          <p:cNvPr id="1048665" name="Content Placeholder 2"/>
          <p:cNvSpPr>
            <a:spLocks noGrp="1"/>
          </p:cNvSpPr>
          <p:nvPr>
            <p:ph idx="1"/>
          </p:nvPr>
        </p:nvSpPr>
        <p:spPr>
          <a:xfrm>
            <a:off x="876300" y="1655764"/>
            <a:ext cx="10972800" cy="4389437"/>
          </a:xfrm>
        </p:spPr>
        <p:txBody>
          <a:bodyPr/>
          <a:lstStyle/>
          <a:p>
            <a:pPr>
              <a:lnSpc>
                <a:spcPct val="200000"/>
              </a:lnSpc>
            </a:pPr>
            <a:r>
              <a:rPr lang="en-US" sz="1800" dirty="0">
                <a:latin typeface="Times New Roman" pitchFamily="18" charset="0"/>
                <a:cs typeface="Times New Roman" pitchFamily="18" charset="0"/>
              </a:rPr>
              <a:t>Open CV in visual studio 2019 .</a:t>
            </a:r>
          </a:p>
          <a:p>
            <a:pPr>
              <a:lnSpc>
                <a:spcPct val="200000"/>
              </a:lnSpc>
            </a:pPr>
            <a:r>
              <a:rPr lang="en-US" sz="1800" dirty="0">
                <a:latin typeface="Times New Roman" pitchFamily="18" charset="0"/>
                <a:cs typeface="Times New Roman" pitchFamily="18" charset="0"/>
              </a:rPr>
              <a:t> python in anaconda.</a:t>
            </a:r>
          </a:p>
          <a:p>
            <a:pPr>
              <a:lnSpc>
                <a:spcPct val="200000"/>
              </a:lnSpc>
            </a:pPr>
            <a:r>
              <a:rPr lang="en-US" sz="1800" dirty="0">
                <a:latin typeface="Times New Roman" pitchFamily="18" charset="0"/>
                <a:cs typeface="Times New Roman" pitchFamily="18" charset="0"/>
              </a:rPr>
              <a:t> LabVIEW.</a:t>
            </a:r>
          </a:p>
          <a:p>
            <a:pPr>
              <a:lnSpc>
                <a:spcPct val="200000"/>
              </a:lnSpc>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Matlab</a:t>
            </a:r>
            <a:r>
              <a:rPr lang="en-US" sz="1800" dirty="0">
                <a:latin typeface="Times New Roman" pitchFamily="18" charset="0"/>
                <a:cs typeface="Times New Roman" pitchFamily="18" charset="0"/>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3">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4">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Theme25">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1079</Words>
  <Application>Microsoft Office PowerPoint</Application>
  <PresentationFormat>Widescreen</PresentationFormat>
  <Paragraphs>53</Paragraphs>
  <Slides>13</Slides>
  <Notes>1</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13</vt:i4>
      </vt:variant>
    </vt:vector>
  </HeadingPairs>
  <TitlesOfParts>
    <vt:vector size="23" baseType="lpstr">
      <vt:lpstr>Arial</vt:lpstr>
      <vt:lpstr>Calibri</vt:lpstr>
      <vt:lpstr>Times New Roman</vt:lpstr>
      <vt:lpstr>Wingdings</vt:lpstr>
      <vt:lpstr>Wingdings 2</vt:lpstr>
      <vt:lpstr>Theme23</vt:lpstr>
      <vt:lpstr>1_Custom Design</vt:lpstr>
      <vt:lpstr>Custom Design</vt:lpstr>
      <vt:lpstr>Theme24</vt:lpstr>
      <vt:lpstr>Theme25</vt:lpstr>
      <vt:lpstr>Role of AI in CT imaging for early detection of stroke using HU values</vt:lpstr>
      <vt:lpstr>PowerPoint Presentation</vt:lpstr>
      <vt:lpstr>INTRODUCTION</vt:lpstr>
      <vt:lpstr>PROBLEM STATEMENT</vt:lpstr>
      <vt:lpstr>  SOLUTION</vt:lpstr>
      <vt:lpstr>ISCHEMIC STROKE</vt:lpstr>
      <vt:lpstr>  HEMORRHAGIC STROKE</vt:lpstr>
      <vt:lpstr>OBJECTIVE</vt:lpstr>
      <vt:lpstr>TOOLS USED</vt:lpstr>
      <vt:lpstr>  CONCLUSIONS</vt:lpstr>
      <vt:lpstr>REFERENCES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 IDENTIFICATION IN BLIND HOME  SECURITY SYSTEM USING IMAGE  PROCESSING</dc:title>
  <dc:creator>Welcome</dc:creator>
  <cp:lastModifiedBy>Balakumaran E</cp:lastModifiedBy>
  <cp:revision>18</cp:revision>
  <dcterms:created xsi:type="dcterms:W3CDTF">2016-12-18T16:05:00Z</dcterms:created>
  <dcterms:modified xsi:type="dcterms:W3CDTF">2022-04-16T03:45:59Z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F57645DF17DF42EBB31323F519BDF875</vt:lpwstr>
  </property>
</Properties>
</file>