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2"/>
  </p:notesMasterIdLst>
  <p:handoutMasterIdLst>
    <p:handoutMasterId r:id="rId13"/>
  </p:handoutMasterIdLst>
  <p:sldIdLst>
    <p:sldId id="442" r:id="rId4"/>
    <p:sldId id="458" r:id="rId5"/>
    <p:sldId id="457" r:id="rId6"/>
    <p:sldId id="440" r:id="rId7"/>
    <p:sldId id="459" r:id="rId8"/>
    <p:sldId id="444" r:id="rId9"/>
    <p:sldId id="455" r:id="rId10"/>
    <p:sldId id="454"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autoAdjust="0"/>
    <p:restoredTop sz="94709" autoAdjust="0"/>
  </p:normalViewPr>
  <p:slideViewPr>
    <p:cSldViewPr>
      <p:cViewPr varScale="1">
        <p:scale>
          <a:sx n="83" d="100"/>
          <a:sy n="83" d="100"/>
        </p:scale>
        <p:origin x="1670" y="62"/>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2 January 2022</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401407008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2 January 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1299019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2 January 2022</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241981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66328EAE-3334-49EC-8589-5AF6585EF05D}" type="datetime5">
              <a:rPr lang="en-US" smtClean="0"/>
              <a:pPr>
                <a:defRPr/>
              </a:pPr>
              <a:t>2-Jan-22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1F6D41-0251-4D32-966B-B9C8A0F43FA9}" type="datetime5">
              <a:rPr lang="en-US" smtClean="0"/>
              <a:pPr>
                <a:defRPr/>
              </a:pPr>
              <a:t>2-Jan-22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DC72878-265C-491A-A1E8-5649F613F0C7}" type="datetime5">
              <a:rPr lang="en-US" smtClean="0"/>
              <a:pPr>
                <a:defRPr/>
              </a:pPr>
              <a:t>2-Jan-22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A2E3BC8-CD15-4933-BB5F-8BBB0D23D3B6}" type="datetime5">
              <a:rPr lang="en-US" smtClean="0"/>
              <a:pPr>
                <a:defRPr/>
              </a:pPr>
              <a:t>2-Jan-22</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r>
              <a:rPr lang="en-US" dirty="0"/>
              <a:t>1/59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7308F7-264B-4EF7-BBB9-45F23AB4223A}" type="datetime5">
              <a:rPr lang="en-US" smtClean="0"/>
              <a:pPr/>
              <a:t>2-Jan-22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D4AD6-7144-44C1-B268-4D30EC9054F2}" type="datetime5">
              <a:rPr lang="en-US" smtClean="0"/>
              <a:pPr/>
              <a:t>2-Jan-22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5AFF1-E9A8-483C-AB22-E756D763FD7A}" type="datetime5">
              <a:rPr lang="en-US" smtClean="0"/>
              <a:pPr/>
              <a:t>2-Jan-22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D04AB2-D60F-40AD-88B3-DDF5E212460C}" type="datetime5">
              <a:rPr lang="en-US" smtClean="0"/>
              <a:pPr/>
              <a:t>2-Jan-22</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F570F8-A7A9-458D-8784-0A026429531B}" type="datetime5">
              <a:rPr lang="en-US" smtClean="0"/>
              <a:pPr/>
              <a:t>2-Jan-22</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BA6971-2CF4-424E-A038-8A9D2F89FADF}" type="datetime5">
              <a:rPr lang="en-US" smtClean="0"/>
              <a:pPr/>
              <a:t>2-Jan-22</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4E4E-9867-4E00-B87E-98795E6844AA}" type="datetime5">
              <a:rPr lang="en-US" smtClean="0"/>
              <a:pPr/>
              <a:t>2-Jan-22</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6D4BF61-F125-4CA0-AB57-B476C44EE42C}" type="datetime5">
              <a:rPr lang="en-US" smtClean="0"/>
              <a:pPr>
                <a:defRPr/>
              </a:pPr>
              <a:t>2-Jan-22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14F45-82A6-41DE-8410-8C3E9494CF64}" type="datetime5">
              <a:rPr lang="en-US" smtClean="0"/>
              <a:pPr/>
              <a:t>2-Jan-22</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946D7-67A6-4F92-85BF-0BACFE08532D}" type="datetime5">
              <a:rPr lang="en-US" smtClean="0"/>
              <a:pPr/>
              <a:t>2-Jan-22</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5B77FB-1D9E-4A61-8EB1-1AB56F6BABC4}" type="datetime5">
              <a:rPr lang="en-US" smtClean="0"/>
              <a:pPr/>
              <a:t>2-Jan-22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38746-A49E-474B-8080-6C21E283E44C}" type="datetime5">
              <a:rPr lang="en-US" smtClean="0"/>
              <a:pPr/>
              <a:t>2-Jan-22</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A37CF2-8B4F-4925-B9AD-13D7D0B6AD1C}" type="datetime5">
              <a:rPr lang="en-US" smtClean="0"/>
              <a:pPr/>
              <a:t>2-Jan-22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1E35F-AF45-48F5-BF6D-ECA28BBF7AF1}" type="datetime5">
              <a:rPr lang="en-US" smtClean="0"/>
              <a:pPr/>
              <a:t>2-Jan-22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BF812-D911-4EAB-A79B-33F5B8B223E1}" type="datetime5">
              <a:rPr lang="en-US" smtClean="0"/>
              <a:pPr/>
              <a:t>2-Jan-22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CA1E2A-1C57-4B79-B28A-D9DF6B0ED691}" type="datetime5">
              <a:rPr lang="en-US" smtClean="0"/>
              <a:pPr/>
              <a:t>2-Jan-22</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E4F900-82D6-469D-BC28-D6A0BE84D586}" type="datetime5">
              <a:rPr lang="en-US" smtClean="0"/>
              <a:pPr/>
              <a:t>2-Jan-22</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F6853-E71B-4731-A2F9-D2A5CCFBEA49}" type="datetime5">
              <a:rPr lang="en-US" smtClean="0"/>
              <a:pPr/>
              <a:t>2-Jan-22</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CAFF280-07A0-4EB4-A859-9E1CC1EED282}" type="datetime5">
              <a:rPr lang="en-US" smtClean="0"/>
              <a:pPr>
                <a:defRPr/>
              </a:pPr>
              <a:t>2-Jan-22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0FFFD-C45F-4DE1-A931-53C121650021}" type="datetime5">
              <a:rPr lang="en-US" smtClean="0"/>
              <a:pPr/>
              <a:t>2-Jan-22</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F5115-C095-4B87-8CBC-E24CFF83CB91}" type="datetime5">
              <a:rPr lang="en-US" smtClean="0"/>
              <a:pPr/>
              <a:t>2-Jan-22</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CC385-4B30-4A88-BE9C-83BF169CF0B4}" type="datetime5">
              <a:rPr lang="en-US" smtClean="0"/>
              <a:pPr/>
              <a:t>2-Jan-22</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768AAE-083F-4BDD-B1C2-9F2B02683D6F}" type="datetime5">
              <a:rPr lang="en-US" smtClean="0"/>
              <a:pPr/>
              <a:t>2-Jan-22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0544E-0D2E-4FB2-A771-AB072CE25677}" type="datetime5">
              <a:rPr lang="en-US" smtClean="0"/>
              <a:pPr/>
              <a:t>2-Jan-22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E97C281A-152B-4113-BA77-2D78CD2F102E}" type="datetime5">
              <a:rPr lang="en-US" smtClean="0"/>
              <a:pPr>
                <a:defRPr/>
              </a:pPr>
              <a:t>2-Jan-22</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4DF73504-E9C1-47DE-B246-9EB564286FE5}" type="datetime5">
              <a:rPr lang="en-US" smtClean="0"/>
              <a:pPr>
                <a:defRPr/>
              </a:pPr>
              <a:t>2-Jan-22</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F7210EA4-7127-4592-9BE5-6A72D2106C99}" type="datetime5">
              <a:rPr lang="en-US" smtClean="0"/>
              <a:pPr>
                <a:defRPr/>
              </a:pPr>
              <a:t>2-Jan-22</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E055215-30F5-4BFB-B797-98F9D6B36480}" type="datetime5">
              <a:rPr lang="en-US" smtClean="0"/>
              <a:pPr>
                <a:defRPr/>
              </a:pPr>
              <a:t>2-Jan-22</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8017D10-71B8-43F0-BB0A-FC7AC5CB332E}" type="datetime5">
              <a:rPr lang="en-US" smtClean="0"/>
              <a:pPr>
                <a:defRPr/>
              </a:pPr>
              <a:t>2-Jan-22</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C35AD774-7678-404E-AB42-7626B9DB1CDA}" type="datetime5">
              <a:rPr lang="en-US" smtClean="0"/>
              <a:pPr>
                <a:defRPr/>
              </a:pPr>
              <a:t>2-Jan-22</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E10138C4-E3D3-4E4C-B99E-00262CA72954}" type="datetime5">
              <a:rPr lang="en-US" smtClean="0"/>
              <a:pPr>
                <a:defRPr/>
              </a:pPr>
              <a:t>2-Jan-22</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sldNum="0"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05117-2169-41C1-A88D-A8E242B9C1A6}" type="datetime5">
              <a:rPr lang="en-US" smtClean="0"/>
              <a:pPr/>
              <a:t>2-Jan-22</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0718-5073-4484-8376-E024337FDDDF}" type="datetime5">
              <a:rPr lang="en-US" smtClean="0"/>
              <a:pPr/>
              <a:t>2-Jan-22</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295400" y="980209"/>
            <a:ext cx="8382000" cy="1066800"/>
          </a:xfrm>
        </p:spPr>
        <p:txBody>
          <a:bodyPr/>
          <a:lstStyle/>
          <a:p>
            <a:br>
              <a:rPr lang="en-US" b="1" dirty="0">
                <a:solidFill>
                  <a:schemeClr val="tx1"/>
                </a:solidFill>
                <a:latin typeface="Times New Roman" pitchFamily="18" charset="0"/>
                <a:cs typeface="Times New Roman" pitchFamily="18" charset="0"/>
              </a:rPr>
            </a:br>
            <a:br>
              <a:rPr lang="en-US" b="1" dirty="0">
                <a:solidFill>
                  <a:schemeClr val="tx1"/>
                </a:solidFill>
                <a:latin typeface="Times New Roman" pitchFamily="18" charset="0"/>
                <a:cs typeface="Times New Roman" pitchFamily="18" charset="0"/>
              </a:rPr>
            </a:br>
            <a:br>
              <a:rPr lang="en-US" b="1" dirty="0">
                <a:solidFill>
                  <a:schemeClr val="tx1"/>
                </a:solidFill>
                <a:latin typeface="Times New Roman" pitchFamily="18" charset="0"/>
                <a:cs typeface="Times New Roman" pitchFamily="18" charset="0"/>
              </a:rPr>
            </a:br>
            <a:br>
              <a:rPr lang="en-US" b="1" dirty="0">
                <a:solidFill>
                  <a:schemeClr val="tx1"/>
                </a:solidFill>
                <a:latin typeface="Times New Roman" pitchFamily="18" charset="0"/>
                <a:cs typeface="Times New Roman" pitchFamily="18" charset="0"/>
              </a:rPr>
            </a:br>
            <a:br>
              <a:rPr lang="en-US" b="1" dirty="0">
                <a:solidFill>
                  <a:schemeClr val="tx1"/>
                </a:solidFill>
                <a:latin typeface="Times New Roman" pitchFamily="18" charset="0"/>
                <a:cs typeface="Times New Roman" pitchFamily="18" charset="0"/>
              </a:rPr>
            </a:br>
            <a:r>
              <a:rPr lang="en-US" b="1" dirty="0">
                <a:solidFill>
                  <a:schemeClr val="tx1"/>
                </a:solidFill>
                <a:latin typeface="Times New Roman" pitchFamily="18" charset="0"/>
                <a:cs typeface="Times New Roman" pitchFamily="18" charset="0"/>
              </a:rPr>
              <a:t>        </a:t>
            </a:r>
            <a:r>
              <a:rPr lang="en-US" b="1" i="0" dirty="0">
                <a:solidFill>
                  <a:srgbClr val="111111"/>
                </a:solidFill>
                <a:effectLst/>
                <a:latin typeface="Roboto" panose="02000000000000000000" pitchFamily="2" charset="0"/>
              </a:rPr>
              <a:t>WIFI controlled car using NODEMCU</a:t>
            </a:r>
            <a:r>
              <a:rPr lang="en-US" b="1" dirty="0">
                <a:solidFill>
                  <a:schemeClr val="tx1"/>
                </a:solidFill>
                <a:latin typeface="Times New Roman" pitchFamily="18" charset="0"/>
                <a:cs typeface="Times New Roman" pitchFamily="18" charset="0"/>
              </a:rPr>
              <a:t> </a:t>
            </a:r>
            <a:br>
              <a:rPr lang="en-US" b="1" dirty="0">
                <a:solidFill>
                  <a:schemeClr val="tx1"/>
                </a:solidFill>
                <a:latin typeface="Times New Roman" pitchFamily="18" charset="0"/>
                <a:cs typeface="Times New Roman" pitchFamily="18" charset="0"/>
              </a:rPr>
            </a:br>
            <a:endParaRPr lang="en-US" b="1" dirty="0">
              <a:solidFill>
                <a:schemeClr val="tx1"/>
              </a:solidFill>
              <a:latin typeface="Times New Roman" pitchFamily="18" charset="0"/>
              <a:cs typeface="Times New Roman" pitchFamily="18" charset="0"/>
            </a:endParaRPr>
          </a:p>
        </p:txBody>
      </p:sp>
      <p:sp>
        <p:nvSpPr>
          <p:cNvPr id="6148" name="Subtitle 2"/>
          <p:cNvSpPr>
            <a:spLocks noGrp="1"/>
          </p:cNvSpPr>
          <p:nvPr>
            <p:ph sz="half" idx="1"/>
          </p:nvPr>
        </p:nvSpPr>
        <p:spPr>
          <a:xfrm>
            <a:off x="3086100" y="5334000"/>
            <a:ext cx="4114800" cy="914400"/>
          </a:xfrm>
        </p:spPr>
        <p:txBody>
          <a:bodyPr/>
          <a:lstStyle/>
          <a:p>
            <a:pPr marL="0" indent="0">
              <a:buNone/>
            </a:pPr>
            <a:r>
              <a:rPr lang="en-GB" sz="2400" dirty="0">
                <a:latin typeface="Times New Roman" panose="02020603050405020304" pitchFamily="18" charset="0"/>
                <a:cs typeface="Times New Roman" panose="02020603050405020304" pitchFamily="18" charset="0"/>
              </a:rPr>
              <a:t>Supervised By,</a:t>
            </a:r>
          </a:p>
          <a:p>
            <a:pPr marL="0" indent="0">
              <a:buNone/>
            </a:pPr>
            <a:r>
              <a:rPr lang="en-GB" sz="2400" dirty="0">
                <a:latin typeface="Times New Roman" panose="02020603050405020304" pitchFamily="18" charset="0"/>
                <a:cs typeface="Times New Roman" panose="02020603050405020304" pitchFamily="18" charset="0"/>
              </a:rPr>
              <a:t>  G THIRUNAVUKKARASU</a:t>
            </a:r>
          </a:p>
          <a:p>
            <a:pPr marL="641350" lvl="2"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           </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  </a:t>
            </a:r>
            <a:endParaRPr lang="en-US" sz="3200" dirty="0"/>
          </a:p>
        </p:txBody>
      </p:sp>
      <p:sp>
        <p:nvSpPr>
          <p:cNvPr id="8" name="Content Placeholder 7"/>
          <p:cNvSpPr>
            <a:spLocks noGrp="1"/>
          </p:cNvSpPr>
          <p:nvPr>
            <p:ph sz="half" idx="2"/>
          </p:nvPr>
        </p:nvSpPr>
        <p:spPr>
          <a:xfrm>
            <a:off x="5486400" y="2895600"/>
            <a:ext cx="3429000" cy="2133600"/>
          </a:xfrm>
        </p:spPr>
        <p:txBody>
          <a:bodyPr/>
          <a:lstStyle/>
          <a:p>
            <a:pPr marL="0" indent="0" algn="ctr">
              <a:buNone/>
            </a:pPr>
            <a:r>
              <a:rPr lang="en-GB" sz="2400" dirty="0">
                <a:latin typeface="+mj-lt"/>
                <a:cs typeface="Times New Roman" panose="02020603050405020304" pitchFamily="18" charset="0"/>
              </a:rPr>
              <a:t>Presented By, 	                                          </a:t>
            </a:r>
          </a:p>
          <a:p>
            <a:pPr marL="0" indent="0" algn="ctr">
              <a:buNone/>
            </a:pPr>
            <a:r>
              <a:rPr lang="en-GB" sz="1800" dirty="0">
                <a:latin typeface="+mj-lt"/>
                <a:cs typeface="Times New Roman" panose="02020603050405020304" pitchFamily="18" charset="0"/>
              </a:rPr>
              <a:t>KARTEESWAR K P 20ECR071</a:t>
            </a:r>
          </a:p>
          <a:p>
            <a:pPr marL="0" indent="0" algn="ctr">
              <a:buNone/>
            </a:pPr>
            <a:r>
              <a:rPr lang="en-GB" sz="1800" dirty="0">
                <a:latin typeface="+mj-lt"/>
                <a:cs typeface="Times New Roman" panose="02020603050405020304" pitchFamily="18" charset="0"/>
              </a:rPr>
              <a:t>GRYTHIC M 20ECL216</a:t>
            </a:r>
          </a:p>
          <a:p>
            <a:pPr marL="0" indent="0" algn="ctr">
              <a:buNone/>
            </a:pPr>
            <a:r>
              <a:rPr lang="en-GB" sz="1800" dirty="0">
                <a:latin typeface="+mj-lt"/>
                <a:cs typeface="Times New Roman" panose="02020603050405020304" pitchFamily="18" charset="0"/>
              </a:rPr>
              <a:t>KARTHIK RAJA 20ECL220</a:t>
            </a:r>
          </a:p>
          <a:p>
            <a:pPr marL="0" indent="0" algn="ctr">
              <a:buNone/>
            </a:pPr>
            <a:r>
              <a:rPr lang="en-GB" sz="1800" dirty="0">
                <a:latin typeface="+mj-lt"/>
                <a:cs typeface="Times New Roman" panose="02020603050405020304" pitchFamily="18" charset="0"/>
              </a:rPr>
              <a:t>GOKUL D 20ECL213</a:t>
            </a:r>
          </a:p>
          <a:p>
            <a:pPr marL="0" indent="0" algn="ctr">
              <a:buNone/>
            </a:pPr>
            <a:r>
              <a:rPr lang="en-GB" sz="1800" dirty="0">
                <a:latin typeface="+mj-lt"/>
                <a:cs typeface="Times New Roman" panose="02020603050405020304" pitchFamily="18" charset="0"/>
              </a:rPr>
              <a:t>GOKULANAND 20ECL215</a:t>
            </a:r>
          </a:p>
          <a:p>
            <a:pPr marL="0" indent="0" algn="just">
              <a:buNone/>
            </a:pPr>
            <a:endParaRPr lang="en-GB" sz="2800" dirty="0">
              <a:latin typeface="Times New Roman" panose="02020603050405020304" pitchFamily="18" charset="0"/>
              <a:cs typeface="Times New Roman" panose="02020603050405020304" pitchFamily="18" charset="0"/>
            </a:endParaRPr>
          </a:p>
          <a:p>
            <a:pPr marL="0" indent="0" algn="just">
              <a:buNone/>
            </a:pPr>
            <a:endParaRPr lang="en-GB" sz="2800" dirty="0">
              <a:latin typeface="Times New Roman" panose="02020603050405020304" pitchFamily="18" charset="0"/>
              <a:cs typeface="Times New Roman" panose="02020603050405020304" pitchFamily="18" charset="0"/>
            </a:endParaRPr>
          </a:p>
          <a:p>
            <a:pPr marL="0" indent="0" algn="just">
              <a:buNone/>
            </a:pPr>
            <a:endParaRPr lang="en-GB" sz="2800" dirty="0">
              <a:latin typeface="Times New Roman" panose="02020603050405020304" pitchFamily="18" charset="0"/>
              <a:cs typeface="Times New Roman" panose="02020603050405020304" pitchFamily="18" charset="0"/>
            </a:endParaRPr>
          </a:p>
          <a:p>
            <a:pPr marL="0" indent="0" algn="just">
              <a:buNone/>
            </a:pPr>
            <a:r>
              <a:rPr lang="en-GB" sz="2400" dirty="0">
                <a:latin typeface="Times New Roman" panose="02020603050405020304" pitchFamily="18" charset="0"/>
                <a:cs typeface="Times New Roman" panose="02020603050405020304" pitchFamily="18" charset="0"/>
              </a:rPr>
              <a:t>                        </a:t>
            </a:r>
            <a:endParaRPr lang="en-GB" sz="2800" dirty="0">
              <a:latin typeface="Times New Roman" panose="02020603050405020304" pitchFamily="18" charset="0"/>
              <a:cs typeface="Times New Roman" panose="02020603050405020304" pitchFamily="18" charset="0"/>
            </a:endParaRPr>
          </a:p>
          <a:p>
            <a:pPr algn="just"/>
            <a:endParaRPr lang="en-US" dirty="0"/>
          </a:p>
        </p:txBody>
      </p:sp>
      <p:sp>
        <p:nvSpPr>
          <p:cNvPr id="11" name="Date Placeholder 10"/>
          <p:cNvSpPr>
            <a:spLocks noGrp="1"/>
          </p:cNvSpPr>
          <p:nvPr>
            <p:ph type="dt" sz="half" idx="10"/>
          </p:nvPr>
        </p:nvSpPr>
        <p:spPr/>
        <p:txBody>
          <a:bodyPr/>
          <a:lstStyle/>
          <a:p>
            <a:pPr>
              <a:defRPr/>
            </a:pPr>
            <a:fld id="{8B86ACEA-22FE-490E-A9DC-EE15FCC49261}" type="datetime5">
              <a:rPr lang="en-US" smtClean="0"/>
              <a:pPr>
                <a:defRPr/>
              </a:pPr>
              <a:t>2-Jan-22</a:t>
            </a:fld>
            <a:endParaRPr lang="en-US" dirty="0"/>
          </a:p>
        </p:txBody>
      </p:sp>
      <p:pic>
        <p:nvPicPr>
          <p:cNvPr id="7" name="Picture 6" descr="klogo copy.png"/>
          <p:cNvPicPr>
            <a:picLocks noChangeAspect="1"/>
          </p:cNvPicPr>
          <p:nvPr/>
        </p:nvPicPr>
        <p:blipFill>
          <a:blip r:embed="rId4" cstate="print"/>
          <a:stretch>
            <a:fillRect/>
          </a:stretch>
        </p:blipFill>
        <p:spPr>
          <a:xfrm>
            <a:off x="228600" y="25400"/>
            <a:ext cx="1374249" cy="1066800"/>
          </a:xfrm>
          <a:prstGeom prst="rect">
            <a:avLst/>
          </a:prstGeom>
        </p:spPr>
      </p:pic>
      <p:pic>
        <p:nvPicPr>
          <p:cNvPr id="9" name="Picture 8" descr="kec2blackborder png.PNG"/>
          <p:cNvPicPr>
            <a:picLocks noChangeAspect="1"/>
          </p:cNvPicPr>
          <p:nvPr/>
        </p:nvPicPr>
        <p:blipFill>
          <a:blip r:embed="rId5" cstate="print"/>
          <a:stretch>
            <a:fillRect/>
          </a:stretch>
        </p:blipFill>
        <p:spPr>
          <a:xfrm>
            <a:off x="381000" y="4495800"/>
            <a:ext cx="1479013" cy="1841384"/>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811771"/>
            <a:ext cx="4191000" cy="524992"/>
          </a:xfrm>
        </p:spPr>
        <p:txBody>
          <a:bodyPr>
            <a:normAutofit fontScale="90000"/>
          </a:bodyPr>
          <a:lstStyle/>
          <a:p>
            <a:r>
              <a:rPr lang="en-US" sz="3200" dirty="0"/>
              <a:t>PROBLEM STATEMENT</a:t>
            </a:r>
          </a:p>
        </p:txBody>
      </p:sp>
      <p:sp>
        <p:nvSpPr>
          <p:cNvPr id="3" name="Date Placeholder 2"/>
          <p:cNvSpPr>
            <a:spLocks noGrp="1"/>
          </p:cNvSpPr>
          <p:nvPr>
            <p:ph type="dt" sz="half" idx="10"/>
          </p:nvPr>
        </p:nvSpPr>
        <p:spPr/>
        <p:txBody>
          <a:bodyPr/>
          <a:lstStyle/>
          <a:p>
            <a:pPr>
              <a:defRPr/>
            </a:pPr>
            <a:fld id="{F7210EA4-7127-4592-9BE5-6A72D2106C99}" type="datetime5">
              <a:rPr lang="en-US" smtClean="0"/>
              <a:pPr>
                <a:defRPr/>
              </a:pPr>
              <a:t>2-Jan-22</a:t>
            </a:fld>
            <a:endParaRPr lang="en-US" dirty="0"/>
          </a:p>
        </p:txBody>
      </p:sp>
      <p:sp>
        <p:nvSpPr>
          <p:cNvPr id="4" name="Rectangle 3"/>
          <p:cNvSpPr/>
          <p:nvPr/>
        </p:nvSpPr>
        <p:spPr>
          <a:xfrm>
            <a:off x="1143000" y="1676400"/>
            <a:ext cx="7924800" cy="3416320"/>
          </a:xfrm>
          <a:prstGeom prst="rect">
            <a:avLst/>
          </a:prstGeom>
        </p:spPr>
        <p:txBody>
          <a:bodyPr wrap="square">
            <a:spAutoFit/>
          </a:bodyPr>
          <a:lstStyle/>
          <a:p>
            <a:pPr>
              <a:buFont typeface="Wingdings" pitchFamily="2" charset="2"/>
              <a:buChar char="§"/>
            </a:pPr>
            <a:r>
              <a:rPr lang="en-US" sz="2400" dirty="0"/>
              <a:t>In this </a:t>
            </a:r>
            <a:r>
              <a:rPr lang="en-US" sz="2400" dirty="0" err="1"/>
              <a:t>Pandamic</a:t>
            </a:r>
            <a:r>
              <a:rPr lang="en-US" sz="2400" dirty="0"/>
              <a:t>  </a:t>
            </a:r>
            <a:r>
              <a:rPr lang="en-US" sz="2400" dirty="0" err="1"/>
              <a:t>suituations</a:t>
            </a:r>
            <a:r>
              <a:rPr lang="en-US" sz="2400" dirty="0"/>
              <a:t> (COVID 19) ,we were faced huge loss.</a:t>
            </a:r>
          </a:p>
          <a:p>
            <a:pPr>
              <a:buFont typeface="Wingdings" pitchFamily="2" charset="2"/>
              <a:buChar char="§"/>
            </a:pPr>
            <a:r>
              <a:rPr lang="en-US" sz="2400" dirty="0"/>
              <a:t>Covid affected person ,must maintain distance from another persons .</a:t>
            </a:r>
          </a:p>
          <a:p>
            <a:pPr>
              <a:buFont typeface="Wingdings" pitchFamily="2" charset="2"/>
              <a:buChar char="§"/>
            </a:pPr>
            <a:r>
              <a:rPr lang="en-US" sz="2400" dirty="0"/>
              <a:t>To avoid spreading diseases.</a:t>
            </a:r>
          </a:p>
          <a:p>
            <a:pPr>
              <a:buFont typeface="Wingdings" pitchFamily="2" charset="2"/>
              <a:buChar char="§"/>
            </a:pPr>
            <a:r>
              <a:rPr lang="en-US" sz="2400" dirty="0"/>
              <a:t>Example : they have to maintain </a:t>
            </a:r>
            <a:r>
              <a:rPr lang="en-US" sz="2400" dirty="0" err="1"/>
              <a:t>atleast</a:t>
            </a:r>
            <a:r>
              <a:rPr lang="en-US" sz="2400" dirty="0"/>
              <a:t> 6 to 7 meters</a:t>
            </a:r>
          </a:p>
          <a:p>
            <a:pPr>
              <a:buFont typeface="Wingdings" pitchFamily="2" charset="2"/>
              <a:buChar char="§"/>
            </a:pPr>
            <a:r>
              <a:rPr lang="en-US" sz="2400" dirty="0"/>
              <a:t> so , To recover this ,we are going avoid  interacting with humans, instant of we are using machines ,which is not an new things it is related  to using mobile phones </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0"/>
            <a:ext cx="7848600" cy="1143000"/>
          </a:xfrm>
        </p:spPr>
        <p:txBody>
          <a:bodyPr>
            <a:normAutofit fontScale="90000"/>
          </a:bodyPr>
          <a:lstStyle/>
          <a:p>
            <a:r>
              <a:rPr lang="en-US" sz="3200" b="1" dirty="0"/>
              <a:t>Problem Category </a:t>
            </a:r>
            <a:r>
              <a:rPr lang="en-US" sz="3600" dirty="0"/>
              <a:t>: </a:t>
            </a:r>
            <a:r>
              <a:rPr lang="en-US" sz="3600" dirty="0">
                <a:solidFill>
                  <a:srgbClr val="FF0000"/>
                </a:solidFill>
              </a:rPr>
              <a:t>Hardware…</a:t>
            </a:r>
            <a:r>
              <a:rPr lang="en-US" sz="3600" dirty="0"/>
              <a:t> </a:t>
            </a:r>
            <a:br>
              <a:rPr lang="en-US" sz="3600" dirty="0"/>
            </a:br>
            <a:r>
              <a:rPr lang="en-US" sz="3600" dirty="0"/>
              <a:t>Domain :</a:t>
            </a:r>
            <a:r>
              <a:rPr lang="en-US" sz="3600" dirty="0">
                <a:solidFill>
                  <a:srgbClr val="FF0000"/>
                </a:solidFill>
              </a:rPr>
              <a:t>Ex: mainly hospital … etc</a:t>
            </a:r>
            <a:br>
              <a:rPr lang="en-US" sz="3600" dirty="0"/>
            </a:br>
            <a:r>
              <a:rPr lang="en-US" sz="3600" dirty="0"/>
              <a:t>End User :</a:t>
            </a:r>
            <a:r>
              <a:rPr lang="en-US" sz="3600" dirty="0">
                <a:solidFill>
                  <a:srgbClr val="FF0000"/>
                </a:solidFill>
              </a:rPr>
              <a:t>Ex:  companies…etc</a:t>
            </a:r>
            <a:br>
              <a:rPr lang="en-US" sz="3600" dirty="0"/>
            </a:br>
            <a:r>
              <a:rPr lang="en-US" sz="3600" dirty="0"/>
              <a:t>Any Collaboration (Optional) : </a:t>
            </a:r>
            <a:br>
              <a:rPr lang="en-US" sz="3600" dirty="0"/>
            </a:br>
            <a:r>
              <a:rPr lang="en-US" sz="3600" dirty="0"/>
              <a:t>            while  </a:t>
            </a:r>
            <a:r>
              <a:rPr lang="en-US" sz="3600" dirty="0" err="1"/>
              <a:t>Pandamic</a:t>
            </a:r>
            <a:r>
              <a:rPr lang="en-US" sz="3600" dirty="0"/>
              <a:t> periods we can use any where , not only at </a:t>
            </a:r>
            <a:r>
              <a:rPr lang="en-US" sz="3600" dirty="0" err="1"/>
              <a:t>specfic</a:t>
            </a:r>
            <a:r>
              <a:rPr lang="en-US" sz="3600" dirty="0"/>
              <a:t> areas</a:t>
            </a:r>
            <a:br>
              <a:rPr lang="en-US" dirty="0"/>
            </a:br>
            <a:endParaRPr lang="en-US" dirty="0"/>
          </a:p>
        </p:txBody>
      </p:sp>
      <p:sp>
        <p:nvSpPr>
          <p:cNvPr id="3" name="Date Placeholder 2"/>
          <p:cNvSpPr>
            <a:spLocks noGrp="1"/>
          </p:cNvSpPr>
          <p:nvPr>
            <p:ph type="dt" sz="half" idx="10"/>
          </p:nvPr>
        </p:nvSpPr>
        <p:spPr/>
        <p:txBody>
          <a:bodyPr/>
          <a:lstStyle/>
          <a:p>
            <a:pPr>
              <a:defRPr/>
            </a:pPr>
            <a:fld id="{F7210EA4-7127-4592-9BE5-6A72D2106C99}" type="datetime5">
              <a:rPr lang="en-US" smtClean="0"/>
              <a:pPr>
                <a:defRPr/>
              </a:pPr>
              <a:t>2-Jan-22</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865908"/>
            <a:ext cx="2667000" cy="476250"/>
          </a:xfrm>
        </p:spPr>
        <p:txBody>
          <a:bodyPr/>
          <a:lstStyle/>
          <a:p>
            <a:r>
              <a:rPr lang="en-GB" b="1" dirty="0">
                <a:solidFill>
                  <a:schemeClr val="tx1"/>
                </a:solidFill>
                <a:latin typeface="Times New Roman" panose="02020603050405020304" pitchFamily="18" charset="0"/>
                <a:cs typeface="Times New Roman" panose="02020603050405020304" pitchFamily="18" charset="0"/>
              </a:rPr>
              <a:t>   </a:t>
            </a:r>
            <a:r>
              <a:rPr lang="en-GB" dirty="0">
                <a:solidFill>
                  <a:schemeClr val="tx2"/>
                </a:solidFill>
                <a:cs typeface="Times New Roman" panose="02020603050405020304" pitchFamily="18" charset="0"/>
              </a:rPr>
              <a:t>OBJECTIVE</a:t>
            </a:r>
            <a:endParaRPr lang="en-US" dirty="0">
              <a:solidFill>
                <a:schemeClr val="tx2"/>
              </a:solidFill>
            </a:endParaRPr>
          </a:p>
        </p:txBody>
      </p:sp>
      <p:sp>
        <p:nvSpPr>
          <p:cNvPr id="7" name="Content Placeholder 6"/>
          <p:cNvSpPr>
            <a:spLocks noGrp="1"/>
          </p:cNvSpPr>
          <p:nvPr>
            <p:ph idx="1"/>
          </p:nvPr>
        </p:nvSpPr>
        <p:spPr>
          <a:xfrm>
            <a:off x="914400" y="1509279"/>
            <a:ext cx="8229600" cy="4648200"/>
          </a:xfrm>
        </p:spPr>
        <p:txBody>
          <a:bodyPr/>
          <a:lstStyle/>
          <a:p>
            <a:pPr algn="just">
              <a:lnSpc>
                <a:spcPct val="150000"/>
              </a:lnSpc>
              <a:buFont typeface="Wingdings" pitchFamily="2" charset="2"/>
              <a:buChar char="§"/>
            </a:pPr>
            <a:r>
              <a:rPr lang="en-US" sz="2400" dirty="0">
                <a:latin typeface="Times New Roman" pitchFamily="18" charset="0"/>
                <a:cs typeface="Times New Roman" pitchFamily="18" charset="0"/>
              </a:rPr>
              <a:t>It mainly reduces the interaction between humans. So they easily </a:t>
            </a:r>
            <a:r>
              <a:rPr lang="en-US" sz="2400" dirty="0" err="1">
                <a:latin typeface="Times New Roman" pitchFamily="18" charset="0"/>
                <a:cs typeface="Times New Roman" pitchFamily="18" charset="0"/>
              </a:rPr>
              <a:t>phurches</a:t>
            </a:r>
            <a:r>
              <a:rPr lang="en-US" sz="2400" dirty="0">
                <a:latin typeface="Times New Roman" pitchFamily="18" charset="0"/>
                <a:cs typeface="Times New Roman" pitchFamily="18" charset="0"/>
              </a:rPr>
              <a:t>, what they want ,like medicine ,food products  </a:t>
            </a:r>
            <a:r>
              <a:rPr lang="en-US" sz="2400" dirty="0" err="1">
                <a:latin typeface="Times New Roman" pitchFamily="18" charset="0"/>
                <a:cs typeface="Times New Roman" pitchFamily="18" charset="0"/>
              </a:rPr>
              <a:t>Ect</a:t>
            </a:r>
            <a:r>
              <a:rPr lang="en-US" sz="2400" dirty="0">
                <a:latin typeface="Times New Roman" pitchFamily="18" charset="0"/>
                <a:cs typeface="Times New Roman" pitchFamily="18" charset="0"/>
              </a:rPr>
              <a:t>…</a:t>
            </a:r>
          </a:p>
          <a:p>
            <a:pPr algn="just">
              <a:lnSpc>
                <a:spcPct val="150000"/>
              </a:lnSpc>
              <a:buFont typeface="Wingdings" pitchFamily="2" charset="2"/>
              <a:buChar char="§"/>
            </a:pPr>
            <a:r>
              <a:rPr lang="en-US" sz="2400" dirty="0">
                <a:latin typeface="Times New Roman" pitchFamily="18" charset="0"/>
                <a:cs typeface="Times New Roman" pitchFamily="18" charset="0"/>
              </a:rPr>
              <a:t>Avoid human error.</a:t>
            </a:r>
          </a:p>
          <a:p>
            <a:pPr algn="just">
              <a:lnSpc>
                <a:spcPct val="150000"/>
              </a:lnSpc>
              <a:buFont typeface="Wingdings" pitchFamily="2" charset="2"/>
              <a:buChar char="§"/>
            </a:pPr>
            <a:r>
              <a:rPr lang="en-US" sz="2400" dirty="0">
                <a:latin typeface="Times New Roman" pitchFamily="18" charset="0"/>
                <a:cs typeface="Times New Roman" pitchFamily="18" charset="0"/>
              </a:rPr>
              <a:t>Simple in construction.</a:t>
            </a:r>
          </a:p>
          <a:p>
            <a:pPr algn="just">
              <a:lnSpc>
                <a:spcPct val="150000"/>
              </a:lnSpc>
              <a:buFont typeface="Wingdings" pitchFamily="2" charset="2"/>
              <a:buChar char="§"/>
            </a:pPr>
            <a:r>
              <a:rPr lang="en-US" sz="2400" dirty="0">
                <a:latin typeface="Times New Roman" pitchFamily="18" charset="0"/>
                <a:cs typeface="Times New Roman" pitchFamily="18" charset="0"/>
              </a:rPr>
              <a:t> majorly it is useful  aged  persons , because  risk percentage is </a:t>
            </a:r>
            <a:r>
              <a:rPr lang="en-US" sz="2400" dirty="0" err="1">
                <a:latin typeface="Times New Roman" pitchFamily="18" charset="0"/>
                <a:cs typeface="Times New Roman" pitchFamily="18" charset="0"/>
              </a:rPr>
              <a:t>comparitvely</a:t>
            </a:r>
            <a:r>
              <a:rPr lang="en-US" sz="2400" dirty="0">
                <a:latin typeface="Times New Roman" pitchFamily="18" charset="0"/>
                <a:cs typeface="Times New Roman" pitchFamily="18" charset="0"/>
              </a:rPr>
              <a:t>  very less ,  also an fear less inter action.. </a:t>
            </a:r>
            <a:r>
              <a:rPr lang="en-US" sz="2400" dirty="0" err="1">
                <a:latin typeface="Times New Roman" pitchFamily="18" charset="0"/>
                <a:cs typeface="Times New Roman" pitchFamily="18" charset="0"/>
              </a:rPr>
              <a:t>Ect</a:t>
            </a:r>
            <a:r>
              <a:rPr lang="en-US" sz="2400" dirty="0">
                <a:latin typeface="Times New Roman" pitchFamily="18" charset="0"/>
                <a:cs typeface="Times New Roman" pitchFamily="18" charset="0"/>
              </a:rPr>
              <a:t>.</a:t>
            </a:r>
          </a:p>
          <a:p>
            <a:pPr algn="just">
              <a:lnSpc>
                <a:spcPct val="150000"/>
              </a:lnSpc>
              <a:buNone/>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457200" y="6324600"/>
            <a:ext cx="2133600" cy="365125"/>
          </a:xfrm>
        </p:spPr>
        <p:txBody>
          <a:bodyPr/>
          <a:lstStyle/>
          <a:p>
            <a:pPr>
              <a:defRPr/>
            </a:pPr>
            <a:fld id="{7D10FFC9-58A1-4C25-A38D-36655BB0C144}" type="datetime5">
              <a:rPr lang="en-US" smtClean="0"/>
              <a:pPr>
                <a:defRPr/>
              </a:pPr>
              <a:t>2-Jan-22</a:t>
            </a:fld>
            <a:endParaRPr lang="en-US" dirty="0"/>
          </a:p>
        </p:txBody>
      </p:sp>
      <p:sp>
        <p:nvSpPr>
          <p:cNvPr id="5" name="Rectangle 4"/>
          <p:cNvSpPr/>
          <p:nvPr/>
        </p:nvSpPr>
        <p:spPr>
          <a:xfrm rot="19695419">
            <a:off x="-130119" y="161844"/>
            <a:ext cx="1325854"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wrap="square">
            <a:spAutoFit/>
            <a:sp3d extrusionH="25400" contourW="8890">
              <a:bevelT w="38100" h="31750"/>
              <a:contourClr>
                <a:schemeClr val="accent2">
                  <a:shade val="75000"/>
                </a:schemeClr>
              </a:contourClr>
            </a:sp3d>
          </a:bodyPr>
          <a:lstStyle/>
          <a:p>
            <a:pPr algn="ctr" eaLnBrk="1" hangingPunct="1">
              <a:defRPr/>
            </a:pPr>
            <a:r>
              <a:rPr lang="en-US" sz="2400" b="1" dirty="0">
                <a:ln w="11430">
                  <a:noFill/>
                </a:ln>
                <a:solidFill>
                  <a:srgbClr val="FFE6A7"/>
                </a:solidFill>
                <a:effectLst>
                  <a:reflection blurRad="6350" stA="60000" endA="900" endPos="60000" dist="60007" dir="5400000" sy="-100000" algn="bl" rotWithShape="0"/>
                </a:effectLst>
                <a:latin typeface="Algerian" pitchFamily="82" charset="0"/>
                <a:cs typeface="Arial" charset="0"/>
              </a:rPr>
              <a:t>KEC-IT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3F125-5C86-4E0C-A1ED-E449F970E643}"/>
              </a:ext>
            </a:extLst>
          </p:cNvPr>
          <p:cNvSpPr>
            <a:spLocks noGrp="1"/>
          </p:cNvSpPr>
          <p:nvPr>
            <p:ph type="title"/>
          </p:nvPr>
        </p:nvSpPr>
        <p:spPr>
          <a:xfrm>
            <a:off x="762000" y="1219200"/>
            <a:ext cx="3048000" cy="365125"/>
          </a:xfrm>
        </p:spPr>
        <p:txBody>
          <a:bodyPr>
            <a:normAutofit fontScale="90000"/>
          </a:bodyPr>
          <a:lstStyle/>
          <a:p>
            <a:r>
              <a:rPr lang="en-US" sz="3200" dirty="0"/>
              <a:t>DESCRIPTION:</a:t>
            </a:r>
            <a:endParaRPr lang="en-IN" sz="3200" dirty="0"/>
          </a:p>
        </p:txBody>
      </p:sp>
      <p:sp>
        <p:nvSpPr>
          <p:cNvPr id="3" name="Date Placeholder 2">
            <a:extLst>
              <a:ext uri="{FF2B5EF4-FFF2-40B4-BE49-F238E27FC236}">
                <a16:creationId xmlns:a16="http://schemas.microsoft.com/office/drawing/2014/main" id="{AB6C5DBF-F805-4FF1-A82B-CD119D5F964B}"/>
              </a:ext>
            </a:extLst>
          </p:cNvPr>
          <p:cNvSpPr>
            <a:spLocks noGrp="1"/>
          </p:cNvSpPr>
          <p:nvPr>
            <p:ph type="dt" sz="half" idx="10"/>
          </p:nvPr>
        </p:nvSpPr>
        <p:spPr/>
        <p:txBody>
          <a:bodyPr/>
          <a:lstStyle/>
          <a:p>
            <a:pPr>
              <a:defRPr/>
            </a:pPr>
            <a:fld id="{F7210EA4-7127-4592-9BE5-6A72D2106C99}" type="datetime5">
              <a:rPr lang="en-US" smtClean="0"/>
              <a:pPr>
                <a:defRPr/>
              </a:pPr>
              <a:t>2-Jan-22</a:t>
            </a:fld>
            <a:endParaRPr lang="en-US" dirty="0"/>
          </a:p>
        </p:txBody>
      </p:sp>
      <p:sp>
        <p:nvSpPr>
          <p:cNvPr id="5" name="TextBox 4">
            <a:extLst>
              <a:ext uri="{FF2B5EF4-FFF2-40B4-BE49-F238E27FC236}">
                <a16:creationId xmlns:a16="http://schemas.microsoft.com/office/drawing/2014/main" id="{9FBA2329-FFD7-4A85-BAC2-7E7137083B94}"/>
              </a:ext>
            </a:extLst>
          </p:cNvPr>
          <p:cNvSpPr txBox="1"/>
          <p:nvPr/>
        </p:nvSpPr>
        <p:spPr>
          <a:xfrm>
            <a:off x="1092200" y="2209800"/>
            <a:ext cx="7924800" cy="224676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With increasing urban population and rapid expansion of cities, there is a </a:t>
            </a:r>
            <a:r>
              <a:rPr lang="en-US" sz="2000" dirty="0" err="1"/>
              <a:t>nees</a:t>
            </a:r>
            <a:r>
              <a:rPr lang="en-US" sz="2000" dirty="0"/>
              <a:t> for better communication and inter connectivity among these vehicles due to mobility.</a:t>
            </a:r>
          </a:p>
          <a:p>
            <a:pPr marL="285750" indent="-285750">
              <a:buFont typeface="Wingdings" panose="05000000000000000000" pitchFamily="2" charset="2"/>
              <a:buChar char="q"/>
            </a:pPr>
            <a:r>
              <a:rPr lang="en-US" sz="2000" dirty="0"/>
              <a:t> Consumers nowadays progressively utilizing online services for more than shopping. So, continuously growing online platform. We have improved to next level which means the food and medicinal products by using with help of machines</a:t>
            </a:r>
            <a:r>
              <a:rPr lang="en-US" dirty="0"/>
              <a:t>.</a:t>
            </a:r>
            <a:endParaRPr lang="en-IN" dirty="0"/>
          </a:p>
        </p:txBody>
      </p:sp>
    </p:spTree>
    <p:extLst>
      <p:ext uri="{BB962C8B-B14F-4D97-AF65-F5344CB8AC3E}">
        <p14:creationId xmlns:p14="http://schemas.microsoft.com/office/powerpoint/2010/main" val="241510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itchFamily="18" charset="0"/>
                <a:cs typeface="Times New Roman" pitchFamily="18" charset="0"/>
              </a:rPr>
              <a:t>Photos</a:t>
            </a:r>
          </a:p>
        </p:txBody>
      </p:sp>
      <p:sp>
        <p:nvSpPr>
          <p:cNvPr id="3" name="Content Placeholder 2"/>
          <p:cNvSpPr>
            <a:spLocks noGrp="1"/>
          </p:cNvSpPr>
          <p:nvPr>
            <p:ph idx="1"/>
          </p:nvPr>
        </p:nvSpPr>
        <p:spPr>
          <a:xfrm>
            <a:off x="609600" y="1905000"/>
            <a:ext cx="8229600" cy="4389437"/>
          </a:xfrm>
        </p:spPr>
        <p:txBody>
          <a:bodyPr/>
          <a:lstStyle/>
          <a:p>
            <a:pPr algn="just">
              <a:lnSpc>
                <a:spcPct val="150000"/>
              </a:lnSpc>
              <a:buNone/>
            </a:pPr>
            <a:endParaRPr lang="en-US"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F6D4BF61-F125-4CA0-AB57-B476C44EE42C}" type="datetime5">
              <a:rPr lang="en-US" smtClean="0"/>
              <a:pPr>
                <a:defRPr/>
              </a:pPr>
              <a:t>2-Jan-22</a:t>
            </a:fld>
            <a:endParaRPr lang="en-US" dirty="0"/>
          </a:p>
        </p:txBody>
      </p:sp>
      <p:pic>
        <p:nvPicPr>
          <p:cNvPr id="5" name="Picture 4" descr="676849da-c693-46cb-aa95-fdcab2d7c7f8.jpg"/>
          <p:cNvPicPr>
            <a:picLocks noChangeAspect="1"/>
          </p:cNvPicPr>
          <p:nvPr/>
        </p:nvPicPr>
        <p:blipFill>
          <a:blip r:embed="rId2"/>
          <a:stretch>
            <a:fillRect/>
          </a:stretch>
        </p:blipFill>
        <p:spPr>
          <a:xfrm>
            <a:off x="2222326" y="555887"/>
            <a:ext cx="5137457" cy="3014663"/>
          </a:xfrm>
          <a:prstGeom prst="rect">
            <a:avLst/>
          </a:prstGeom>
        </p:spPr>
      </p:pic>
      <p:pic>
        <p:nvPicPr>
          <p:cNvPr id="6" name="Picture 5" descr="e78dde3a-13e6-4368-a1e2-f9cc8d59d6dd.jpg"/>
          <p:cNvPicPr>
            <a:picLocks noChangeAspect="1"/>
          </p:cNvPicPr>
          <p:nvPr/>
        </p:nvPicPr>
        <p:blipFill>
          <a:blip r:embed="rId3"/>
          <a:stretch>
            <a:fillRect/>
          </a:stretch>
        </p:blipFill>
        <p:spPr>
          <a:xfrm>
            <a:off x="3200400" y="3733800"/>
            <a:ext cx="3181310" cy="2679294"/>
          </a:xfrm>
          <a:prstGeom prst="rect">
            <a:avLst/>
          </a:prstGeom>
        </p:spPr>
      </p:pic>
      <p:sp>
        <p:nvSpPr>
          <p:cNvPr id="7" name="TextBox 6">
            <a:extLst>
              <a:ext uri="{FF2B5EF4-FFF2-40B4-BE49-F238E27FC236}">
                <a16:creationId xmlns:a16="http://schemas.microsoft.com/office/drawing/2014/main" id="{E1B25151-96A1-4263-99A6-9CFC9CF7C6EC}"/>
              </a:ext>
            </a:extLst>
          </p:cNvPr>
          <p:cNvSpPr txBox="1"/>
          <p:nvPr/>
        </p:nvSpPr>
        <p:spPr>
          <a:xfrm>
            <a:off x="3914754" y="133572"/>
            <a:ext cx="1752600" cy="523220"/>
          </a:xfrm>
          <a:prstGeom prst="rect">
            <a:avLst/>
          </a:prstGeom>
          <a:noFill/>
        </p:spPr>
        <p:txBody>
          <a:bodyPr wrap="square" rtlCol="0">
            <a:spAutoFit/>
          </a:bodyPr>
          <a:lstStyle/>
          <a:p>
            <a:pPr algn="ctr"/>
            <a:r>
              <a:rPr lang="en-US" sz="2800" dirty="0">
                <a:solidFill>
                  <a:schemeClr val="tx2"/>
                </a:solidFill>
              </a:rPr>
              <a:t>PHOTO</a:t>
            </a:r>
            <a:endParaRPr lang="en-IN" sz="28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2"/>
                </a:solidFill>
                <a:latin typeface="Times New Roman" pitchFamily="18" charset="0"/>
                <a:cs typeface="Times New Roman" pitchFamily="18" charset="0"/>
              </a:rPr>
              <a:t>Video</a:t>
            </a:r>
          </a:p>
        </p:txBody>
      </p:sp>
      <p:sp>
        <p:nvSpPr>
          <p:cNvPr id="3" name="Content Placeholder 2"/>
          <p:cNvSpPr>
            <a:spLocks noGrp="1"/>
          </p:cNvSpPr>
          <p:nvPr>
            <p:ph idx="1"/>
          </p:nvPr>
        </p:nvSpPr>
        <p:spPr>
          <a:xfrm>
            <a:off x="609600" y="1905000"/>
            <a:ext cx="8229600" cy="4389437"/>
          </a:xfrm>
        </p:spPr>
        <p:txBody>
          <a:bodyPr/>
          <a:lstStyle/>
          <a:p>
            <a:pPr algn="just">
              <a:lnSpc>
                <a:spcPct val="150000"/>
              </a:lnSpc>
              <a:buNone/>
            </a:pPr>
            <a:r>
              <a:rPr lang="en-US" dirty="0">
                <a:latin typeface="Times New Roman" pitchFamily="18" charset="0"/>
                <a:cs typeface="Times New Roman" pitchFamily="18" charset="0"/>
              </a:rPr>
              <a:t>Video link:</a:t>
            </a:r>
          </a:p>
          <a:p>
            <a:pPr>
              <a:lnSpc>
                <a:spcPct val="150000"/>
              </a:lnSpc>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F6D4BF61-F125-4CA0-AB57-B476C44EE42C}" type="datetime5">
              <a:rPr lang="en-US" smtClean="0"/>
              <a:pPr>
                <a:defRPr/>
              </a:pPr>
              <a:t>2-Jan-22</a:t>
            </a:fld>
            <a:endParaRPr lang="en-US" dirty="0"/>
          </a:p>
        </p:txBody>
      </p:sp>
      <p:sp>
        <p:nvSpPr>
          <p:cNvPr id="5" name="Rectangle 4"/>
          <p:cNvSpPr/>
          <p:nvPr/>
        </p:nvSpPr>
        <p:spPr>
          <a:xfrm>
            <a:off x="1905000" y="2438400"/>
            <a:ext cx="4724400" cy="461665"/>
          </a:xfrm>
          <a:prstGeom prst="rect">
            <a:avLst/>
          </a:prstGeom>
        </p:spPr>
        <p:txBody>
          <a:bodyPr wrap="square">
            <a:spAutoFit/>
          </a:bodyPr>
          <a:lstStyle/>
          <a:p>
            <a:r>
              <a:rPr lang="en-IN" sz="2400" dirty="0"/>
              <a:t>https://youtu.be/Jc-o6XFlv_E</a:t>
            </a:r>
          </a:p>
        </p:txBody>
      </p:sp>
      <p:pic>
        <p:nvPicPr>
          <p:cNvPr id="6" name="Picture 5" descr="download.jpg"/>
          <p:cNvPicPr>
            <a:picLocks noChangeAspect="1"/>
          </p:cNvPicPr>
          <p:nvPr/>
        </p:nvPicPr>
        <p:blipFill>
          <a:blip r:embed="rId2"/>
          <a:stretch>
            <a:fillRect/>
          </a:stretch>
        </p:blipFill>
        <p:spPr>
          <a:xfrm>
            <a:off x="1600200" y="3276600"/>
            <a:ext cx="5476876" cy="27384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4000" dirty="0">
              <a:latin typeface="Times New Roman" pitchFamily="18" charset="0"/>
              <a:cs typeface="Times New Roman" pitchFamily="18" charset="0"/>
            </a:endParaRPr>
          </a:p>
          <a:p>
            <a:pPr algn="ctr">
              <a:buNone/>
            </a:pPr>
            <a:r>
              <a:rPr lang="en-US" sz="4000" dirty="0">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pPr>
              <a:defRPr/>
            </a:pPr>
            <a:fld id="{F6D4BF61-F125-4CA0-AB57-B476C44EE42C}" type="datetime5">
              <a:rPr lang="en-US" smtClean="0"/>
              <a:pPr>
                <a:defRPr/>
              </a:pPr>
              <a:t>2-Jan-22</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7081</TotalTime>
  <Words>324</Words>
  <Application>Microsoft Office PowerPoint</Application>
  <PresentationFormat>On-screen Show (4:3)</PresentationFormat>
  <Paragraphs>52</Paragraphs>
  <Slides>8</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Algerian</vt:lpstr>
      <vt:lpstr>Arial</vt:lpstr>
      <vt:lpstr>Calibri</vt:lpstr>
      <vt:lpstr>Roboto</vt:lpstr>
      <vt:lpstr>Times New Roman</vt:lpstr>
      <vt:lpstr>Wingdings</vt:lpstr>
      <vt:lpstr>Wingdings 2</vt:lpstr>
      <vt:lpstr>Flow</vt:lpstr>
      <vt:lpstr>1_Custom Design</vt:lpstr>
      <vt:lpstr>Custom Design</vt:lpstr>
      <vt:lpstr>             WIFI controlled car using NODEMCU  </vt:lpstr>
      <vt:lpstr>PROBLEM STATEMENT</vt:lpstr>
      <vt:lpstr>Problem Category : Hardware…  Domain :Ex: mainly hospital … etc End User :Ex:  companies…etc Any Collaboration (Optional) :              while  Pandamic periods we can use any where , not only at specfic areas </vt:lpstr>
      <vt:lpstr>   OBJECTIVE</vt:lpstr>
      <vt:lpstr>DESCRIPTION:</vt:lpstr>
      <vt:lpstr>Photos</vt:lpstr>
      <vt:lpstr>Video</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karteeswarkpk@outlook.com</cp:lastModifiedBy>
  <cp:revision>834</cp:revision>
  <dcterms:created xsi:type="dcterms:W3CDTF">2013-12-25T07:56:38Z</dcterms:created>
  <dcterms:modified xsi:type="dcterms:W3CDTF">2022-01-02T18:42:18Z</dcterms:modified>
</cp:coreProperties>
</file>