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70" r:id="rId11"/>
    <p:sldId id="271" r:id="rId12"/>
    <p:sldId id="273" r:id="rId13"/>
    <p:sldId id="265" r:id="rId14"/>
    <p:sldId id="266" r:id="rId15"/>
    <p:sldId id="274" r:id="rId16"/>
    <p:sldId id="267" r:id="rId17"/>
    <p:sldId id="268" r:id="rId18"/>
    <p:sldId id="269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65" autoAdjust="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DEF7-8C2F-4735-8874-0B6393996E0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DC5E-47E1-4F73-A706-489BED6674B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30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DEF7-8C2F-4735-8874-0B6393996E0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DC5E-47E1-4F73-A706-489BED667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57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DEF7-8C2F-4735-8874-0B6393996E0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DC5E-47E1-4F73-A706-489BED667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027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DEF7-8C2F-4735-8874-0B6393996E0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DC5E-47E1-4F73-A706-489BED6674B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3737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DEF7-8C2F-4735-8874-0B6393996E0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DC5E-47E1-4F73-A706-489BED667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105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DEF7-8C2F-4735-8874-0B6393996E0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DC5E-47E1-4F73-A706-489BED6674B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393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DEF7-8C2F-4735-8874-0B6393996E0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DC5E-47E1-4F73-A706-489BED667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685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DEF7-8C2F-4735-8874-0B6393996E0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DC5E-47E1-4F73-A706-489BED667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907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DEF7-8C2F-4735-8874-0B6393996E0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DC5E-47E1-4F73-A706-489BED667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65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DEF7-8C2F-4735-8874-0B6393996E0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DC5E-47E1-4F73-A706-489BED667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0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DEF7-8C2F-4735-8874-0B6393996E0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DC5E-47E1-4F73-A706-489BED667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49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DEF7-8C2F-4735-8874-0B6393996E0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DC5E-47E1-4F73-A706-489BED667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51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DEF7-8C2F-4735-8874-0B6393996E0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DC5E-47E1-4F73-A706-489BED667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25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DEF7-8C2F-4735-8874-0B6393996E0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DC5E-47E1-4F73-A706-489BED667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93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DEF7-8C2F-4735-8874-0B6393996E0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DC5E-47E1-4F73-A706-489BED667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49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DEF7-8C2F-4735-8874-0B6393996E0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DC5E-47E1-4F73-A706-489BED667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35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DEF7-8C2F-4735-8874-0B6393996E0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DC5E-47E1-4F73-A706-489BED667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7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835DEF7-8C2F-4735-8874-0B6393996E0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110DC5E-47E1-4F73-A706-489BED6674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4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60D6-D3DA-9D77-CA07-51D788A9B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Stage-2 Of VAC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B9124-59A0-BC80-30A2-20763C15AC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-by Team 110</a:t>
            </a:r>
          </a:p>
        </p:txBody>
      </p:sp>
    </p:spTree>
    <p:extLst>
      <p:ext uri="{BB962C8B-B14F-4D97-AF65-F5344CB8AC3E}">
        <p14:creationId xmlns:p14="http://schemas.microsoft.com/office/powerpoint/2010/main" val="2897753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009F-2404-1B3D-9709-F1519524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FCB4E-7C28-8862-832C-CA5169A7B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YouTube tutorials, documentation and studying various projects we learnt how to use OpenCV to detect and draw lines </a:t>
            </a:r>
          </a:p>
          <a:p>
            <a:r>
              <a:rPr lang="en-IN" dirty="0"/>
              <a:t>We also collected other pieces of information to calculate and locate objects </a:t>
            </a:r>
          </a:p>
          <a:p>
            <a:r>
              <a:rPr lang="en-IN" dirty="0"/>
              <a:t>Using functions like contour and blur we drew boxes around the vehicles </a:t>
            </a:r>
          </a:p>
        </p:txBody>
      </p:sp>
    </p:spTree>
    <p:extLst>
      <p:ext uri="{BB962C8B-B14F-4D97-AF65-F5344CB8AC3E}">
        <p14:creationId xmlns:p14="http://schemas.microsoft.com/office/powerpoint/2010/main" val="3145243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9160-DEC2-35F2-751B-A34E8D6E4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A67C7-5B46-3A07-E92F-13579819E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Studying other projects through out the week we started to move towards ROI detection but due to issues in that area we moved on to linear detection of vehicles</a:t>
            </a:r>
          </a:p>
          <a:p>
            <a:r>
              <a:rPr lang="en-IN" dirty="0"/>
              <a:t>We built small calculating functions to find densities and more</a:t>
            </a:r>
          </a:p>
          <a:p>
            <a:endParaRPr lang="en-IN" dirty="0"/>
          </a:p>
          <a:p>
            <a:r>
              <a:rPr lang="en-IN" dirty="0"/>
              <a:t>At the end of the week we finally coagulated the files and functions to build a basic working prototype</a:t>
            </a:r>
          </a:p>
          <a:p>
            <a:r>
              <a:rPr lang="en-IN" dirty="0"/>
              <a:t>The final prototype gives values close enough to the actual values with an error of 14%.</a:t>
            </a:r>
          </a:p>
        </p:txBody>
      </p:sp>
    </p:spTree>
    <p:extLst>
      <p:ext uri="{BB962C8B-B14F-4D97-AF65-F5344CB8AC3E}">
        <p14:creationId xmlns:p14="http://schemas.microsoft.com/office/powerpoint/2010/main" val="2330080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6167-4B3A-220F-967A-B7D4D7AE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Let’s take a look at the codes</a:t>
            </a:r>
          </a:p>
        </p:txBody>
      </p:sp>
    </p:spTree>
    <p:extLst>
      <p:ext uri="{BB962C8B-B14F-4D97-AF65-F5344CB8AC3E}">
        <p14:creationId xmlns:p14="http://schemas.microsoft.com/office/powerpoint/2010/main" val="917321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2EFF-D1BE-CA4E-83D6-28677917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6678B-3EBC-2E65-BAEE-0297E8957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4441723" cy="4351338"/>
          </a:xfrm>
        </p:spPr>
        <p:txBody>
          <a:bodyPr/>
          <a:lstStyle/>
          <a:p>
            <a:r>
              <a:rPr lang="en-IN" dirty="0"/>
              <a:t>Code for detection and counting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B15D0B-4426-B243-DF48-BD3D47538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682" y="0"/>
            <a:ext cx="7256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36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F106-23D9-8B66-FFB6-A32DE898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4A533-1C45-3002-39BB-274E58DC0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76484" cy="4351338"/>
          </a:xfrm>
        </p:spPr>
        <p:txBody>
          <a:bodyPr/>
          <a:lstStyle/>
          <a:p>
            <a:r>
              <a:rPr lang="en-IN" dirty="0"/>
              <a:t>Code to run (basic) calculations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9BE0BF-0CC1-8221-F021-09519B146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948" y="0"/>
            <a:ext cx="7148051" cy="678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98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CC690-DAFC-478A-380F-51C9B3DA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Let’s take a look at the Output</a:t>
            </a:r>
          </a:p>
        </p:txBody>
      </p:sp>
    </p:spTree>
    <p:extLst>
      <p:ext uri="{BB962C8B-B14F-4D97-AF65-F5344CB8AC3E}">
        <p14:creationId xmlns:p14="http://schemas.microsoft.com/office/powerpoint/2010/main" val="902738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352B-9D09-4463-4A2C-2D011A2C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C6BA8-B99F-2D9B-2F8A-272AAAC54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7418" cy="4351338"/>
          </a:xfrm>
        </p:spPr>
        <p:txBody>
          <a:bodyPr/>
          <a:lstStyle/>
          <a:p>
            <a:r>
              <a:rPr lang="en-IN" dirty="0"/>
              <a:t>Vehicle counter through OpenCV detection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66CCA5-3E28-2E81-5F4D-5291B731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918" y="1350819"/>
            <a:ext cx="6612082" cy="550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3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87E2-91E0-B3B6-A504-43DBDE1A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09109" cy="1325563"/>
          </a:xfrm>
        </p:spPr>
        <p:txBody>
          <a:bodyPr/>
          <a:lstStyle/>
          <a:p>
            <a:r>
              <a:rPr lang="en-IN" dirty="0"/>
              <a:t>Final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91E0B-55B7-6756-B349-9D520622C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09109" cy="4351338"/>
          </a:xfrm>
        </p:spPr>
        <p:txBody>
          <a:bodyPr/>
          <a:lstStyle/>
          <a:p>
            <a:r>
              <a:rPr lang="en-IN" dirty="0"/>
              <a:t>Actual Times generated by our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D439A8-DDED-FD37-4BB5-6D15408B5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6340"/>
            <a:ext cx="12192000" cy="209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52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B978-B3F8-020F-BA68-B92DFA8F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contributors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42B5F-6B11-C0E0-9B78-EA400A5D7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Collection like videos and times:  Saket Ram, Chetan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Programming the files:  Kartik, </a:t>
            </a:r>
            <a:r>
              <a:rPr lang="en-IN" dirty="0" err="1"/>
              <a:t>Shasank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Documentation and presentations: Sudheesh, </a:t>
            </a:r>
            <a:r>
              <a:rPr lang="en-IN" dirty="0" err="1"/>
              <a:t>Chiruhas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992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8A020-88EC-27BF-0733-D976CF83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YOU, IF ANY QUERY PLEASE ASK!</a:t>
            </a:r>
          </a:p>
        </p:txBody>
      </p:sp>
    </p:spTree>
    <p:extLst>
      <p:ext uri="{BB962C8B-B14F-4D97-AF65-F5344CB8AC3E}">
        <p14:creationId xmlns:p14="http://schemas.microsoft.com/office/powerpoint/2010/main" val="422719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E027F-C7D4-1283-CD34-3D76EC26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C97E6-2C81-8559-9912-DF6ADE3BA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Traffic issues cause many people to be late on occasions, important or otherwise</a:t>
            </a:r>
          </a:p>
          <a:p>
            <a:r>
              <a:rPr lang="en-IN" dirty="0"/>
              <a:t>Issues such as bottlenecks, infrastructure issues and more cause traffic jams.</a:t>
            </a:r>
          </a:p>
        </p:txBody>
      </p:sp>
    </p:spTree>
    <p:extLst>
      <p:ext uri="{BB962C8B-B14F-4D97-AF65-F5344CB8AC3E}">
        <p14:creationId xmlns:p14="http://schemas.microsoft.com/office/powerpoint/2010/main" val="142156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DD10-AC8A-17E9-FCAE-F693C7DC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055C0-6283-1B6C-9AD8-DA371C5CF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Our solutions looks through the possibility of clearing traffic based on algorithms to generate appropriate times to facilitate smooth flow of traffic</a:t>
            </a:r>
          </a:p>
          <a:p>
            <a:r>
              <a:rPr lang="en-IN" dirty="0"/>
              <a:t>The vehicles are counted and using specific formulae we find the minimum and maximum green times allowed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04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4138-CB81-9F57-340D-C94CBBF3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Stakeholder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89FB2-98D7-DD00-E7A4-22E12786A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solution is for everyone affected by traffic issues.</a:t>
            </a:r>
          </a:p>
          <a:p>
            <a:r>
              <a:rPr lang="en-IN" dirty="0"/>
              <a:t>We talked to multiple working people and students who use buses and personal vehicles.</a:t>
            </a:r>
          </a:p>
          <a:p>
            <a:r>
              <a:rPr lang="en-IN" dirty="0"/>
              <a:t>They felt that our solution  was apt.</a:t>
            </a:r>
          </a:p>
        </p:txBody>
      </p:sp>
    </p:spTree>
    <p:extLst>
      <p:ext uri="{BB962C8B-B14F-4D97-AF65-F5344CB8AC3E}">
        <p14:creationId xmlns:p14="http://schemas.microsoft.com/office/powerpoint/2010/main" val="314591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3C0F-2FFE-CCB8-780E-5FDF2D79A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3B09D-9568-DC2B-976E-DC4B9DC4E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Our idea uses object detection, vehicle densities  and counters to accurately calculate the signal timings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363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5B0B-C23A-1B28-BC53-1978DDB1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94CA0-263E-F7BD-4523-DDF71C320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all were stuck in traffic and one of us came up with an idea to improve traffic .</a:t>
            </a:r>
          </a:p>
          <a:p>
            <a:r>
              <a:rPr lang="en-IN" dirty="0"/>
              <a:t>Then we built upon this idea for a couple of weeks picking out and improving the protype.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5310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091C-222D-61EE-3FD7-BF22486E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we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0B6F7-CF66-381E-4109-54223E22E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were not able to count vehicles on the first go and had to relearn the process </a:t>
            </a:r>
          </a:p>
          <a:p>
            <a:r>
              <a:rPr lang="en-IN" dirty="0"/>
              <a:t>Our lines had to be redrawn based on coordinates of pixels</a:t>
            </a:r>
          </a:p>
          <a:p>
            <a:r>
              <a:rPr lang="en-IN" dirty="0"/>
              <a:t>Each video had different configurations and different resolutions.</a:t>
            </a:r>
          </a:p>
          <a:p>
            <a:r>
              <a:rPr lang="en-IN" dirty="0"/>
              <a:t>The time estimation was initially inaccurate because of some skewed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2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838E-2A08-1389-FFF0-D9FFD552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60007-EE83-9B2A-E81E-083B3C449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used documentations of OpenCV and basic python features to build upon the base ideas</a:t>
            </a:r>
          </a:p>
          <a:p>
            <a:r>
              <a:rPr lang="en-IN" dirty="0"/>
              <a:t>Some important handy research papers from IIT Bombay’s CIVIL Department.</a:t>
            </a:r>
          </a:p>
          <a:p>
            <a:r>
              <a:rPr lang="en-IN" dirty="0"/>
              <a:t>Important YouTube tutorials on basic usage of OpenCV</a:t>
            </a:r>
          </a:p>
        </p:txBody>
      </p:sp>
    </p:spTree>
    <p:extLst>
      <p:ext uri="{BB962C8B-B14F-4D97-AF65-F5344CB8AC3E}">
        <p14:creationId xmlns:p14="http://schemas.microsoft.com/office/powerpoint/2010/main" val="298248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0555-9E51-7560-2BE8-AD6DCC40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Skill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FEC65-E626-775C-A220-36892C3D5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Our team learned how to use OpenCV from basic to advanced levels like accurate object detection</a:t>
            </a:r>
          </a:p>
          <a:p>
            <a:r>
              <a:rPr lang="en-IN" dirty="0"/>
              <a:t>We learnt to import different functions from other files into another file</a:t>
            </a:r>
          </a:p>
          <a:p>
            <a:r>
              <a:rPr lang="en-IN" dirty="0"/>
              <a:t>We learnt to count object based on the coordinates the object passes through </a:t>
            </a:r>
          </a:p>
          <a:p>
            <a:r>
              <a:rPr lang="en-IN" dirty="0"/>
              <a:t>We learnt to map/point out coordinates in the frame</a:t>
            </a:r>
          </a:p>
        </p:txBody>
      </p:sp>
    </p:spTree>
    <p:extLst>
      <p:ext uri="{BB962C8B-B14F-4D97-AF65-F5344CB8AC3E}">
        <p14:creationId xmlns:p14="http://schemas.microsoft.com/office/powerpoint/2010/main" val="114064217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</TotalTime>
  <Words>502</Words>
  <Application>Microsoft Office PowerPoint</Application>
  <PresentationFormat>Widescreen</PresentationFormat>
  <Paragraphs>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Century Gothic</vt:lpstr>
      <vt:lpstr>Wingdings 3</vt:lpstr>
      <vt:lpstr>Slice</vt:lpstr>
      <vt:lpstr>Stage-2 Of VAC </vt:lpstr>
      <vt:lpstr>Problem</vt:lpstr>
      <vt:lpstr>Solution</vt:lpstr>
      <vt:lpstr>Stakeholder Analysis</vt:lpstr>
      <vt:lpstr>PowerPoint Presentation</vt:lpstr>
      <vt:lpstr>PowerPoint Presentation</vt:lpstr>
      <vt:lpstr>Problems we faced</vt:lpstr>
      <vt:lpstr>Resource Use</vt:lpstr>
      <vt:lpstr>Skill Development</vt:lpstr>
      <vt:lpstr>Week 1</vt:lpstr>
      <vt:lpstr>Week 2</vt:lpstr>
      <vt:lpstr>Let’s take a look at the codes</vt:lpstr>
      <vt:lpstr>PowerPoint Presentation</vt:lpstr>
      <vt:lpstr>PowerPoint Presentation</vt:lpstr>
      <vt:lpstr>Let’s take a look at the Output</vt:lpstr>
      <vt:lpstr>PowerPoint Presentation</vt:lpstr>
      <vt:lpstr>Final output</vt:lpstr>
      <vt:lpstr>Our contributors</vt:lpstr>
      <vt:lpstr>THANK YOU, IF ANY QUERY PLEASE ASK!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Kartik Adhiraju</dc:creator>
  <cp:lastModifiedBy>Kartik Adhiraju</cp:lastModifiedBy>
  <cp:revision>2</cp:revision>
  <dcterms:created xsi:type="dcterms:W3CDTF">2025-04-28T05:39:03Z</dcterms:created>
  <dcterms:modified xsi:type="dcterms:W3CDTF">2025-04-28T05:44:00Z</dcterms:modified>
</cp:coreProperties>
</file>