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bara Petersen" initials="BP" lastIdx="1" clrIdx="0">
    <p:extLst>
      <p:ext uri="{19B8F6BF-5375-455C-9EA6-DF929625EA0E}">
        <p15:presenceInfo xmlns:p15="http://schemas.microsoft.com/office/powerpoint/2012/main" userId="Barbara Peter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FF66"/>
    <a:srgbClr val="75FFFF"/>
    <a:srgbClr val="DD4FFF"/>
    <a:srgbClr val="8B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1026" autoAdjust="0"/>
  </p:normalViewPr>
  <p:slideViewPr>
    <p:cSldViewPr>
      <p:cViewPr varScale="1">
        <p:scale>
          <a:sx n="61" d="100"/>
          <a:sy n="61" d="100"/>
        </p:scale>
        <p:origin x="12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FFD0F-508C-4E59-85CF-1AF1A196B0FA}" type="datetimeFigureOut">
              <a:rPr lang="de-DE" smtClean="0"/>
              <a:pPr/>
              <a:t>24.05.2020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747DB-A63F-41C9-9DB0-6A2950EDD9B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25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260D-5027-4177-A509-FF3A0B9A980F}" type="datetimeFigureOut">
              <a:rPr lang="de-DE" smtClean="0"/>
              <a:pPr/>
              <a:t>24.05.2020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1EEB-0B7F-4CD2-8917-EFF5C8E875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260D-5027-4177-A509-FF3A0B9A980F}" type="datetimeFigureOut">
              <a:rPr lang="de-DE" smtClean="0"/>
              <a:pPr/>
              <a:t>24.05.2020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1EEB-0B7F-4CD2-8917-EFF5C8E875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260D-5027-4177-A509-FF3A0B9A980F}" type="datetimeFigureOut">
              <a:rPr lang="de-DE" smtClean="0"/>
              <a:pPr/>
              <a:t>24.05.2020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1EEB-0B7F-4CD2-8917-EFF5C8E875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260D-5027-4177-A509-FF3A0B9A980F}" type="datetimeFigureOut">
              <a:rPr lang="de-DE" smtClean="0"/>
              <a:pPr/>
              <a:t>24.05.2020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1EEB-0B7F-4CD2-8917-EFF5C8E875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260D-5027-4177-A509-FF3A0B9A980F}" type="datetimeFigureOut">
              <a:rPr lang="de-DE" smtClean="0"/>
              <a:pPr/>
              <a:t>24.05.2020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1EEB-0B7F-4CD2-8917-EFF5C8E875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260D-5027-4177-A509-FF3A0B9A980F}" type="datetimeFigureOut">
              <a:rPr lang="de-DE" smtClean="0"/>
              <a:pPr/>
              <a:t>24.05.2020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1EEB-0B7F-4CD2-8917-EFF5C8E875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260D-5027-4177-A509-FF3A0B9A980F}" type="datetimeFigureOut">
              <a:rPr lang="de-DE" smtClean="0"/>
              <a:pPr/>
              <a:t>24.05.2020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1EEB-0B7F-4CD2-8917-EFF5C8E875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260D-5027-4177-A509-FF3A0B9A980F}" type="datetimeFigureOut">
              <a:rPr lang="de-DE" smtClean="0"/>
              <a:pPr/>
              <a:t>24.05.2020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1EEB-0B7F-4CD2-8917-EFF5C8E875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260D-5027-4177-A509-FF3A0B9A980F}" type="datetimeFigureOut">
              <a:rPr lang="de-DE" smtClean="0"/>
              <a:pPr/>
              <a:t>24.05.2020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1EEB-0B7F-4CD2-8917-EFF5C8E875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260D-5027-4177-A509-FF3A0B9A980F}" type="datetimeFigureOut">
              <a:rPr lang="de-DE" smtClean="0"/>
              <a:pPr/>
              <a:t>24.05.2020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1EEB-0B7F-4CD2-8917-EFF5C8E875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260D-5027-4177-A509-FF3A0B9A980F}" type="datetimeFigureOut">
              <a:rPr lang="de-DE" smtClean="0"/>
              <a:pPr/>
              <a:t>24.05.2020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1EEB-0B7F-4CD2-8917-EFF5C8E875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D260D-5027-4177-A509-FF3A0B9A980F}" type="datetimeFigureOut">
              <a:rPr lang="de-DE" smtClean="0"/>
              <a:pPr/>
              <a:t>24.05.2020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21EEB-0B7F-4CD2-8917-EFF5C8E875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C415C52-A5FE-4D83-98F3-43771AE8522D}"/>
              </a:ext>
            </a:extLst>
          </p:cNvPr>
          <p:cNvSpPr/>
          <p:nvPr/>
        </p:nvSpPr>
        <p:spPr>
          <a:xfrm>
            <a:off x="2879812" y="1305924"/>
            <a:ext cx="3600400" cy="456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>
                <a:solidFill>
                  <a:schemeClr val="tx1"/>
                </a:solidFill>
              </a:rPr>
              <a:t>counter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ww:dd:hh:mm:ss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8FBC09-1CC3-4323-A633-B6A196215867}"/>
              </a:ext>
            </a:extLst>
          </p:cNvPr>
          <p:cNvSpPr txBox="1"/>
          <p:nvPr/>
        </p:nvSpPr>
        <p:spPr>
          <a:xfrm>
            <a:off x="6588224" y="5486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FB/Insta </a:t>
            </a:r>
            <a:r>
              <a:rPr lang="de-DE" dirty="0" err="1"/>
              <a:t>Anziege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C10FD5C-3F4B-474C-A414-3E6026F72A0F}"/>
              </a:ext>
            </a:extLst>
          </p:cNvPr>
          <p:cNvSpPr txBox="1"/>
          <p:nvPr/>
        </p:nvSpPr>
        <p:spPr>
          <a:xfrm>
            <a:off x="2966979" y="245594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Festival findet statt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612D94A-709B-4480-9B19-25F0F4526D19}"/>
              </a:ext>
            </a:extLst>
          </p:cNvPr>
          <p:cNvGrpSpPr/>
          <p:nvPr/>
        </p:nvGrpSpPr>
        <p:grpSpPr>
          <a:xfrm>
            <a:off x="2859212" y="404664"/>
            <a:ext cx="3621000" cy="5760640"/>
            <a:chOff x="2859212" y="404664"/>
            <a:chExt cx="3621000" cy="576064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E8A0CF2-CB6A-4EC6-9624-0C4D1D8709F6}"/>
                </a:ext>
              </a:extLst>
            </p:cNvPr>
            <p:cNvSpPr/>
            <p:nvPr/>
          </p:nvSpPr>
          <p:spPr>
            <a:xfrm>
              <a:off x="2879812" y="404664"/>
              <a:ext cx="3600400" cy="5760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27" name="Grafik 26" descr="Ein Bild, das Schild, Licht enthält.&#10;&#10;Automatisch generierte Beschreibung">
              <a:extLst>
                <a:ext uri="{FF2B5EF4-FFF2-40B4-BE49-F238E27FC236}">
                  <a16:creationId xmlns:a16="http://schemas.microsoft.com/office/drawing/2014/main" id="{1B63F03E-E294-49B0-ABA8-47A45306C7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4" t="17685" b="69716"/>
            <a:stretch/>
          </p:blipFill>
          <p:spPr>
            <a:xfrm>
              <a:off x="2859212" y="404664"/>
              <a:ext cx="3621000" cy="864096"/>
            </a:xfrm>
            <a:prstGeom prst="rect">
              <a:avLst/>
            </a:prstGeom>
          </p:spPr>
        </p:pic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EE96D5D-786D-4AE2-B097-DB765B293644}"/>
                </a:ext>
              </a:extLst>
            </p:cNvPr>
            <p:cNvGrpSpPr/>
            <p:nvPr/>
          </p:nvGrpSpPr>
          <p:grpSpPr>
            <a:xfrm>
              <a:off x="2894971" y="404664"/>
              <a:ext cx="576064" cy="432048"/>
              <a:chOff x="827584" y="918012"/>
              <a:chExt cx="576064" cy="432048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F0A1BE5E-780F-4062-9B28-264AB7A13577}"/>
                  </a:ext>
                </a:extLst>
              </p:cNvPr>
              <p:cNvSpPr/>
              <p:nvPr/>
            </p:nvSpPr>
            <p:spPr>
              <a:xfrm>
                <a:off x="827584" y="918012"/>
                <a:ext cx="576064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769A8C6B-3EF7-43F0-B455-A0CB8CBF3466}"/>
                  </a:ext>
                </a:extLst>
              </p:cNvPr>
              <p:cNvCxnSpPr/>
              <p:nvPr/>
            </p:nvCxnSpPr>
            <p:spPr>
              <a:xfrm>
                <a:off x="899592" y="1071320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76F9267D-4559-47A8-AA6C-D88E5A75BD3D}"/>
                  </a:ext>
                </a:extLst>
              </p:cNvPr>
              <p:cNvCxnSpPr/>
              <p:nvPr/>
            </p:nvCxnSpPr>
            <p:spPr>
              <a:xfrm>
                <a:off x="899592" y="1134036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FE9650F-A2CA-48D4-B1A1-751F1B92E93C}"/>
                  </a:ext>
                </a:extLst>
              </p:cNvPr>
              <p:cNvCxnSpPr/>
              <p:nvPr/>
            </p:nvCxnSpPr>
            <p:spPr>
              <a:xfrm>
                <a:off x="899592" y="1206044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B0415226-A3CA-45CF-A2E3-AD7AACC55619}"/>
              </a:ext>
            </a:extLst>
          </p:cNvPr>
          <p:cNvSpPr txBox="1"/>
          <p:nvPr/>
        </p:nvSpPr>
        <p:spPr>
          <a:xfrm>
            <a:off x="3059832" y="210735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Strumwarnung</a:t>
            </a:r>
            <a:r>
              <a:rPr lang="de-DE" dirty="0"/>
              <a:t> etc.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2121BCF-BC58-4F19-A4D4-53E91645DFDA}"/>
              </a:ext>
            </a:extLst>
          </p:cNvPr>
          <p:cNvSpPr/>
          <p:nvPr/>
        </p:nvSpPr>
        <p:spPr>
          <a:xfrm>
            <a:off x="539552" y="404664"/>
            <a:ext cx="1980220" cy="3816424"/>
          </a:xfrm>
          <a:prstGeom prst="rect">
            <a:avLst/>
          </a:prstGeom>
          <a:solidFill>
            <a:srgbClr val="0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Line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Food Line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Karte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EF3C655-B69F-4582-8268-ABBC83D3E82A}"/>
              </a:ext>
            </a:extLst>
          </p:cNvPr>
          <p:cNvSpPr/>
          <p:nvPr/>
        </p:nvSpPr>
        <p:spPr>
          <a:xfrm>
            <a:off x="2894971" y="1305924"/>
            <a:ext cx="3585241" cy="456780"/>
          </a:xfrm>
          <a:prstGeom prst="rect">
            <a:avLst/>
          </a:prstGeom>
          <a:solidFill>
            <a:srgbClr val="0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ww:dd:hh:mm:ss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95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72CC3D1-7B3F-41CB-B4D4-91335A1D0886}"/>
              </a:ext>
            </a:extLst>
          </p:cNvPr>
          <p:cNvSpPr/>
          <p:nvPr/>
        </p:nvSpPr>
        <p:spPr>
          <a:xfrm>
            <a:off x="2879812" y="1305924"/>
            <a:ext cx="3600400" cy="456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>
                <a:solidFill>
                  <a:schemeClr val="tx1"/>
                </a:solidFill>
              </a:rPr>
              <a:t>counter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ww:dd:hh:mm:ss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A17E97-F53F-4546-9856-602B2853596A}"/>
              </a:ext>
            </a:extLst>
          </p:cNvPr>
          <p:cNvSpPr txBox="1"/>
          <p:nvPr/>
        </p:nvSpPr>
        <p:spPr>
          <a:xfrm>
            <a:off x="2966979" y="245594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Festival findet statt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4529000-7625-491D-B957-662D3D01F11F}"/>
              </a:ext>
            </a:extLst>
          </p:cNvPr>
          <p:cNvGrpSpPr/>
          <p:nvPr/>
        </p:nvGrpSpPr>
        <p:grpSpPr>
          <a:xfrm>
            <a:off x="2859212" y="278638"/>
            <a:ext cx="3621000" cy="5760640"/>
            <a:chOff x="2859212" y="404664"/>
            <a:chExt cx="3621000" cy="576064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9147695-3677-4C93-B531-2DAA798DB5CA}"/>
                </a:ext>
              </a:extLst>
            </p:cNvPr>
            <p:cNvSpPr/>
            <p:nvPr/>
          </p:nvSpPr>
          <p:spPr>
            <a:xfrm>
              <a:off x="2879812" y="404664"/>
              <a:ext cx="3600400" cy="5760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7" name="Grafik 6" descr="Ein Bild, das Schild, Licht enthält.&#10;&#10;Automatisch generierte Beschreibung">
              <a:extLst>
                <a:ext uri="{FF2B5EF4-FFF2-40B4-BE49-F238E27FC236}">
                  <a16:creationId xmlns:a16="http://schemas.microsoft.com/office/drawing/2014/main" id="{20B20F6D-7CC7-48D0-ACDD-E707C3DC8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4" t="17685" b="69716"/>
            <a:stretch/>
          </p:blipFill>
          <p:spPr>
            <a:xfrm>
              <a:off x="2859212" y="404664"/>
              <a:ext cx="3621000" cy="864096"/>
            </a:xfrm>
            <a:prstGeom prst="rect">
              <a:avLst/>
            </a:prstGeom>
          </p:spPr>
        </p:pic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01EF6DE1-1A9B-4155-8229-6E2C5381FAB5}"/>
                </a:ext>
              </a:extLst>
            </p:cNvPr>
            <p:cNvGrpSpPr/>
            <p:nvPr/>
          </p:nvGrpSpPr>
          <p:grpSpPr>
            <a:xfrm>
              <a:off x="2894971" y="404664"/>
              <a:ext cx="576064" cy="432048"/>
              <a:chOff x="827584" y="918012"/>
              <a:chExt cx="576064" cy="432048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BA6E3977-0B82-4AD2-9374-B9B1D99670D8}"/>
                  </a:ext>
                </a:extLst>
              </p:cNvPr>
              <p:cNvSpPr/>
              <p:nvPr/>
            </p:nvSpPr>
            <p:spPr>
              <a:xfrm>
                <a:off x="827584" y="918012"/>
                <a:ext cx="576064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76195ABE-9588-4F41-9587-99BE1CB3D29C}"/>
                  </a:ext>
                </a:extLst>
              </p:cNvPr>
              <p:cNvCxnSpPr/>
              <p:nvPr/>
            </p:nvCxnSpPr>
            <p:spPr>
              <a:xfrm>
                <a:off x="899592" y="1071320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9207228B-A1E6-4CCA-BB61-E521A419BB33}"/>
                  </a:ext>
                </a:extLst>
              </p:cNvPr>
              <p:cNvCxnSpPr/>
              <p:nvPr/>
            </p:nvCxnSpPr>
            <p:spPr>
              <a:xfrm>
                <a:off x="899592" y="1134036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6C65C7BE-376E-43F7-917C-1BE3B3E403C7}"/>
                  </a:ext>
                </a:extLst>
              </p:cNvPr>
              <p:cNvCxnSpPr/>
              <p:nvPr/>
            </p:nvCxnSpPr>
            <p:spPr>
              <a:xfrm>
                <a:off x="899592" y="1206044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605996B6-14FC-4A90-AC3B-479596BB491F}"/>
              </a:ext>
            </a:extLst>
          </p:cNvPr>
          <p:cNvSpPr/>
          <p:nvPr/>
        </p:nvSpPr>
        <p:spPr>
          <a:xfrm>
            <a:off x="539552" y="404664"/>
            <a:ext cx="1980220" cy="3816424"/>
          </a:xfrm>
          <a:prstGeom prst="rect">
            <a:avLst/>
          </a:prstGeom>
          <a:solidFill>
            <a:srgbClr val="0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rgbClr val="FFFF00"/>
                </a:solidFill>
              </a:rPr>
              <a:t>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Line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Food Line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Karte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59EDADA-92EF-4829-875A-D7D0654D5AB8}"/>
              </a:ext>
            </a:extLst>
          </p:cNvPr>
          <p:cNvSpPr txBox="1"/>
          <p:nvPr/>
        </p:nvSpPr>
        <p:spPr>
          <a:xfrm>
            <a:off x="3146999" y="1675256"/>
            <a:ext cx="142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Act 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AD71-92C7-4173-BEC8-BF9535A98222}"/>
              </a:ext>
            </a:extLst>
          </p:cNvPr>
          <p:cNvSpPr txBox="1"/>
          <p:nvPr/>
        </p:nvSpPr>
        <p:spPr>
          <a:xfrm>
            <a:off x="3178750" y="3158958"/>
            <a:ext cx="142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Act 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9D44D-DED5-4368-B711-9DCDA87DEE1E}"/>
              </a:ext>
            </a:extLst>
          </p:cNvPr>
          <p:cNvSpPr txBox="1"/>
          <p:nvPr/>
        </p:nvSpPr>
        <p:spPr>
          <a:xfrm>
            <a:off x="3146998" y="2411596"/>
            <a:ext cx="142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Act 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4644830-ACE2-45BA-BC1E-E4D5A01B7AB7}"/>
              </a:ext>
            </a:extLst>
          </p:cNvPr>
          <p:cNvSpPr txBox="1"/>
          <p:nvPr/>
        </p:nvSpPr>
        <p:spPr>
          <a:xfrm>
            <a:off x="6804248" y="1534314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 Act A: Allgemeine Information, </a:t>
            </a:r>
            <a:r>
              <a:rPr lang="de-DE" dirty="0" err="1"/>
              <a:t>Youtube</a:t>
            </a:r>
            <a:r>
              <a:rPr lang="de-DE" dirty="0"/>
              <a:t> Link, FB, Insta</a:t>
            </a:r>
          </a:p>
        </p:txBody>
      </p:sp>
    </p:spTree>
    <p:extLst>
      <p:ext uri="{BB962C8B-B14F-4D97-AF65-F5344CB8AC3E}">
        <p14:creationId xmlns:p14="http://schemas.microsoft.com/office/powerpoint/2010/main" val="184457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65EF4C7-F8B4-4A3B-A2C9-84E4ED9BC068}"/>
              </a:ext>
            </a:extLst>
          </p:cNvPr>
          <p:cNvSpPr/>
          <p:nvPr/>
        </p:nvSpPr>
        <p:spPr>
          <a:xfrm>
            <a:off x="2879812" y="1305924"/>
            <a:ext cx="3600400" cy="456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>
                <a:solidFill>
                  <a:schemeClr val="tx1"/>
                </a:solidFill>
              </a:rPr>
              <a:t>counter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ww:dd:hh:mm:ss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C7C00D-2D34-42A0-AB95-55F62042733B}"/>
              </a:ext>
            </a:extLst>
          </p:cNvPr>
          <p:cNvSpPr txBox="1"/>
          <p:nvPr/>
        </p:nvSpPr>
        <p:spPr>
          <a:xfrm>
            <a:off x="2966979" y="245594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Festival findet statt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16B1860-98E8-4BE3-B7B3-6EF6499895B4}"/>
              </a:ext>
            </a:extLst>
          </p:cNvPr>
          <p:cNvGrpSpPr/>
          <p:nvPr/>
        </p:nvGrpSpPr>
        <p:grpSpPr>
          <a:xfrm>
            <a:off x="2859212" y="404664"/>
            <a:ext cx="3621000" cy="5760640"/>
            <a:chOff x="2859212" y="404664"/>
            <a:chExt cx="3621000" cy="576064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C001E8D-8846-4B04-8012-CC8B763C191C}"/>
                </a:ext>
              </a:extLst>
            </p:cNvPr>
            <p:cNvSpPr/>
            <p:nvPr/>
          </p:nvSpPr>
          <p:spPr>
            <a:xfrm>
              <a:off x="2879812" y="404664"/>
              <a:ext cx="3600400" cy="5760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 descr="Ein Bild, das Schild, Licht enthält.&#10;&#10;Automatisch generierte Beschreibung">
              <a:extLst>
                <a:ext uri="{FF2B5EF4-FFF2-40B4-BE49-F238E27FC236}">
                  <a16:creationId xmlns:a16="http://schemas.microsoft.com/office/drawing/2014/main" id="{22B13AFF-BEEC-406A-8F75-FF44D5807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4" t="17685" b="69716"/>
            <a:stretch/>
          </p:blipFill>
          <p:spPr>
            <a:xfrm>
              <a:off x="2859212" y="404664"/>
              <a:ext cx="3621000" cy="864096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B205D1E-9149-4470-A292-20184DC7D93B}"/>
                </a:ext>
              </a:extLst>
            </p:cNvPr>
            <p:cNvGrpSpPr/>
            <p:nvPr/>
          </p:nvGrpSpPr>
          <p:grpSpPr>
            <a:xfrm>
              <a:off x="2894971" y="404664"/>
              <a:ext cx="576064" cy="432048"/>
              <a:chOff x="827584" y="918012"/>
              <a:chExt cx="576064" cy="432048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5B6F6851-4398-49D5-9E29-893482149339}"/>
                  </a:ext>
                </a:extLst>
              </p:cNvPr>
              <p:cNvSpPr/>
              <p:nvPr/>
            </p:nvSpPr>
            <p:spPr>
              <a:xfrm>
                <a:off x="827584" y="918012"/>
                <a:ext cx="576064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A11ECBA8-34EA-4B92-BC49-D644ECD3DB5F}"/>
                  </a:ext>
                </a:extLst>
              </p:cNvPr>
              <p:cNvCxnSpPr/>
              <p:nvPr/>
            </p:nvCxnSpPr>
            <p:spPr>
              <a:xfrm>
                <a:off x="899592" y="1071320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F1604D0A-3C0A-4AFC-BD37-C040AB7EC69C}"/>
                  </a:ext>
                </a:extLst>
              </p:cNvPr>
              <p:cNvCxnSpPr/>
              <p:nvPr/>
            </p:nvCxnSpPr>
            <p:spPr>
              <a:xfrm>
                <a:off x="899592" y="1134036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FC1A2CE2-1237-4F35-866B-518304B14F81}"/>
                  </a:ext>
                </a:extLst>
              </p:cNvPr>
              <p:cNvCxnSpPr/>
              <p:nvPr/>
            </p:nvCxnSpPr>
            <p:spPr>
              <a:xfrm>
                <a:off x="899592" y="1206044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8CDB9AB6-7B6B-4060-86DB-EA86604990D8}"/>
              </a:ext>
            </a:extLst>
          </p:cNvPr>
          <p:cNvSpPr/>
          <p:nvPr/>
        </p:nvSpPr>
        <p:spPr>
          <a:xfrm>
            <a:off x="539552" y="404664"/>
            <a:ext cx="1980220" cy="3816424"/>
          </a:xfrm>
          <a:prstGeom prst="rect">
            <a:avLst/>
          </a:prstGeom>
          <a:solidFill>
            <a:srgbClr val="0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rgbClr val="FFFF00"/>
                </a:solidFill>
              </a:rPr>
              <a:t>Line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Food Line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Karte</a:t>
            </a:r>
          </a:p>
        </p:txBody>
      </p:sp>
      <p:graphicFrame>
        <p:nvGraphicFramePr>
          <p:cNvPr id="17" name="Tabelle 17">
            <a:extLst>
              <a:ext uri="{FF2B5EF4-FFF2-40B4-BE49-F238E27FC236}">
                <a16:creationId xmlns:a16="http://schemas.microsoft.com/office/drawing/2014/main" id="{9B3ECA94-1C61-4F0B-AF4B-6C560DE78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715076"/>
              </p:ext>
            </p:extLst>
          </p:nvPr>
        </p:nvGraphicFramePr>
        <p:xfrm>
          <a:off x="3102006" y="2071112"/>
          <a:ext cx="31560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004">
                  <a:extLst>
                    <a:ext uri="{9D8B030D-6E8A-4147-A177-3AD203B41FA5}">
                      <a16:colId xmlns:a16="http://schemas.microsoft.com/office/drawing/2014/main" val="313946852"/>
                    </a:ext>
                  </a:extLst>
                </a:gridCol>
                <a:gridCol w="1052004">
                  <a:extLst>
                    <a:ext uri="{9D8B030D-6E8A-4147-A177-3AD203B41FA5}">
                      <a16:colId xmlns:a16="http://schemas.microsoft.com/office/drawing/2014/main" val="2493211423"/>
                    </a:ext>
                  </a:extLst>
                </a:gridCol>
                <a:gridCol w="1052004">
                  <a:extLst>
                    <a:ext uri="{9D8B030D-6E8A-4147-A177-3AD203B41FA5}">
                      <a16:colId xmlns:a16="http://schemas.microsoft.com/office/drawing/2014/main" val="272068308"/>
                    </a:ext>
                  </a:extLst>
                </a:gridCol>
              </a:tblGrid>
              <a:tr h="363314">
                <a:tc>
                  <a:txBody>
                    <a:bodyPr/>
                    <a:lstStyle/>
                    <a:p>
                      <a:r>
                        <a:rPr lang="de-DE" dirty="0"/>
                        <a:t>Uhrzeit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Freitag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Samstag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3316"/>
                  </a:ext>
                </a:extLst>
              </a:tr>
              <a:tr h="36331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64047"/>
                  </a:ext>
                </a:extLst>
              </a:tr>
              <a:tr h="36331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95490"/>
                  </a:ext>
                </a:extLst>
              </a:tr>
            </a:tbl>
          </a:graphicData>
        </a:graphic>
      </p:graphicFrame>
      <p:sp>
        <p:nvSpPr>
          <p:cNvPr id="20" name="Textfeld 19">
            <a:extLst>
              <a:ext uri="{FF2B5EF4-FFF2-40B4-BE49-F238E27FC236}">
                <a16:creationId xmlns:a16="http://schemas.microsoft.com/office/drawing/2014/main" id="{1D3CF7D0-6E9D-4E38-BFEF-95C7C5AE554A}"/>
              </a:ext>
            </a:extLst>
          </p:cNvPr>
          <p:cNvSpPr txBox="1"/>
          <p:nvPr/>
        </p:nvSpPr>
        <p:spPr>
          <a:xfrm>
            <a:off x="3038987" y="1700808"/>
            <a:ext cx="297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 Stage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62057A4-F8E2-490C-8EFA-5251153FD431}"/>
              </a:ext>
            </a:extLst>
          </p:cNvPr>
          <p:cNvSpPr txBox="1"/>
          <p:nvPr/>
        </p:nvSpPr>
        <p:spPr>
          <a:xfrm>
            <a:off x="3059832" y="3707740"/>
            <a:ext cx="297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DJ Zelt</a:t>
            </a:r>
          </a:p>
        </p:txBody>
      </p:sp>
      <p:graphicFrame>
        <p:nvGraphicFramePr>
          <p:cNvPr id="23" name="Tabelle 17">
            <a:extLst>
              <a:ext uri="{FF2B5EF4-FFF2-40B4-BE49-F238E27FC236}">
                <a16:creationId xmlns:a16="http://schemas.microsoft.com/office/drawing/2014/main" id="{851472BC-B239-4C5D-86B6-73D499B01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400"/>
              </p:ext>
            </p:extLst>
          </p:nvPr>
        </p:nvGraphicFramePr>
        <p:xfrm>
          <a:off x="3059832" y="4077072"/>
          <a:ext cx="31560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004">
                  <a:extLst>
                    <a:ext uri="{9D8B030D-6E8A-4147-A177-3AD203B41FA5}">
                      <a16:colId xmlns:a16="http://schemas.microsoft.com/office/drawing/2014/main" val="313946852"/>
                    </a:ext>
                  </a:extLst>
                </a:gridCol>
                <a:gridCol w="1052004">
                  <a:extLst>
                    <a:ext uri="{9D8B030D-6E8A-4147-A177-3AD203B41FA5}">
                      <a16:colId xmlns:a16="http://schemas.microsoft.com/office/drawing/2014/main" val="2493211423"/>
                    </a:ext>
                  </a:extLst>
                </a:gridCol>
                <a:gridCol w="1052004">
                  <a:extLst>
                    <a:ext uri="{9D8B030D-6E8A-4147-A177-3AD203B41FA5}">
                      <a16:colId xmlns:a16="http://schemas.microsoft.com/office/drawing/2014/main" val="272068308"/>
                    </a:ext>
                  </a:extLst>
                </a:gridCol>
              </a:tblGrid>
              <a:tr h="363314">
                <a:tc>
                  <a:txBody>
                    <a:bodyPr/>
                    <a:lstStyle/>
                    <a:p>
                      <a:r>
                        <a:rPr lang="de-DE" dirty="0"/>
                        <a:t>Uhrzeit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Freitag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Samstag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3316"/>
                  </a:ext>
                </a:extLst>
              </a:tr>
              <a:tr h="36331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64047"/>
                  </a:ext>
                </a:extLst>
              </a:tr>
              <a:tr h="36331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9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91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20A7B4C-D658-431A-92BE-81B2BFBCD277}"/>
              </a:ext>
            </a:extLst>
          </p:cNvPr>
          <p:cNvSpPr/>
          <p:nvPr/>
        </p:nvSpPr>
        <p:spPr>
          <a:xfrm>
            <a:off x="2879812" y="1305924"/>
            <a:ext cx="3600400" cy="456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>
                <a:solidFill>
                  <a:schemeClr val="tx1"/>
                </a:solidFill>
              </a:rPr>
              <a:t>counter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ww:dd:hh:mm:ss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34D82C-FC4F-4D1C-983F-3D17CA6D3726}"/>
              </a:ext>
            </a:extLst>
          </p:cNvPr>
          <p:cNvSpPr txBox="1"/>
          <p:nvPr/>
        </p:nvSpPr>
        <p:spPr>
          <a:xfrm>
            <a:off x="2966979" y="245594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Festival findet statt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61E67CD-4092-4973-A740-1DB687F6DEC1}"/>
              </a:ext>
            </a:extLst>
          </p:cNvPr>
          <p:cNvGrpSpPr/>
          <p:nvPr/>
        </p:nvGrpSpPr>
        <p:grpSpPr>
          <a:xfrm>
            <a:off x="2859212" y="404664"/>
            <a:ext cx="3621000" cy="5760640"/>
            <a:chOff x="2859212" y="404664"/>
            <a:chExt cx="3621000" cy="576064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A0B01B1-41F0-469A-99DA-15A73AE6841C}"/>
                </a:ext>
              </a:extLst>
            </p:cNvPr>
            <p:cNvSpPr/>
            <p:nvPr/>
          </p:nvSpPr>
          <p:spPr>
            <a:xfrm>
              <a:off x="2879812" y="404664"/>
              <a:ext cx="3600400" cy="5760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 descr="Ein Bild, das Schild, Licht enthält.&#10;&#10;Automatisch generierte Beschreibung">
              <a:extLst>
                <a:ext uri="{FF2B5EF4-FFF2-40B4-BE49-F238E27FC236}">
                  <a16:creationId xmlns:a16="http://schemas.microsoft.com/office/drawing/2014/main" id="{AC357283-6B85-480D-8138-2A3D984C7F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4" t="17685" b="69716"/>
            <a:stretch/>
          </p:blipFill>
          <p:spPr>
            <a:xfrm>
              <a:off x="2859212" y="404664"/>
              <a:ext cx="3621000" cy="864096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FE5455E8-C95E-469C-B598-539FFA0392B0}"/>
                </a:ext>
              </a:extLst>
            </p:cNvPr>
            <p:cNvGrpSpPr/>
            <p:nvPr/>
          </p:nvGrpSpPr>
          <p:grpSpPr>
            <a:xfrm>
              <a:off x="2894971" y="404664"/>
              <a:ext cx="576064" cy="432048"/>
              <a:chOff x="827584" y="918012"/>
              <a:chExt cx="576064" cy="432048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C75C341D-EE6B-42C4-9F51-2D4EB27496AD}"/>
                  </a:ext>
                </a:extLst>
              </p:cNvPr>
              <p:cNvSpPr/>
              <p:nvPr/>
            </p:nvSpPr>
            <p:spPr>
              <a:xfrm>
                <a:off x="827584" y="918012"/>
                <a:ext cx="576064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DD0C9634-031C-4305-8C4D-4D39FB4FC08A}"/>
                  </a:ext>
                </a:extLst>
              </p:cNvPr>
              <p:cNvCxnSpPr/>
              <p:nvPr/>
            </p:nvCxnSpPr>
            <p:spPr>
              <a:xfrm>
                <a:off x="899592" y="1071320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E184CAF4-378B-4AF6-9A60-ECEDAA3EE91D}"/>
                  </a:ext>
                </a:extLst>
              </p:cNvPr>
              <p:cNvCxnSpPr/>
              <p:nvPr/>
            </p:nvCxnSpPr>
            <p:spPr>
              <a:xfrm>
                <a:off x="899592" y="1134036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9D63CD5B-9BCF-438B-B756-937B8DE713D2}"/>
                  </a:ext>
                </a:extLst>
              </p:cNvPr>
              <p:cNvCxnSpPr/>
              <p:nvPr/>
            </p:nvCxnSpPr>
            <p:spPr>
              <a:xfrm>
                <a:off x="899592" y="1206044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24CC6486-2A0B-41F6-8D55-3E6A4879F6AA}"/>
              </a:ext>
            </a:extLst>
          </p:cNvPr>
          <p:cNvSpPr/>
          <p:nvPr/>
        </p:nvSpPr>
        <p:spPr>
          <a:xfrm>
            <a:off x="539552" y="404664"/>
            <a:ext cx="1980220" cy="3816424"/>
          </a:xfrm>
          <a:prstGeom prst="rect">
            <a:avLst/>
          </a:prstGeom>
          <a:solidFill>
            <a:srgbClr val="0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Line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rgbClr val="FFFF00"/>
                </a:solidFill>
              </a:rPr>
              <a:t>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Food Line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Karte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B9635D7-BFCA-4813-9A7B-868C9855E305}"/>
              </a:ext>
            </a:extLst>
          </p:cNvPr>
          <p:cNvSpPr/>
          <p:nvPr/>
        </p:nvSpPr>
        <p:spPr>
          <a:xfrm>
            <a:off x="3054146" y="1488484"/>
            <a:ext cx="3297209" cy="2304256"/>
          </a:xfrm>
          <a:prstGeom prst="rect">
            <a:avLst/>
          </a:prstGeom>
          <a:solidFill>
            <a:srgbClr val="0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Allgemeine Infos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Sicherheit Regeln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Festival Allgemein</a:t>
            </a:r>
          </a:p>
        </p:txBody>
      </p:sp>
    </p:spTree>
    <p:extLst>
      <p:ext uri="{BB962C8B-B14F-4D97-AF65-F5344CB8AC3E}">
        <p14:creationId xmlns:p14="http://schemas.microsoft.com/office/powerpoint/2010/main" val="302954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6D20D2A-F800-427E-96AE-109FEB565F9D}"/>
              </a:ext>
            </a:extLst>
          </p:cNvPr>
          <p:cNvSpPr/>
          <p:nvPr/>
        </p:nvSpPr>
        <p:spPr>
          <a:xfrm>
            <a:off x="2879812" y="1305924"/>
            <a:ext cx="3600400" cy="456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>
                <a:solidFill>
                  <a:schemeClr val="tx1"/>
                </a:solidFill>
              </a:rPr>
              <a:t>counter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ww:dd:hh:mm:ss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D3C8A7C-5F48-4B2C-A6B4-78FC96B0925B}"/>
              </a:ext>
            </a:extLst>
          </p:cNvPr>
          <p:cNvSpPr txBox="1"/>
          <p:nvPr/>
        </p:nvSpPr>
        <p:spPr>
          <a:xfrm>
            <a:off x="2966979" y="245594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Festival findet statt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7F35F8D-24AD-4D9B-97F9-EC229978AAE3}"/>
              </a:ext>
            </a:extLst>
          </p:cNvPr>
          <p:cNvGrpSpPr/>
          <p:nvPr/>
        </p:nvGrpSpPr>
        <p:grpSpPr>
          <a:xfrm>
            <a:off x="2859212" y="369062"/>
            <a:ext cx="3621000" cy="5760640"/>
            <a:chOff x="2859212" y="404664"/>
            <a:chExt cx="3621000" cy="576064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A2DF60D-64A5-4869-B389-FA82372F75E9}"/>
                </a:ext>
              </a:extLst>
            </p:cNvPr>
            <p:cNvSpPr/>
            <p:nvPr/>
          </p:nvSpPr>
          <p:spPr>
            <a:xfrm>
              <a:off x="2879812" y="404664"/>
              <a:ext cx="3600400" cy="5760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 descr="Ein Bild, das Schild, Licht enthält.&#10;&#10;Automatisch generierte Beschreibung">
              <a:extLst>
                <a:ext uri="{FF2B5EF4-FFF2-40B4-BE49-F238E27FC236}">
                  <a16:creationId xmlns:a16="http://schemas.microsoft.com/office/drawing/2014/main" id="{82EE17D5-FEE8-4176-98D1-BA5AF6F6BD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4" t="17685" b="69716"/>
            <a:stretch/>
          </p:blipFill>
          <p:spPr>
            <a:xfrm>
              <a:off x="2859212" y="404664"/>
              <a:ext cx="3621000" cy="864096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A79608F8-6DDA-4A52-AB2E-585949FEB8CE}"/>
                </a:ext>
              </a:extLst>
            </p:cNvPr>
            <p:cNvGrpSpPr/>
            <p:nvPr/>
          </p:nvGrpSpPr>
          <p:grpSpPr>
            <a:xfrm>
              <a:off x="2894971" y="404664"/>
              <a:ext cx="576064" cy="432048"/>
              <a:chOff x="827584" y="918012"/>
              <a:chExt cx="576064" cy="432048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C532D03-0BA5-456A-A695-17532BF1590C}"/>
                  </a:ext>
                </a:extLst>
              </p:cNvPr>
              <p:cNvSpPr/>
              <p:nvPr/>
            </p:nvSpPr>
            <p:spPr>
              <a:xfrm>
                <a:off x="827584" y="918012"/>
                <a:ext cx="576064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EA34237E-0B69-4870-9E06-E982ED5C5235}"/>
                  </a:ext>
                </a:extLst>
              </p:cNvPr>
              <p:cNvCxnSpPr/>
              <p:nvPr/>
            </p:nvCxnSpPr>
            <p:spPr>
              <a:xfrm>
                <a:off x="899592" y="1071320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4641E5D2-9F5D-4D1B-B041-A645410C1C5B}"/>
                  </a:ext>
                </a:extLst>
              </p:cNvPr>
              <p:cNvCxnSpPr/>
              <p:nvPr/>
            </p:nvCxnSpPr>
            <p:spPr>
              <a:xfrm>
                <a:off x="899592" y="1134036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6379ED52-3C46-4657-9328-DA798FD70FB8}"/>
                  </a:ext>
                </a:extLst>
              </p:cNvPr>
              <p:cNvCxnSpPr/>
              <p:nvPr/>
            </p:nvCxnSpPr>
            <p:spPr>
              <a:xfrm>
                <a:off x="899592" y="1206044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9F5E4DE4-FDFB-4C51-80ED-7EB83BB9CB12}"/>
              </a:ext>
            </a:extLst>
          </p:cNvPr>
          <p:cNvSpPr/>
          <p:nvPr/>
        </p:nvSpPr>
        <p:spPr>
          <a:xfrm>
            <a:off x="539552" y="404664"/>
            <a:ext cx="1980220" cy="3816424"/>
          </a:xfrm>
          <a:prstGeom prst="rect">
            <a:avLst/>
          </a:prstGeom>
          <a:solidFill>
            <a:srgbClr val="0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Line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rgbClr val="FFFF00"/>
                </a:solidFill>
              </a:rPr>
              <a:t>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Food Line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Karte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E1D91DA-F60F-46F3-9D4A-3B40706CE2DC}"/>
              </a:ext>
            </a:extLst>
          </p:cNvPr>
          <p:cNvSpPr txBox="1"/>
          <p:nvPr/>
        </p:nvSpPr>
        <p:spPr>
          <a:xfrm>
            <a:off x="3059832" y="162058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Strumwarnung</a:t>
            </a:r>
            <a:r>
              <a:rPr lang="de-DE" dirty="0"/>
              <a:t> etc.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DF6C59-3141-47D1-BCDD-3C743DBC85A8}"/>
              </a:ext>
            </a:extLst>
          </p:cNvPr>
          <p:cNvSpPr txBox="1"/>
          <p:nvPr/>
        </p:nvSpPr>
        <p:spPr>
          <a:xfrm>
            <a:off x="3059832" y="21518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Neuer Headliner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EEA0180-0BFF-4DCE-8C9A-FF29D4C9E7B1}"/>
              </a:ext>
            </a:extLst>
          </p:cNvPr>
          <p:cNvSpPr txBox="1"/>
          <p:nvPr/>
        </p:nvSpPr>
        <p:spPr>
          <a:xfrm>
            <a:off x="3059832" y="26276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Lost And </a:t>
            </a:r>
            <a:r>
              <a:rPr lang="de-DE" dirty="0" err="1"/>
              <a:t>Found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3359C5-A336-48FF-9947-E4896B5695C7}"/>
              </a:ext>
            </a:extLst>
          </p:cNvPr>
          <p:cNvSpPr txBox="1"/>
          <p:nvPr/>
        </p:nvSpPr>
        <p:spPr>
          <a:xfrm>
            <a:off x="3095484" y="315271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Wettervorhersage</a:t>
            </a:r>
          </a:p>
        </p:txBody>
      </p:sp>
    </p:spTree>
    <p:extLst>
      <p:ext uri="{BB962C8B-B14F-4D97-AF65-F5344CB8AC3E}">
        <p14:creationId xmlns:p14="http://schemas.microsoft.com/office/powerpoint/2010/main" val="22459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AD45094-8EF6-41F1-AAB1-F5D20146931E}"/>
              </a:ext>
            </a:extLst>
          </p:cNvPr>
          <p:cNvSpPr/>
          <p:nvPr/>
        </p:nvSpPr>
        <p:spPr>
          <a:xfrm>
            <a:off x="2879812" y="1305924"/>
            <a:ext cx="3600400" cy="456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>
                <a:solidFill>
                  <a:schemeClr val="tx1"/>
                </a:solidFill>
              </a:rPr>
              <a:t>counter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ww:dd:hh:mm:ss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9550D8B-4D75-41BD-9EEA-5E0B05FD6952}"/>
              </a:ext>
            </a:extLst>
          </p:cNvPr>
          <p:cNvSpPr txBox="1"/>
          <p:nvPr/>
        </p:nvSpPr>
        <p:spPr>
          <a:xfrm>
            <a:off x="2966979" y="245594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Festival findet statt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DEA20E2-231E-42EA-8F61-347744B0D5A1}"/>
              </a:ext>
            </a:extLst>
          </p:cNvPr>
          <p:cNvGrpSpPr/>
          <p:nvPr/>
        </p:nvGrpSpPr>
        <p:grpSpPr>
          <a:xfrm>
            <a:off x="2859212" y="369062"/>
            <a:ext cx="3621000" cy="5760640"/>
            <a:chOff x="2859212" y="404664"/>
            <a:chExt cx="3621000" cy="576064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D6C4BF9-3FCD-4EAF-9F39-EBF7AF69EEF4}"/>
                </a:ext>
              </a:extLst>
            </p:cNvPr>
            <p:cNvSpPr/>
            <p:nvPr/>
          </p:nvSpPr>
          <p:spPr>
            <a:xfrm>
              <a:off x="2879812" y="404664"/>
              <a:ext cx="3600400" cy="5760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 descr="Ein Bild, das Schild, Licht enthält.&#10;&#10;Automatisch generierte Beschreibung">
              <a:extLst>
                <a:ext uri="{FF2B5EF4-FFF2-40B4-BE49-F238E27FC236}">
                  <a16:creationId xmlns:a16="http://schemas.microsoft.com/office/drawing/2014/main" id="{4FF7BF58-56EC-44CF-973F-EF669B49C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4" t="17685" b="69716"/>
            <a:stretch/>
          </p:blipFill>
          <p:spPr>
            <a:xfrm>
              <a:off x="2859212" y="404664"/>
              <a:ext cx="3621000" cy="864096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E9842DE-90B9-4EEB-96E2-6E99C21EDEA7}"/>
                </a:ext>
              </a:extLst>
            </p:cNvPr>
            <p:cNvGrpSpPr/>
            <p:nvPr/>
          </p:nvGrpSpPr>
          <p:grpSpPr>
            <a:xfrm>
              <a:off x="2894971" y="404664"/>
              <a:ext cx="576064" cy="432048"/>
              <a:chOff x="827584" y="918012"/>
              <a:chExt cx="576064" cy="432048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43585922-2054-46AE-923A-E69013E2C991}"/>
                  </a:ext>
                </a:extLst>
              </p:cNvPr>
              <p:cNvSpPr/>
              <p:nvPr/>
            </p:nvSpPr>
            <p:spPr>
              <a:xfrm>
                <a:off x="827584" y="918012"/>
                <a:ext cx="576064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48B04F22-4D27-4299-A5F9-47BC0E8AC6B7}"/>
                  </a:ext>
                </a:extLst>
              </p:cNvPr>
              <p:cNvCxnSpPr/>
              <p:nvPr/>
            </p:nvCxnSpPr>
            <p:spPr>
              <a:xfrm>
                <a:off x="899592" y="1071320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E55877C4-5415-4622-B0F0-FDE925242A4F}"/>
                  </a:ext>
                </a:extLst>
              </p:cNvPr>
              <p:cNvCxnSpPr/>
              <p:nvPr/>
            </p:nvCxnSpPr>
            <p:spPr>
              <a:xfrm>
                <a:off x="899592" y="1134036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C22CAE08-B1C6-4956-9E38-1267CE140436}"/>
                  </a:ext>
                </a:extLst>
              </p:cNvPr>
              <p:cNvCxnSpPr/>
              <p:nvPr/>
            </p:nvCxnSpPr>
            <p:spPr>
              <a:xfrm>
                <a:off x="899592" y="1206044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C6362B3F-5851-4C1A-BF65-65B0779EEC6F}"/>
              </a:ext>
            </a:extLst>
          </p:cNvPr>
          <p:cNvSpPr/>
          <p:nvPr/>
        </p:nvSpPr>
        <p:spPr>
          <a:xfrm>
            <a:off x="572713" y="377568"/>
            <a:ext cx="1980220" cy="3816424"/>
          </a:xfrm>
          <a:prstGeom prst="rect">
            <a:avLst/>
          </a:prstGeom>
          <a:solidFill>
            <a:srgbClr val="0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Line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rgbClr val="FFFF00"/>
                </a:solidFill>
              </a:rPr>
              <a:t>Food Line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Karte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7A26D5-9B62-4102-9FAA-71EC6E77374C}"/>
              </a:ext>
            </a:extLst>
          </p:cNvPr>
          <p:cNvSpPr txBox="1"/>
          <p:nvPr/>
        </p:nvSpPr>
        <p:spPr>
          <a:xfrm>
            <a:off x="3059832" y="162058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Strumwarnung</a:t>
            </a:r>
            <a:r>
              <a:rPr lang="de-DE" dirty="0"/>
              <a:t> etc.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7EEFC32-C827-4AB8-9702-1CE23B256FF8}"/>
              </a:ext>
            </a:extLst>
          </p:cNvPr>
          <p:cNvSpPr txBox="1"/>
          <p:nvPr/>
        </p:nvSpPr>
        <p:spPr>
          <a:xfrm>
            <a:off x="3059832" y="21518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Neuer Headliner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89D0C64-8575-42C9-A61D-C44018BDECD1}"/>
              </a:ext>
            </a:extLst>
          </p:cNvPr>
          <p:cNvSpPr txBox="1"/>
          <p:nvPr/>
        </p:nvSpPr>
        <p:spPr>
          <a:xfrm>
            <a:off x="3059832" y="26276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Lost And </a:t>
            </a:r>
            <a:r>
              <a:rPr lang="de-DE" dirty="0" err="1"/>
              <a:t>Found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C58ED6-F685-4CFA-A6F0-25399843FBF5}"/>
              </a:ext>
            </a:extLst>
          </p:cNvPr>
          <p:cNvSpPr txBox="1"/>
          <p:nvPr/>
        </p:nvSpPr>
        <p:spPr>
          <a:xfrm>
            <a:off x="3095484" y="315271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Wettervorhersage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5511BB3-DA64-47A2-B457-2C3B9E9FB90C}"/>
              </a:ext>
            </a:extLst>
          </p:cNvPr>
          <p:cNvSpPr/>
          <p:nvPr/>
        </p:nvSpPr>
        <p:spPr>
          <a:xfrm>
            <a:off x="2879812" y="1305924"/>
            <a:ext cx="3600400" cy="456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>
                <a:solidFill>
                  <a:schemeClr val="tx1"/>
                </a:solidFill>
              </a:rPr>
              <a:t>counter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ww:dd:hh:mm:ss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EC7EB0E-4ED2-48E0-878B-B9C3CB244913}"/>
              </a:ext>
            </a:extLst>
          </p:cNvPr>
          <p:cNvSpPr txBox="1"/>
          <p:nvPr/>
        </p:nvSpPr>
        <p:spPr>
          <a:xfrm>
            <a:off x="2966979" y="245594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Festival findet statt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3F5203E-E342-413D-A43F-DB42F26EADE4}"/>
              </a:ext>
            </a:extLst>
          </p:cNvPr>
          <p:cNvGrpSpPr/>
          <p:nvPr/>
        </p:nvGrpSpPr>
        <p:grpSpPr>
          <a:xfrm>
            <a:off x="2859212" y="278638"/>
            <a:ext cx="3621000" cy="5760640"/>
            <a:chOff x="2859212" y="404664"/>
            <a:chExt cx="3621000" cy="576064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CDC8F6D-F4DA-4A43-AB10-3F568308C44C}"/>
                </a:ext>
              </a:extLst>
            </p:cNvPr>
            <p:cNvSpPr/>
            <p:nvPr/>
          </p:nvSpPr>
          <p:spPr>
            <a:xfrm>
              <a:off x="2879812" y="404664"/>
              <a:ext cx="3600400" cy="5760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21" name="Grafik 20" descr="Ein Bild, das Schild, Licht enthält.&#10;&#10;Automatisch generierte Beschreibung">
              <a:extLst>
                <a:ext uri="{FF2B5EF4-FFF2-40B4-BE49-F238E27FC236}">
                  <a16:creationId xmlns:a16="http://schemas.microsoft.com/office/drawing/2014/main" id="{7BCA9D6D-D665-4BC4-B41A-4B76B6632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4" t="17685" b="69716"/>
            <a:stretch/>
          </p:blipFill>
          <p:spPr>
            <a:xfrm>
              <a:off x="2859212" y="404664"/>
              <a:ext cx="3621000" cy="864096"/>
            </a:xfrm>
            <a:prstGeom prst="rect">
              <a:avLst/>
            </a:prstGeom>
          </p:spPr>
        </p:pic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A8036C96-6C14-4E8D-97AC-7C029C9E38B5}"/>
                </a:ext>
              </a:extLst>
            </p:cNvPr>
            <p:cNvGrpSpPr/>
            <p:nvPr/>
          </p:nvGrpSpPr>
          <p:grpSpPr>
            <a:xfrm>
              <a:off x="2894971" y="404664"/>
              <a:ext cx="576064" cy="432048"/>
              <a:chOff x="827584" y="918012"/>
              <a:chExt cx="576064" cy="432048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FE9B83F8-9CB6-4622-9028-A77C5F33A443}"/>
                  </a:ext>
                </a:extLst>
              </p:cNvPr>
              <p:cNvSpPr/>
              <p:nvPr/>
            </p:nvSpPr>
            <p:spPr>
              <a:xfrm>
                <a:off x="827584" y="918012"/>
                <a:ext cx="576064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73D0CFC8-98EF-4E4A-87D3-0A2D4CF18A39}"/>
                  </a:ext>
                </a:extLst>
              </p:cNvPr>
              <p:cNvCxnSpPr/>
              <p:nvPr/>
            </p:nvCxnSpPr>
            <p:spPr>
              <a:xfrm>
                <a:off x="899592" y="1071320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6D021CF-2E1F-41D6-A7C0-C10BA275DBE4}"/>
                  </a:ext>
                </a:extLst>
              </p:cNvPr>
              <p:cNvCxnSpPr/>
              <p:nvPr/>
            </p:nvCxnSpPr>
            <p:spPr>
              <a:xfrm>
                <a:off x="899592" y="1134036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D9679C36-BABF-4388-8DBA-1D705B7C3A34}"/>
                  </a:ext>
                </a:extLst>
              </p:cNvPr>
              <p:cNvCxnSpPr/>
              <p:nvPr/>
            </p:nvCxnSpPr>
            <p:spPr>
              <a:xfrm>
                <a:off x="899592" y="1206044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6AA7384-6B75-448F-ACAF-9E1E13033AD3}"/>
              </a:ext>
            </a:extLst>
          </p:cNvPr>
          <p:cNvSpPr txBox="1"/>
          <p:nvPr/>
        </p:nvSpPr>
        <p:spPr>
          <a:xfrm>
            <a:off x="3146999" y="1675256"/>
            <a:ext cx="142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Foodtruck</a:t>
            </a:r>
            <a:r>
              <a:rPr lang="de-DE" dirty="0"/>
              <a:t> A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9E2719E-7315-490B-9F7C-1E6F89A57533}"/>
              </a:ext>
            </a:extLst>
          </p:cNvPr>
          <p:cNvSpPr txBox="1"/>
          <p:nvPr/>
        </p:nvSpPr>
        <p:spPr>
          <a:xfrm>
            <a:off x="3178750" y="3158958"/>
            <a:ext cx="142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Foodtruck</a:t>
            </a:r>
            <a:r>
              <a:rPr lang="de-DE" dirty="0"/>
              <a:t> C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48854DE-CA67-4A6F-BD2A-2917F94331DF}"/>
              </a:ext>
            </a:extLst>
          </p:cNvPr>
          <p:cNvSpPr txBox="1"/>
          <p:nvPr/>
        </p:nvSpPr>
        <p:spPr>
          <a:xfrm>
            <a:off x="3146998" y="2411596"/>
            <a:ext cx="142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Foodtruck</a:t>
            </a:r>
            <a:r>
              <a:rPr lang="de-DE" dirty="0"/>
              <a:t> B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82B2DCA-C57A-4CAC-93D1-1580580B3A29}"/>
              </a:ext>
            </a:extLst>
          </p:cNvPr>
          <p:cNvSpPr txBox="1"/>
          <p:nvPr/>
        </p:nvSpPr>
        <p:spPr>
          <a:xfrm>
            <a:off x="6660232" y="141277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 </a:t>
            </a:r>
            <a:r>
              <a:rPr lang="de-DE" dirty="0" err="1"/>
              <a:t>Foodtruck</a:t>
            </a:r>
            <a:r>
              <a:rPr lang="de-DE" dirty="0"/>
              <a:t> A: Info, Preis; Speisekarte; Allergene</a:t>
            </a:r>
          </a:p>
        </p:txBody>
      </p:sp>
    </p:spTree>
    <p:extLst>
      <p:ext uri="{BB962C8B-B14F-4D97-AF65-F5344CB8AC3E}">
        <p14:creationId xmlns:p14="http://schemas.microsoft.com/office/powerpoint/2010/main" val="19629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6F17B44-AFD9-4332-8C94-CED43D5EC33C}"/>
              </a:ext>
            </a:extLst>
          </p:cNvPr>
          <p:cNvSpPr/>
          <p:nvPr/>
        </p:nvSpPr>
        <p:spPr>
          <a:xfrm>
            <a:off x="2879812" y="1305924"/>
            <a:ext cx="3600400" cy="456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>
                <a:solidFill>
                  <a:schemeClr val="tx1"/>
                </a:solidFill>
              </a:rPr>
              <a:t>counter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ww:dd:hh:mm:ss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B4071C-0E22-4F12-B488-D1C57DE86B12}"/>
              </a:ext>
            </a:extLst>
          </p:cNvPr>
          <p:cNvSpPr txBox="1"/>
          <p:nvPr/>
        </p:nvSpPr>
        <p:spPr>
          <a:xfrm>
            <a:off x="2966979" y="245594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Festival findet statt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CFF31D1-DB32-45EF-B823-F94754197774}"/>
              </a:ext>
            </a:extLst>
          </p:cNvPr>
          <p:cNvGrpSpPr/>
          <p:nvPr/>
        </p:nvGrpSpPr>
        <p:grpSpPr>
          <a:xfrm>
            <a:off x="2859212" y="260648"/>
            <a:ext cx="3621000" cy="5760640"/>
            <a:chOff x="2859212" y="404664"/>
            <a:chExt cx="3621000" cy="576064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929CF3F-9276-4A17-9666-D480F57C9244}"/>
                </a:ext>
              </a:extLst>
            </p:cNvPr>
            <p:cNvSpPr/>
            <p:nvPr/>
          </p:nvSpPr>
          <p:spPr>
            <a:xfrm>
              <a:off x="2879812" y="404664"/>
              <a:ext cx="3600400" cy="5760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 descr="Ein Bild, das Schild, Licht enthält.&#10;&#10;Automatisch generierte Beschreibung">
              <a:extLst>
                <a:ext uri="{FF2B5EF4-FFF2-40B4-BE49-F238E27FC236}">
                  <a16:creationId xmlns:a16="http://schemas.microsoft.com/office/drawing/2014/main" id="{97AE34A0-B766-42A9-8533-A0C9D05761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4" t="17685" b="69716"/>
            <a:stretch/>
          </p:blipFill>
          <p:spPr>
            <a:xfrm>
              <a:off x="2859212" y="404664"/>
              <a:ext cx="3621000" cy="864096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645EAD31-32CE-425D-A010-D796B140A925}"/>
                </a:ext>
              </a:extLst>
            </p:cNvPr>
            <p:cNvGrpSpPr/>
            <p:nvPr/>
          </p:nvGrpSpPr>
          <p:grpSpPr>
            <a:xfrm>
              <a:off x="2894971" y="404664"/>
              <a:ext cx="576064" cy="432048"/>
              <a:chOff x="827584" y="918012"/>
              <a:chExt cx="576064" cy="432048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A3A3F48-97B7-4851-9B25-F31EC855599A}"/>
                  </a:ext>
                </a:extLst>
              </p:cNvPr>
              <p:cNvSpPr/>
              <p:nvPr/>
            </p:nvSpPr>
            <p:spPr>
              <a:xfrm>
                <a:off x="827584" y="918012"/>
                <a:ext cx="576064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FCB9696B-3C61-4842-909E-33D47EF05C19}"/>
                  </a:ext>
                </a:extLst>
              </p:cNvPr>
              <p:cNvCxnSpPr/>
              <p:nvPr/>
            </p:nvCxnSpPr>
            <p:spPr>
              <a:xfrm>
                <a:off x="899592" y="1071320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C2DD7781-F755-4FF1-B014-9CD6FD114885}"/>
                  </a:ext>
                </a:extLst>
              </p:cNvPr>
              <p:cNvCxnSpPr/>
              <p:nvPr/>
            </p:nvCxnSpPr>
            <p:spPr>
              <a:xfrm>
                <a:off x="899592" y="1134036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F9CC661B-8CCA-4713-A6A7-09D14B00FD67}"/>
                  </a:ext>
                </a:extLst>
              </p:cNvPr>
              <p:cNvCxnSpPr/>
              <p:nvPr/>
            </p:nvCxnSpPr>
            <p:spPr>
              <a:xfrm>
                <a:off x="899592" y="1206044"/>
                <a:ext cx="360040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43ECD7B5-540B-4BFF-9CB2-40BBD42A08A6}"/>
              </a:ext>
            </a:extLst>
          </p:cNvPr>
          <p:cNvSpPr/>
          <p:nvPr/>
        </p:nvSpPr>
        <p:spPr>
          <a:xfrm>
            <a:off x="539552" y="404664"/>
            <a:ext cx="1980220" cy="3816424"/>
          </a:xfrm>
          <a:prstGeom prst="rect">
            <a:avLst/>
          </a:prstGeom>
          <a:solidFill>
            <a:srgbClr val="0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Line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Food Line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b="1" dirty="0">
                <a:solidFill>
                  <a:srgbClr val="FFFF00"/>
                </a:solidFill>
              </a:rPr>
              <a:t>Karte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9F4BF3-BCC1-489E-A9F5-F4FEF2BA1119}"/>
              </a:ext>
            </a:extLst>
          </p:cNvPr>
          <p:cNvSpPr/>
          <p:nvPr/>
        </p:nvSpPr>
        <p:spPr>
          <a:xfrm>
            <a:off x="3054146" y="1488484"/>
            <a:ext cx="3297209" cy="2304256"/>
          </a:xfrm>
          <a:prstGeom prst="rect">
            <a:avLst/>
          </a:prstGeom>
          <a:solidFill>
            <a:srgbClr val="0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Lageplan</a:t>
            </a:r>
          </a:p>
        </p:txBody>
      </p:sp>
    </p:spTree>
    <p:extLst>
      <p:ext uri="{BB962C8B-B14F-4D97-AF65-F5344CB8AC3E}">
        <p14:creationId xmlns:p14="http://schemas.microsoft.com/office/powerpoint/2010/main" val="212267608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254</Words>
  <Application>Microsoft Office PowerPoint</Application>
  <PresentationFormat>Bildschirmpräsentation (4:3)</PresentationFormat>
  <Paragraphs>89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Ideensammlung</dc:title>
  <dc:creator>Wörnii</dc:creator>
  <cp:lastModifiedBy>Barbara Petersen</cp:lastModifiedBy>
  <cp:revision>59</cp:revision>
  <dcterms:created xsi:type="dcterms:W3CDTF">2018-03-19T14:50:29Z</dcterms:created>
  <dcterms:modified xsi:type="dcterms:W3CDTF">2020-05-24T13:49:00Z</dcterms:modified>
</cp:coreProperties>
</file>