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410" r:id="rId5"/>
    <p:sldId id="383" r:id="rId6"/>
    <p:sldId id="409" r:id="rId7"/>
    <p:sldId id="391" r:id="rId8"/>
    <p:sldId id="408" r:id="rId9"/>
    <p:sldId id="414" r:id="rId10"/>
    <p:sldId id="415" r:id="rId11"/>
    <p:sldId id="417" r:id="rId12"/>
    <p:sldId id="411" r:id="rId13"/>
    <p:sldId id="412" r:id="rId14"/>
    <p:sldId id="418" r:id="rId15"/>
    <p:sldId id="407" r:id="rId16"/>
    <p:sldId id="3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1E768-F033-4815-999A-F2B89EA74EBD}" v="19" dt="2025-02-07T05:54:18.342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63" d="100"/>
          <a:sy n="63" d="100"/>
        </p:scale>
        <p:origin x="804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, Saranya (Cognizant)" userId="716023ed-f9e4-4749-bd34-464efd71b95f" providerId="ADAL" clId="{0111E768-F033-4815-999A-F2B89EA74EBD}"/>
    <pc:docChg chg="undo custSel addSld delSld modSld">
      <pc:chgData name="S, Saranya (Cognizant)" userId="716023ed-f9e4-4749-bd34-464efd71b95f" providerId="ADAL" clId="{0111E768-F033-4815-999A-F2B89EA74EBD}" dt="2025-02-07T06:34:01.085" v="527" actId="20577"/>
      <pc:docMkLst>
        <pc:docMk/>
      </pc:docMkLst>
      <pc:sldChg chg="modSp mod">
        <pc:chgData name="S, Saranya (Cognizant)" userId="716023ed-f9e4-4749-bd34-464efd71b95f" providerId="ADAL" clId="{0111E768-F033-4815-999A-F2B89EA74EBD}" dt="2025-02-05T07:10:50.480" v="351" actId="27636"/>
        <pc:sldMkLst>
          <pc:docMk/>
          <pc:sldMk cId="3346685798" sldId="383"/>
        </pc:sldMkLst>
        <pc:spChg chg="mod">
          <ac:chgData name="S, Saranya (Cognizant)" userId="716023ed-f9e4-4749-bd34-464efd71b95f" providerId="ADAL" clId="{0111E768-F033-4815-999A-F2B89EA74EBD}" dt="2025-02-05T07:10:50.480" v="351" actId="27636"/>
          <ac:spMkLst>
            <pc:docMk/>
            <pc:sldMk cId="3346685798" sldId="383"/>
            <ac:spMk id="3" creationId="{3B8EBC2C-6DD7-5003-38EB-40753046FE8C}"/>
          </ac:spMkLst>
        </pc:spChg>
      </pc:sldChg>
      <pc:sldChg chg="del">
        <pc:chgData name="S, Saranya (Cognizant)" userId="716023ed-f9e4-4749-bd34-464efd71b95f" providerId="ADAL" clId="{0111E768-F033-4815-999A-F2B89EA74EBD}" dt="2025-02-05T04:34:57.654" v="43" actId="47"/>
        <pc:sldMkLst>
          <pc:docMk/>
          <pc:sldMk cId="1440871986" sldId="389"/>
        </pc:sldMkLst>
      </pc:sldChg>
      <pc:sldChg chg="modSp mod">
        <pc:chgData name="S, Saranya (Cognizant)" userId="716023ed-f9e4-4749-bd34-464efd71b95f" providerId="ADAL" clId="{0111E768-F033-4815-999A-F2B89EA74EBD}" dt="2025-02-05T04:38:41.144" v="81" actId="313"/>
        <pc:sldMkLst>
          <pc:docMk/>
          <pc:sldMk cId="3200312026" sldId="391"/>
        </pc:sldMkLst>
        <pc:spChg chg="mod">
          <ac:chgData name="S, Saranya (Cognizant)" userId="716023ed-f9e4-4749-bd34-464efd71b95f" providerId="ADAL" clId="{0111E768-F033-4815-999A-F2B89EA74EBD}" dt="2025-02-05T04:38:32.583" v="80" actId="20577"/>
          <ac:spMkLst>
            <pc:docMk/>
            <pc:sldMk cId="3200312026" sldId="391"/>
            <ac:spMk id="3" creationId="{545D3755-C3E2-975E-DE68-CDECC4B526EC}"/>
          </ac:spMkLst>
        </pc:spChg>
        <pc:spChg chg="mod">
          <ac:chgData name="S, Saranya (Cognizant)" userId="716023ed-f9e4-4749-bd34-464efd71b95f" providerId="ADAL" clId="{0111E768-F033-4815-999A-F2B89EA74EBD}" dt="2025-02-05T04:38:41.144" v="81" actId="313"/>
          <ac:spMkLst>
            <pc:docMk/>
            <pc:sldMk cId="3200312026" sldId="391"/>
            <ac:spMk id="7" creationId="{F70BD87D-F7DA-961B-4024-A354DC87D168}"/>
          </ac:spMkLst>
        </pc:spChg>
      </pc:sldChg>
      <pc:sldChg chg="del">
        <pc:chgData name="S, Saranya (Cognizant)" userId="716023ed-f9e4-4749-bd34-464efd71b95f" providerId="ADAL" clId="{0111E768-F033-4815-999A-F2B89EA74EBD}" dt="2025-02-05T04:39:39.263" v="82" actId="47"/>
        <pc:sldMkLst>
          <pc:docMk/>
          <pc:sldMk cId="2039059756" sldId="397"/>
        </pc:sldMkLst>
      </pc:sldChg>
      <pc:sldChg chg="addSp delSp modSp mod">
        <pc:chgData name="S, Saranya (Cognizant)" userId="716023ed-f9e4-4749-bd34-464efd71b95f" providerId="ADAL" clId="{0111E768-F033-4815-999A-F2B89EA74EBD}" dt="2025-02-07T05:53:02.884" v="372" actId="478"/>
        <pc:sldMkLst>
          <pc:docMk/>
          <pc:sldMk cId="4261132419" sldId="398"/>
        </pc:sldMkLst>
        <pc:spChg chg="del">
          <ac:chgData name="S, Saranya (Cognizant)" userId="716023ed-f9e4-4749-bd34-464efd71b95f" providerId="ADAL" clId="{0111E768-F033-4815-999A-F2B89EA74EBD}" dt="2025-02-07T05:52:59.034" v="371" actId="478"/>
          <ac:spMkLst>
            <pc:docMk/>
            <pc:sldMk cId="4261132419" sldId="398"/>
            <ac:spMk id="3" creationId="{8BE734F0-2DDD-AF70-F13D-F9E4C1929411}"/>
          </ac:spMkLst>
        </pc:spChg>
        <pc:spChg chg="add del mod">
          <ac:chgData name="S, Saranya (Cognizant)" userId="716023ed-f9e4-4749-bd34-464efd71b95f" providerId="ADAL" clId="{0111E768-F033-4815-999A-F2B89EA74EBD}" dt="2025-02-07T05:53:02.884" v="372" actId="478"/>
          <ac:spMkLst>
            <pc:docMk/>
            <pc:sldMk cId="4261132419" sldId="398"/>
            <ac:spMk id="5" creationId="{D369A76F-0DD4-026A-4F8B-1B745C4E8BA8}"/>
          </ac:spMkLst>
        </pc:spChg>
      </pc:sldChg>
      <pc:sldChg chg="del">
        <pc:chgData name="S, Saranya (Cognizant)" userId="716023ed-f9e4-4749-bd34-464efd71b95f" providerId="ADAL" clId="{0111E768-F033-4815-999A-F2B89EA74EBD}" dt="2025-02-07T05:52:52.364" v="370" actId="47"/>
        <pc:sldMkLst>
          <pc:docMk/>
          <pc:sldMk cId="752428618" sldId="403"/>
        </pc:sldMkLst>
      </pc:sldChg>
      <pc:sldChg chg="del">
        <pc:chgData name="S, Saranya (Cognizant)" userId="716023ed-f9e4-4749-bd34-464efd71b95f" providerId="ADAL" clId="{0111E768-F033-4815-999A-F2B89EA74EBD}" dt="2025-02-07T05:52:51.547" v="369" actId="47"/>
        <pc:sldMkLst>
          <pc:docMk/>
          <pc:sldMk cId="1850768898" sldId="404"/>
        </pc:sldMkLst>
      </pc:sldChg>
      <pc:sldChg chg="del">
        <pc:chgData name="S, Saranya (Cognizant)" userId="716023ed-f9e4-4749-bd34-464efd71b95f" providerId="ADAL" clId="{0111E768-F033-4815-999A-F2B89EA74EBD}" dt="2025-02-07T05:52:50.934" v="368" actId="47"/>
        <pc:sldMkLst>
          <pc:docMk/>
          <pc:sldMk cId="4127695141" sldId="405"/>
        </pc:sldMkLst>
      </pc:sldChg>
      <pc:sldChg chg="del">
        <pc:chgData name="S, Saranya (Cognizant)" userId="716023ed-f9e4-4749-bd34-464efd71b95f" providerId="ADAL" clId="{0111E768-F033-4815-999A-F2B89EA74EBD}" dt="2025-02-07T05:52:50.123" v="367" actId="47"/>
        <pc:sldMkLst>
          <pc:docMk/>
          <pc:sldMk cId="298364507" sldId="406"/>
        </pc:sldMkLst>
      </pc:sldChg>
      <pc:sldChg chg="addSp delSp modSp mod">
        <pc:chgData name="S, Saranya (Cognizant)" userId="716023ed-f9e4-4749-bd34-464efd71b95f" providerId="ADAL" clId="{0111E768-F033-4815-999A-F2B89EA74EBD}" dt="2025-02-07T05:54:00.762" v="388" actId="1076"/>
        <pc:sldMkLst>
          <pc:docMk/>
          <pc:sldMk cId="3088225330" sldId="407"/>
        </pc:sldMkLst>
        <pc:spChg chg="mod">
          <ac:chgData name="S, Saranya (Cognizant)" userId="716023ed-f9e4-4749-bd34-464efd71b95f" providerId="ADAL" clId="{0111E768-F033-4815-999A-F2B89EA74EBD}" dt="2025-02-07T05:54:00.762" v="388" actId="1076"/>
          <ac:spMkLst>
            <pc:docMk/>
            <pc:sldMk cId="3088225330" sldId="407"/>
            <ac:spMk id="3" creationId="{8B599B60-BF79-A832-6AD4-6C6FC6CE4317}"/>
          </ac:spMkLst>
        </pc:spChg>
        <pc:spChg chg="del">
          <ac:chgData name="S, Saranya (Cognizant)" userId="716023ed-f9e4-4749-bd34-464efd71b95f" providerId="ADAL" clId="{0111E768-F033-4815-999A-F2B89EA74EBD}" dt="2025-02-07T05:53:27.323" v="373" actId="478"/>
          <ac:spMkLst>
            <pc:docMk/>
            <pc:sldMk cId="3088225330" sldId="407"/>
            <ac:spMk id="4" creationId="{07C3632C-2D2E-7026-33B8-EE42DA4BDB5C}"/>
          </ac:spMkLst>
        </pc:spChg>
        <pc:spChg chg="add del mod">
          <ac:chgData name="S, Saranya (Cognizant)" userId="716023ed-f9e4-4749-bd34-464efd71b95f" providerId="ADAL" clId="{0111E768-F033-4815-999A-F2B89EA74EBD}" dt="2025-02-07T05:53:30.725" v="374" actId="478"/>
          <ac:spMkLst>
            <pc:docMk/>
            <pc:sldMk cId="3088225330" sldId="407"/>
            <ac:spMk id="6" creationId="{FA9F3CC6-DB44-1976-79E1-17D53471EEA3}"/>
          </ac:spMkLst>
        </pc:spChg>
      </pc:sldChg>
      <pc:sldChg chg="addSp delSp modSp mod">
        <pc:chgData name="S, Saranya (Cognizant)" userId="716023ed-f9e4-4749-bd34-464efd71b95f" providerId="ADAL" clId="{0111E768-F033-4815-999A-F2B89EA74EBD}" dt="2025-02-05T04:42:23.929" v="113" actId="113"/>
        <pc:sldMkLst>
          <pc:docMk/>
          <pc:sldMk cId="888484295" sldId="408"/>
        </pc:sldMkLst>
        <pc:spChg chg="mod">
          <ac:chgData name="S, Saranya (Cognizant)" userId="716023ed-f9e4-4749-bd34-464efd71b95f" providerId="ADAL" clId="{0111E768-F033-4815-999A-F2B89EA74EBD}" dt="2025-02-05T04:39:50.159" v="97" actId="20577"/>
          <ac:spMkLst>
            <pc:docMk/>
            <pc:sldMk cId="888484295" sldId="408"/>
            <ac:spMk id="2" creationId="{805346ED-721D-85EE-2F1B-A31D0912DE29}"/>
          </ac:spMkLst>
        </pc:spChg>
        <pc:spChg chg="mod">
          <ac:chgData name="S, Saranya (Cognizant)" userId="716023ed-f9e4-4749-bd34-464efd71b95f" providerId="ADAL" clId="{0111E768-F033-4815-999A-F2B89EA74EBD}" dt="2025-02-05T04:42:23.929" v="113" actId="113"/>
          <ac:spMkLst>
            <pc:docMk/>
            <pc:sldMk cId="888484295" sldId="408"/>
            <ac:spMk id="3" creationId="{DB097449-5B72-ADA0-3B2D-1CBC160D6B90}"/>
          </ac:spMkLst>
        </pc:spChg>
      </pc:sldChg>
      <pc:sldChg chg="modSp mod">
        <pc:chgData name="S, Saranya (Cognizant)" userId="716023ed-f9e4-4749-bd34-464efd71b95f" providerId="ADAL" clId="{0111E768-F033-4815-999A-F2B89EA74EBD}" dt="2025-02-05T04:34:49.405" v="42" actId="20577"/>
        <pc:sldMkLst>
          <pc:docMk/>
          <pc:sldMk cId="2249372667" sldId="409"/>
        </pc:sldMkLst>
        <pc:spChg chg="mod">
          <ac:chgData name="S, Saranya (Cognizant)" userId="716023ed-f9e4-4749-bd34-464efd71b95f" providerId="ADAL" clId="{0111E768-F033-4815-999A-F2B89EA74EBD}" dt="2025-02-05T04:34:49.405" v="42" actId="20577"/>
          <ac:spMkLst>
            <pc:docMk/>
            <pc:sldMk cId="2249372667" sldId="409"/>
            <ac:spMk id="3" creationId="{9C37279A-330D-886F-340D-494A5005E5FC}"/>
          </ac:spMkLst>
        </pc:spChg>
      </pc:sldChg>
      <pc:sldChg chg="modSp add mod">
        <pc:chgData name="S, Saranya (Cognizant)" userId="716023ed-f9e4-4749-bd34-464efd71b95f" providerId="ADAL" clId="{0111E768-F033-4815-999A-F2B89EA74EBD}" dt="2025-02-05T05:16:06.115" v="159" actId="20577"/>
        <pc:sldMkLst>
          <pc:docMk/>
          <pc:sldMk cId="1127405282" sldId="411"/>
        </pc:sldMkLst>
        <pc:spChg chg="mod">
          <ac:chgData name="S, Saranya (Cognizant)" userId="716023ed-f9e4-4749-bd34-464efd71b95f" providerId="ADAL" clId="{0111E768-F033-4815-999A-F2B89EA74EBD}" dt="2025-02-05T05:07:18.868" v="129" actId="20577"/>
          <ac:spMkLst>
            <pc:docMk/>
            <pc:sldMk cId="1127405282" sldId="411"/>
            <ac:spMk id="2" creationId="{CAFC76A5-16E8-CEDB-C4D4-618245DCFD92}"/>
          </ac:spMkLst>
        </pc:spChg>
        <pc:spChg chg="mod">
          <ac:chgData name="S, Saranya (Cognizant)" userId="716023ed-f9e4-4749-bd34-464efd71b95f" providerId="ADAL" clId="{0111E768-F033-4815-999A-F2B89EA74EBD}" dt="2025-02-05T05:16:06.115" v="159" actId="20577"/>
          <ac:spMkLst>
            <pc:docMk/>
            <pc:sldMk cId="1127405282" sldId="411"/>
            <ac:spMk id="3" creationId="{2FB60250-F7C9-9441-E9F8-73770D645FFD}"/>
          </ac:spMkLst>
        </pc:spChg>
      </pc:sldChg>
      <pc:sldChg chg="addSp modSp add mod">
        <pc:chgData name="S, Saranya (Cognizant)" userId="716023ed-f9e4-4749-bd34-464efd71b95f" providerId="ADAL" clId="{0111E768-F033-4815-999A-F2B89EA74EBD}" dt="2025-02-05T05:19:07.886" v="188" actId="5793"/>
        <pc:sldMkLst>
          <pc:docMk/>
          <pc:sldMk cId="3723581035" sldId="412"/>
        </pc:sldMkLst>
        <pc:spChg chg="mod">
          <ac:chgData name="S, Saranya (Cognizant)" userId="716023ed-f9e4-4749-bd34-464efd71b95f" providerId="ADAL" clId="{0111E768-F033-4815-999A-F2B89EA74EBD}" dt="2025-02-05T05:17:42.064" v="170" actId="20577"/>
          <ac:spMkLst>
            <pc:docMk/>
            <pc:sldMk cId="3723581035" sldId="412"/>
            <ac:spMk id="2" creationId="{52EE6620-CE3D-9D61-5B88-5657ADEA1A63}"/>
          </ac:spMkLst>
        </pc:spChg>
        <pc:spChg chg="mod">
          <ac:chgData name="S, Saranya (Cognizant)" userId="716023ed-f9e4-4749-bd34-464efd71b95f" providerId="ADAL" clId="{0111E768-F033-4815-999A-F2B89EA74EBD}" dt="2025-02-05T05:19:07.886" v="188" actId="5793"/>
          <ac:spMkLst>
            <pc:docMk/>
            <pc:sldMk cId="3723581035" sldId="412"/>
            <ac:spMk id="3" creationId="{B42C4FFE-E030-FF5F-7686-A4217846DEDA}"/>
          </ac:spMkLst>
        </pc:spChg>
        <pc:spChg chg="add mod">
          <ac:chgData name="S, Saranya (Cognizant)" userId="716023ed-f9e4-4749-bd34-464efd71b95f" providerId="ADAL" clId="{0111E768-F033-4815-999A-F2B89EA74EBD}" dt="2025-02-05T05:18:51.202" v="181" actId="21"/>
          <ac:spMkLst>
            <pc:docMk/>
            <pc:sldMk cId="3723581035" sldId="412"/>
            <ac:spMk id="7" creationId="{14B7E9F8-458D-9EF5-9F31-72088A21E206}"/>
          </ac:spMkLst>
        </pc:spChg>
      </pc:sldChg>
      <pc:sldChg chg="addSp delSp modSp add del mod">
        <pc:chgData name="S, Saranya (Cognizant)" userId="716023ed-f9e4-4749-bd34-464efd71b95f" providerId="ADAL" clId="{0111E768-F033-4815-999A-F2B89EA74EBD}" dt="2025-02-07T05:52:24.293" v="366" actId="47"/>
        <pc:sldMkLst>
          <pc:docMk/>
          <pc:sldMk cId="158338725" sldId="413"/>
        </pc:sldMkLst>
      </pc:sldChg>
      <pc:sldChg chg="addSp modSp add mod">
        <pc:chgData name="S, Saranya (Cognizant)" userId="716023ed-f9e4-4749-bd34-464efd71b95f" providerId="ADAL" clId="{0111E768-F033-4815-999A-F2B89EA74EBD}" dt="2025-02-05T05:50:31.361" v="263" actId="20577"/>
        <pc:sldMkLst>
          <pc:docMk/>
          <pc:sldMk cId="979142556" sldId="414"/>
        </pc:sldMkLst>
        <pc:spChg chg="mod">
          <ac:chgData name="S, Saranya (Cognizant)" userId="716023ed-f9e4-4749-bd34-464efd71b95f" providerId="ADAL" clId="{0111E768-F033-4815-999A-F2B89EA74EBD}" dt="2025-02-05T05:21:12.986" v="213" actId="20577"/>
          <ac:spMkLst>
            <pc:docMk/>
            <pc:sldMk cId="979142556" sldId="414"/>
            <ac:spMk id="2" creationId="{DE285693-9AAD-A1F0-6A36-B164E2AC6F9F}"/>
          </ac:spMkLst>
        </pc:spChg>
        <pc:spChg chg="mod">
          <ac:chgData name="S, Saranya (Cognizant)" userId="716023ed-f9e4-4749-bd34-464efd71b95f" providerId="ADAL" clId="{0111E768-F033-4815-999A-F2B89EA74EBD}" dt="2025-02-05T05:50:31.361" v="263" actId="20577"/>
          <ac:spMkLst>
            <pc:docMk/>
            <pc:sldMk cId="979142556" sldId="414"/>
            <ac:spMk id="3" creationId="{7B26B64A-BC57-83E4-FF3C-BA078A847621}"/>
          </ac:spMkLst>
        </pc:spChg>
      </pc:sldChg>
      <pc:sldChg chg="modSp add mod">
        <pc:chgData name="S, Saranya (Cognizant)" userId="716023ed-f9e4-4749-bd34-464efd71b95f" providerId="ADAL" clId="{0111E768-F033-4815-999A-F2B89EA74EBD}" dt="2025-02-05T06:33:41.216" v="284" actId="12"/>
        <pc:sldMkLst>
          <pc:docMk/>
          <pc:sldMk cId="3848506143" sldId="415"/>
        </pc:sldMkLst>
        <pc:spChg chg="mod">
          <ac:chgData name="S, Saranya (Cognizant)" userId="716023ed-f9e4-4749-bd34-464efd71b95f" providerId="ADAL" clId="{0111E768-F033-4815-999A-F2B89EA74EBD}" dt="2025-02-05T05:50:57.909" v="276" actId="20577"/>
          <ac:spMkLst>
            <pc:docMk/>
            <pc:sldMk cId="3848506143" sldId="415"/>
            <ac:spMk id="2" creationId="{7CD5287F-258C-22A4-AD66-40A69F3D3792}"/>
          </ac:spMkLst>
        </pc:spChg>
        <pc:spChg chg="mod">
          <ac:chgData name="S, Saranya (Cognizant)" userId="716023ed-f9e4-4749-bd34-464efd71b95f" providerId="ADAL" clId="{0111E768-F033-4815-999A-F2B89EA74EBD}" dt="2025-02-05T06:33:41.216" v="284" actId="12"/>
          <ac:spMkLst>
            <pc:docMk/>
            <pc:sldMk cId="3848506143" sldId="415"/>
            <ac:spMk id="3" creationId="{8FB3168A-4EDB-DF45-1BF2-06BA0580B7BE}"/>
          </ac:spMkLst>
        </pc:spChg>
      </pc:sldChg>
      <pc:sldChg chg="new del">
        <pc:chgData name="S, Saranya (Cognizant)" userId="716023ed-f9e4-4749-bd34-464efd71b95f" providerId="ADAL" clId="{0111E768-F033-4815-999A-F2B89EA74EBD}" dt="2025-02-07T05:52:18.667" v="365" actId="47"/>
        <pc:sldMkLst>
          <pc:docMk/>
          <pc:sldMk cId="1313220559" sldId="416"/>
        </pc:sldMkLst>
      </pc:sldChg>
      <pc:sldChg chg="addSp modSp add mod">
        <pc:chgData name="S, Saranya (Cognizant)" userId="716023ed-f9e4-4749-bd34-464efd71b95f" providerId="ADAL" clId="{0111E768-F033-4815-999A-F2B89EA74EBD}" dt="2025-02-07T05:49:48.172" v="364" actId="20577"/>
        <pc:sldMkLst>
          <pc:docMk/>
          <pc:sldMk cId="462889383" sldId="417"/>
        </pc:sldMkLst>
        <pc:spChg chg="mod">
          <ac:chgData name="S, Saranya (Cognizant)" userId="716023ed-f9e4-4749-bd34-464efd71b95f" providerId="ADAL" clId="{0111E768-F033-4815-999A-F2B89EA74EBD}" dt="2025-02-05T07:05:55.225" v="306" actId="20577"/>
          <ac:spMkLst>
            <pc:docMk/>
            <pc:sldMk cId="462889383" sldId="417"/>
            <ac:spMk id="2" creationId="{C4EA6E0E-6A10-48FE-BA5F-B3018CF03254}"/>
          </ac:spMkLst>
        </pc:spChg>
        <pc:spChg chg="mod">
          <ac:chgData name="S, Saranya (Cognizant)" userId="716023ed-f9e4-4749-bd34-464efd71b95f" providerId="ADAL" clId="{0111E768-F033-4815-999A-F2B89EA74EBD}" dt="2025-02-07T05:49:48.172" v="364" actId="20577"/>
          <ac:spMkLst>
            <pc:docMk/>
            <pc:sldMk cId="462889383" sldId="417"/>
            <ac:spMk id="3" creationId="{79C123E5-1C55-A6C3-3E09-89C57B6EF52E}"/>
          </ac:spMkLst>
        </pc:spChg>
        <pc:spChg chg="add mod">
          <ac:chgData name="S, Saranya (Cognizant)" userId="716023ed-f9e4-4749-bd34-464efd71b95f" providerId="ADAL" clId="{0111E768-F033-4815-999A-F2B89EA74EBD}" dt="2025-02-05T07:07:11.746" v="317" actId="21"/>
          <ac:spMkLst>
            <pc:docMk/>
            <pc:sldMk cId="462889383" sldId="417"/>
            <ac:spMk id="4" creationId="{434F724B-3A87-FAAA-BE71-8654F7D8718B}"/>
          </ac:spMkLst>
        </pc:spChg>
      </pc:sldChg>
      <pc:sldChg chg="add del">
        <pc:chgData name="S, Saranya (Cognizant)" userId="716023ed-f9e4-4749-bd34-464efd71b95f" providerId="ADAL" clId="{0111E768-F033-4815-999A-F2B89EA74EBD}" dt="2025-02-05T07:06:02.182" v="309"/>
        <pc:sldMkLst>
          <pc:docMk/>
          <pc:sldMk cId="227396980" sldId="418"/>
        </pc:sldMkLst>
      </pc:sldChg>
      <pc:sldChg chg="modSp add mod">
        <pc:chgData name="S, Saranya (Cognizant)" userId="716023ed-f9e4-4749-bd34-464efd71b95f" providerId="ADAL" clId="{0111E768-F033-4815-999A-F2B89EA74EBD}" dt="2025-02-07T06:34:01.085" v="527" actId="20577"/>
        <pc:sldMkLst>
          <pc:docMk/>
          <pc:sldMk cId="4214780067" sldId="418"/>
        </pc:sldMkLst>
        <pc:spChg chg="mod">
          <ac:chgData name="S, Saranya (Cognizant)" userId="716023ed-f9e4-4749-bd34-464efd71b95f" providerId="ADAL" clId="{0111E768-F033-4815-999A-F2B89EA74EBD}" dt="2025-02-07T05:54:25.502" v="407" actId="20577"/>
          <ac:spMkLst>
            <pc:docMk/>
            <pc:sldMk cId="4214780067" sldId="418"/>
            <ac:spMk id="2" creationId="{00442BAC-F2C1-6404-5546-7E3A9138EEB7}"/>
          </ac:spMkLst>
        </pc:spChg>
        <pc:spChg chg="mod">
          <ac:chgData name="S, Saranya (Cognizant)" userId="716023ed-f9e4-4749-bd34-464efd71b95f" providerId="ADAL" clId="{0111E768-F033-4815-999A-F2B89EA74EBD}" dt="2025-02-07T06:34:01.085" v="527" actId="20577"/>
          <ac:spMkLst>
            <pc:docMk/>
            <pc:sldMk cId="4214780067" sldId="418"/>
            <ac:spMk id="3" creationId="{6747842A-4451-97FA-11E4-7293BAE26D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B584D-62E8-C9D2-3182-2E42A42F3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E7CECD-B642-E0F2-31C6-57B5D6704D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194B0B-E262-9996-CC9F-52C65F389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E4425-3471-A3BA-B314-5D67DFC27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077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12EF9-5E84-BD76-E231-7EE24E063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698CC9-7983-8D1F-6E1E-729C450F0F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701AE7-22F1-96A6-3C2A-44FA2420F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A72D4-329B-B368-8340-FFF76336B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55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C2579-51AA-9851-DC29-9C3D7FF41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B0FCF2-5DB3-277B-8B08-7E2337C30C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CF6ADE-7DA1-8BBB-7A6B-D40F8B83E8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5D98A-23D0-36B0-9B84-057A14920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29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958C8-AC69-4B71-93F6-6A3047C2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139728-6726-52A0-CF0E-02596BF914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F4194E-0FA6-27CB-873E-EEAA003AC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0D2D6-6577-4B29-2122-E896A283C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0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FC846-5FF1-18C4-15EA-C61CC72D6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63DD0B-231C-03EF-4BFE-7D4414269E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7255CE-6378-043C-5459-44B8B32ED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9A3A7-8FD7-3438-56EE-9B6D9DF330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17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8E12E-6DA0-01FA-8279-C50F1EE2E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1F1321-0E52-6A18-B899-558DEA4211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308A1D-7080-6AD7-3535-A041D5B44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28C82-8BE8-4208-60F0-B2D232BBD5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5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Agile Methodology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C03B0-A050-A258-9F4B-E87C1BB50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6620-CE3D-9D61-5B88-5657ADEA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Scrum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4FFE-E030-FF5F-7686-A4217846DED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977880" cy="3597470"/>
          </a:xfrm>
        </p:spPr>
        <p:txBody>
          <a:bodyPr>
            <a:normAutofit/>
          </a:bodyPr>
          <a:lstStyle/>
          <a:p>
            <a:pPr lvl="1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Scrum activities are </a:t>
            </a:r>
            <a:r>
              <a:rPr lang="en-US" dirty="0"/>
              <a:t>events that take place within a Sprint, which is a fixed-length period of time in the Scrum model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.</a:t>
            </a:r>
          </a:p>
          <a:p>
            <a:pPr marL="0" lvl="1" indent="0">
              <a:buNone/>
            </a:pPr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The five Scrum activities are: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Sprint planning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 The first event in a Sprint, where the team plans out the work to be done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Daily scrum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 A 15-minute meeting where the team checks in on progress and adjusts plans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Sprint review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 A meeting where the team and stakeholders review the work done and gather feedback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Sprint retrospective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 A meeting where the team discusses what went well and what could be improved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Backlog refinement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 An activity that involves refining the backlog </a:t>
            </a:r>
          </a:p>
          <a:p>
            <a:pPr lvl="1"/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lvl="1"/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marL="0" lvl="1" indent="0">
              <a:buNone/>
            </a:pPr>
            <a:endParaRPr lang="en-US" dirty="0">
              <a:solidFill>
                <a:srgbClr val="2B3857"/>
              </a:solidFill>
              <a:latin typeface="TT_Norms_Pro"/>
            </a:endParaRP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4B7E9F8-458D-9EF5-9F31-72088A21E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4649"/>
            <a:ext cx="65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58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244DA-F2D5-D81E-12FB-BD3E7970B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2BAC-F2C1-6404-5546-7E3A9138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SDLC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842A-4451-97FA-11E4-7293BAE26D8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977880" cy="3597470"/>
          </a:xfrm>
        </p:spPr>
        <p:txBody>
          <a:bodyPr>
            <a:normAutofit lnSpcReduction="10000"/>
          </a:bodyPr>
          <a:lstStyle/>
          <a:p>
            <a:pPr lvl="1"/>
            <a:r>
              <a:rPr lang="en-US" b="0" i="0" dirty="0">
                <a:solidFill>
                  <a:srgbClr val="111C24"/>
                </a:solidFill>
                <a:effectLst/>
                <a:latin typeface="Roboto" panose="02000000000000000000" pitchFamily="2" charset="0"/>
              </a:rPr>
              <a:t>The Software Development Life Cycle (SDLC) is a structured process that enables the production of high-quality, low-cost software, in the shortest possible production time. The goal of the SDLC is to produce superior software that meets and exceeds all customer expectations and demands.</a:t>
            </a:r>
          </a:p>
          <a:p>
            <a:pPr lvl="1"/>
            <a:r>
              <a:rPr lang="en-US" dirty="0">
                <a:solidFill>
                  <a:srgbClr val="111C24"/>
                </a:solidFill>
                <a:latin typeface="Roboto" panose="02000000000000000000" pitchFamily="2" charset="0"/>
              </a:rPr>
              <a:t>Planning &amp; Requirement Analysis</a:t>
            </a:r>
          </a:p>
          <a:p>
            <a:pPr lvl="1"/>
            <a:r>
              <a:rPr lang="en-US" dirty="0">
                <a:solidFill>
                  <a:srgbClr val="111C24"/>
                </a:solidFill>
                <a:latin typeface="Roboto" panose="02000000000000000000" pitchFamily="2" charset="0"/>
              </a:rPr>
              <a:t>Designing</a:t>
            </a:r>
          </a:p>
          <a:p>
            <a:pPr lvl="1"/>
            <a:r>
              <a:rPr lang="en-US" dirty="0">
                <a:solidFill>
                  <a:srgbClr val="111C24"/>
                </a:solidFill>
                <a:latin typeface="Roboto" panose="02000000000000000000" pitchFamily="2" charset="0"/>
              </a:rPr>
              <a:t>Development</a:t>
            </a:r>
          </a:p>
          <a:p>
            <a:pPr lvl="1"/>
            <a:r>
              <a:rPr lang="en-US" dirty="0">
                <a:solidFill>
                  <a:srgbClr val="111C24"/>
                </a:solidFill>
                <a:latin typeface="Roboto" panose="02000000000000000000" pitchFamily="2" charset="0"/>
              </a:rPr>
              <a:t>Testing</a:t>
            </a:r>
          </a:p>
          <a:p>
            <a:pPr lvl="1"/>
            <a:r>
              <a:rPr lang="en-US" dirty="0">
                <a:solidFill>
                  <a:srgbClr val="111C24"/>
                </a:solidFill>
                <a:latin typeface="Roboto" panose="02000000000000000000" pitchFamily="2" charset="0"/>
              </a:rPr>
              <a:t>Deployment</a:t>
            </a:r>
          </a:p>
          <a:p>
            <a:pPr lvl="1"/>
            <a:endParaRPr lang="en-US" b="0" i="0" dirty="0">
              <a:solidFill>
                <a:srgbClr val="111C24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1D35"/>
              </a:solidFill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lvl="1"/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marL="0" lvl="1" indent="0">
              <a:buNone/>
            </a:pPr>
            <a:endParaRPr lang="en-US" dirty="0">
              <a:solidFill>
                <a:srgbClr val="2B3857"/>
              </a:solidFill>
              <a:latin typeface="TT_Norms_Pro"/>
            </a:endParaRP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BC70223-F53A-D62C-51F9-64A669A13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4649"/>
            <a:ext cx="65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78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666835"/>
            <a:ext cx="5198269" cy="3319513"/>
          </a:xfrm>
        </p:spPr>
        <p:txBody>
          <a:bodyPr>
            <a:normAutofit/>
          </a:bodyPr>
          <a:lstStyle/>
          <a:p>
            <a:r>
              <a:rPr lang="en-US" sz="44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>
            <a:normAutofit fontScale="92500" lnSpcReduction="20000"/>
          </a:bodyPr>
          <a:lstStyle/>
          <a:p>
            <a:r>
              <a:rPr lang="en-US" dirty="0"/>
              <a:t>Introduction to Agile</a:t>
            </a:r>
          </a:p>
          <a:p>
            <a:r>
              <a:rPr lang="en-US" dirty="0"/>
              <a:t>Agile Manifesto</a:t>
            </a:r>
          </a:p>
          <a:p>
            <a:r>
              <a:rPr lang="en-US" dirty="0"/>
              <a:t>Scrum Framework</a:t>
            </a:r>
          </a:p>
          <a:p>
            <a:r>
              <a:rPr lang="en-US" dirty="0"/>
              <a:t>Agile Estimation &amp; Planning</a:t>
            </a:r>
          </a:p>
          <a:p>
            <a:r>
              <a:rPr lang="en-US" dirty="0"/>
              <a:t>Agile User Stories</a:t>
            </a:r>
          </a:p>
          <a:p>
            <a:r>
              <a:rPr lang="en-US" dirty="0"/>
              <a:t>Agile Metrics and Reporting</a:t>
            </a:r>
          </a:p>
          <a:p>
            <a:r>
              <a:rPr lang="en-US" dirty="0"/>
              <a:t>SDLC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r>
              <a:rPr lang="en-US" dirty="0"/>
              <a:t>Introduction to Agile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What is Agile Methodology?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Agile is an approach to project management that centers around incremental and iterative steps to completing projects. </a:t>
            </a:r>
          </a:p>
          <a:p>
            <a:r>
              <a:rPr lang="en-US" b="0" i="0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The incremental parts of a project are carried out in short-term development cycles. </a:t>
            </a:r>
          </a:p>
          <a:p>
            <a:r>
              <a:rPr lang="en-US" b="0" i="0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The approach prioritizes quick delivery, adapting to change, and collaboration rather than top-down management and following a set plan.</a:t>
            </a:r>
          </a:p>
          <a:p>
            <a:r>
              <a:rPr lang="en-US" b="0" i="0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In Agile processes, there is constant feedback, allowing for team members to adjust to challenges as they arise and for stakeholders an opportunity to communicate consistently. </a:t>
            </a:r>
          </a:p>
          <a:p>
            <a:r>
              <a:rPr lang="en-US" b="0" i="0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Traditional project management generally progresses linearly. Moving from planning, designing, implementation and closing stages happen after the previous stage is complete. </a:t>
            </a:r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977880" cy="3597470"/>
          </a:xfrm>
        </p:spPr>
        <p:txBody>
          <a:bodyPr/>
          <a:lstStyle/>
          <a:p>
            <a:pPr lvl="1"/>
            <a:r>
              <a:rPr lang="en-US" i="0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Individuals and interactions over processes and tools</a:t>
            </a:r>
          </a:p>
          <a:p>
            <a:pPr lvl="1"/>
            <a:r>
              <a:rPr lang="en-US" i="0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Working software over comprehensive documentation</a:t>
            </a:r>
          </a:p>
          <a:p>
            <a:pPr lvl="1"/>
            <a:r>
              <a:rPr lang="en-US" i="0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Customer collaboration over contract negotiation</a:t>
            </a:r>
          </a:p>
          <a:p>
            <a:pPr lvl="1"/>
            <a:r>
              <a:rPr lang="en-US" i="0" dirty="0">
                <a:solidFill>
                  <a:srgbClr val="0F1114"/>
                </a:solidFill>
                <a:effectLst/>
                <a:latin typeface="Source Sans Pro" panose="020B0503030403020204" pitchFamily="34" charset="0"/>
              </a:rPr>
              <a:t>Responding to change over following a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CCE53-AD75-14AD-67DC-C0BCD225C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5693-9AAD-A1F0-6A36-B164E2AC6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Agile Estimation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6B64A-BC57-83E4-FF3C-BA078A84762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977880" cy="3597470"/>
          </a:xfrm>
        </p:spPr>
        <p:txBody>
          <a:bodyPr/>
          <a:lstStyle/>
          <a:p>
            <a:pPr marL="0" lvl="1" indent="0">
              <a:buNone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Agile estimation is a process that helps teams estimate how much effort is needed to complete a project or feature. It's a common practice in Agile development teams. </a:t>
            </a:r>
            <a:endParaRPr lang="en-US" i="0" dirty="0">
              <a:solidFill>
                <a:srgbClr val="0F1114"/>
              </a:solidFill>
              <a:effectLst/>
              <a:latin typeface="Source Sans Pro" panose="020B0503030403020204" pitchFamily="34" charset="0"/>
            </a:endParaRPr>
          </a:p>
          <a:p>
            <a:pPr lvl="1"/>
            <a:r>
              <a:rPr lang="en-US" dirty="0">
                <a:solidFill>
                  <a:srgbClr val="0F1114"/>
                </a:solidFill>
                <a:latin typeface="Source Sans Pro" panose="020B0503030403020204" pitchFamily="34" charset="0"/>
              </a:rPr>
              <a:t>Planning Poker</a:t>
            </a:r>
          </a:p>
          <a:p>
            <a:pPr lvl="1"/>
            <a:r>
              <a:rPr lang="en-US" dirty="0">
                <a:solidFill>
                  <a:srgbClr val="0F1114"/>
                </a:solidFill>
                <a:latin typeface="Source Sans Pro" panose="020B0503030403020204" pitchFamily="34" charset="0"/>
              </a:rPr>
              <a:t>T-shirt Sizing</a:t>
            </a:r>
          </a:p>
          <a:p>
            <a:pPr lvl="1"/>
            <a:r>
              <a:rPr lang="en-US" dirty="0">
                <a:solidFill>
                  <a:srgbClr val="0F1114"/>
                </a:solidFill>
                <a:latin typeface="Source Sans Pro" panose="020B0503030403020204" pitchFamily="34" charset="0"/>
              </a:rPr>
              <a:t>Dot Voting</a:t>
            </a:r>
          </a:p>
        </p:txBody>
      </p:sp>
    </p:spTree>
    <p:extLst>
      <p:ext uri="{BB962C8B-B14F-4D97-AF65-F5344CB8AC3E}">
        <p14:creationId xmlns:p14="http://schemas.microsoft.com/office/powerpoint/2010/main" val="97914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66E8-6FF0-C6B9-C091-3E0D05B43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287F-258C-22A4-AD66-40A69F3D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Agile User Stories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3168A-4EDB-DF45-1BF2-06BA0580B7B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977880" cy="359747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User stories help teams understand what users want and why they need it.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User stories help teams collaborate on how to deliver value to users. </a:t>
            </a:r>
            <a:endParaRPr lang="en-US" dirty="0">
              <a:solidFill>
                <a:srgbClr val="001D35"/>
              </a:solidFill>
              <a:latin typeface="Google Sans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User stories are often used in product backlogs to prioritize what to develop. </a:t>
            </a:r>
            <a:endParaRPr lang="en-US" i="0" dirty="0">
              <a:solidFill>
                <a:srgbClr val="0F1114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0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B6A01-F145-0FF5-4C76-B78B06674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6E0E-6A10-48FE-BA5F-B3018CF0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Agile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123E5-1C55-A6C3-3E09-89C57B6EF5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977880" cy="359747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Agile metrics are quantitative measurements of a team's performance. They can be used to identify areas for improvement and plan sprints. Agile reporting uses metrics to help teams measure their success against their goals. </a:t>
            </a:r>
          </a:p>
          <a:p>
            <a:pPr algn="l">
              <a:spcBef>
                <a:spcPts val="750"/>
              </a:spcBef>
              <a:spcAft>
                <a:spcPts val="600"/>
              </a:spcAft>
            </a:pPr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Sprint Burndown</a:t>
            </a:r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algn="l">
              <a:spcBef>
                <a:spcPts val="75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 chart that shows how many story points have been completed and remain during a sprint.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Velocity Chart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A metric that measures the number of story points a team captures in each sprint. </a:t>
            </a:r>
          </a:p>
          <a:p>
            <a:pPr algn="l">
              <a:spcBef>
                <a:spcPts val="750"/>
              </a:spcBef>
              <a:spcAft>
                <a:spcPts val="600"/>
              </a:spcAft>
            </a:pPr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marL="0" lvl="1" indent="0">
              <a:buNone/>
            </a:pPr>
            <a:endParaRPr lang="en-US" i="0" dirty="0">
              <a:solidFill>
                <a:srgbClr val="0F1114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4F724B-3A87-FAAA-BE71-8654F7D87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4649"/>
            <a:ext cx="65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88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75469-FBB8-B81F-BAC2-2744A7106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76A5-16E8-CEDB-C4D4-618245DC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Scrum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0250-F7C9-9441-E9F8-73770D645FF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977880" cy="359747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b="0" i="0" dirty="0">
                <a:solidFill>
                  <a:srgbClr val="2B3857"/>
                </a:solidFill>
                <a:effectLst/>
                <a:latin typeface="TT_Norms_Pro"/>
              </a:rPr>
              <a:t>Scrum is a framework within the Agile methodology.</a:t>
            </a:r>
            <a:r>
              <a:rPr lang="en-US" b="1" i="0" dirty="0">
                <a:solidFill>
                  <a:srgbClr val="2B3857"/>
                </a:solidFill>
                <a:effectLst/>
                <a:latin typeface="TT_Norms_Pro"/>
              </a:rPr>
              <a:t> </a:t>
            </a:r>
            <a:r>
              <a:rPr lang="en-US" b="0" i="0" dirty="0">
                <a:solidFill>
                  <a:srgbClr val="2B3857"/>
                </a:solidFill>
                <a:effectLst/>
                <a:latin typeface="TT_Norms_Pro"/>
              </a:rPr>
              <a:t>It uses time-boxed cycles called sprints to deliver incremental improvements and emphasizes regular feedback through sprint reviews. Though not all Agile teams use Scrum, it is a popular approach in many tech companies, particularly in the field of software development.</a:t>
            </a:r>
          </a:p>
          <a:p>
            <a:pPr lvl="1"/>
            <a:r>
              <a:rPr lang="en-US" dirty="0">
                <a:solidFill>
                  <a:srgbClr val="2B3857"/>
                </a:solidFill>
                <a:latin typeface="TT_Norms_Pro"/>
              </a:rPr>
              <a:t>Scrum Values</a:t>
            </a:r>
          </a:p>
          <a:p>
            <a:pPr>
              <a:spcBef>
                <a:spcPts val="750"/>
              </a:spcBef>
              <a:spcAft>
                <a:spcPts val="600"/>
              </a:spcAft>
            </a:pPr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	Commitment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: A commitment to the Scrum values and the work being done</a:t>
            </a:r>
          </a:p>
          <a:p>
            <a:pPr>
              <a:spcBef>
                <a:spcPts val="750"/>
              </a:spcBef>
              <a:spcAft>
                <a:spcPts val="600"/>
              </a:spcAft>
            </a:pPr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	Focus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: A focus on the work being done and the goals of the Scrum team</a:t>
            </a:r>
          </a:p>
          <a:p>
            <a:pPr>
              <a:spcBef>
                <a:spcPts val="750"/>
              </a:spcBef>
              <a:spcAft>
                <a:spcPts val="600"/>
              </a:spcAft>
            </a:pPr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	Openness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: An openness to sharing ideas and working together</a:t>
            </a:r>
          </a:p>
          <a:p>
            <a:pPr>
              <a:spcBef>
                <a:spcPts val="750"/>
              </a:spcBef>
              <a:spcAft>
                <a:spcPts val="600"/>
              </a:spcAft>
            </a:pPr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	Respect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: A respect for others and their ideas</a:t>
            </a:r>
          </a:p>
          <a:p>
            <a:pPr>
              <a:spcBef>
                <a:spcPts val="750"/>
              </a:spcBef>
              <a:spcAft>
                <a:spcPts val="1500"/>
              </a:spcAft>
            </a:pPr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	Courage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: The courage to do the right thing and work on difficult problems</a:t>
            </a:r>
          </a:p>
          <a:p>
            <a:pPr lvl="1"/>
            <a:endParaRPr lang="en-US" dirty="0">
              <a:solidFill>
                <a:srgbClr val="2B3857"/>
              </a:solidFill>
              <a:latin typeface="TT_Norms_Pro"/>
            </a:endParaRPr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052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{2A1957E9-016C-4608-92F3-EAB1DF78136A}tf78853419_win32</Template>
  <TotalTime>218</TotalTime>
  <Words>637</Words>
  <Application>Microsoft Office PowerPoint</Application>
  <PresentationFormat>Widescreen</PresentationFormat>
  <Paragraphs>84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Google Sans</vt:lpstr>
      <vt:lpstr>Roboto</vt:lpstr>
      <vt:lpstr>Source Sans Pro</vt:lpstr>
      <vt:lpstr>TT_Norms_Pro</vt:lpstr>
      <vt:lpstr>Wingdings</vt:lpstr>
      <vt:lpstr>Custom</vt:lpstr>
      <vt:lpstr>Agile Methodology</vt:lpstr>
      <vt:lpstr>Agenda</vt:lpstr>
      <vt:lpstr>Introduction to Agile</vt:lpstr>
      <vt:lpstr>What is Agile Methodology?</vt:lpstr>
      <vt:lpstr>Agile Manifesto</vt:lpstr>
      <vt:lpstr>Agile Estimation </vt:lpstr>
      <vt:lpstr>Agile User Stories </vt:lpstr>
      <vt:lpstr>Agile Metrics</vt:lpstr>
      <vt:lpstr>Scrum Framework</vt:lpstr>
      <vt:lpstr>Scrum Activities</vt:lpstr>
      <vt:lpstr>SDLC</vt:lpstr>
      <vt:lpstr>Navigating Q&amp;A sessions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S, Saranya (Cognizant)</dc:creator>
  <cp:lastModifiedBy>S, Saranya (Cognizant)</cp:lastModifiedBy>
  <cp:revision>1</cp:revision>
  <dcterms:created xsi:type="dcterms:W3CDTF">2025-02-04T06:58:07Z</dcterms:created>
  <dcterms:modified xsi:type="dcterms:W3CDTF">2025-02-07T06:34:03Z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