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74" r:id="rId5"/>
    <p:sldId id="275" r:id="rId6"/>
    <p:sldId id="271" r:id="rId7"/>
    <p:sldId id="261" r:id="rId8"/>
    <p:sldId id="263" r:id="rId9"/>
    <p:sldId id="279" r:id="rId10"/>
    <p:sldId id="268" r:id="rId11"/>
    <p:sldId id="276" r:id="rId12"/>
    <p:sldId id="278" r:id="rId13"/>
    <p:sldId id="277" r:id="rId14"/>
    <p:sldId id="280" r:id="rId15"/>
    <p:sldId id="265" r:id="rId16"/>
    <p:sldId id="281" r:id="rId17"/>
    <p:sldId id="270"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819400"/>
          </a:xfrm>
        </p:spPr>
        <p:txBody>
          <a:bodyPr>
            <a:normAutofit fontScale="90000"/>
          </a:bodyPr>
          <a:lstStyle/>
          <a:p>
            <a:r>
              <a:rPr lang="en-IN" dirty="0"/>
              <a:t/>
            </a:r>
            <a:br>
              <a:rPr lang="en-IN" dirty="0"/>
            </a:br>
            <a:r>
              <a:rPr lang="en-US" dirty="0"/>
              <a:t> </a:t>
            </a:r>
            <a:r>
              <a:rPr lang="en-US" b="1" dirty="0"/>
              <a:t>Identification of Disease-Treatment Relations In </a:t>
            </a:r>
            <a:r>
              <a:rPr lang="en-US" b="1" dirty="0" smtClean="0"/>
              <a:t>Bio-Science Text</a:t>
            </a:r>
            <a:br>
              <a:rPr lang="en-US" b="1" dirty="0" smtClean="0"/>
            </a:br>
            <a:r>
              <a:rPr lang="en-US" dirty="0" smtClean="0"/>
              <a:t/>
            </a:r>
            <a:br>
              <a:rPr lang="en-US" dirty="0" smtClean="0"/>
            </a:br>
            <a:r>
              <a:rPr lang="en-US" dirty="0" smtClean="0">
                <a:solidFill>
                  <a:schemeClr val="tx2"/>
                </a:solidFill>
              </a:rPr>
              <a:t>Final Year Project</a:t>
            </a:r>
            <a:endParaRPr lang="en-IN" dirty="0">
              <a:solidFill>
                <a:schemeClr val="tx2"/>
              </a:solidFill>
            </a:endParaRPr>
          </a:p>
        </p:txBody>
      </p:sp>
      <p:sp>
        <p:nvSpPr>
          <p:cNvPr id="3" name="Subtitle 2"/>
          <p:cNvSpPr>
            <a:spLocks noGrp="1"/>
          </p:cNvSpPr>
          <p:nvPr>
            <p:ph type="subTitle" idx="1"/>
          </p:nvPr>
        </p:nvSpPr>
        <p:spPr>
          <a:xfrm>
            <a:off x="1447800" y="4419600"/>
            <a:ext cx="6400800" cy="1752600"/>
          </a:xfrm>
        </p:spPr>
        <p:txBody>
          <a:bodyPr>
            <a:normAutofit fontScale="92500" lnSpcReduction="10000"/>
          </a:bodyPr>
          <a:lstStyle/>
          <a:p>
            <a:r>
              <a:rPr lang="en-US" sz="3800" b="1" dirty="0" smtClean="0">
                <a:solidFill>
                  <a:srgbClr val="C00000"/>
                </a:solidFill>
              </a:rPr>
              <a:t>Final Review</a:t>
            </a:r>
          </a:p>
          <a:p>
            <a:r>
              <a:rPr lang="en-US" sz="3800" b="1" dirty="0" smtClean="0">
                <a:solidFill>
                  <a:srgbClr val="C00000"/>
                </a:solidFill>
              </a:rPr>
              <a:t>Kartheek  Anumolu</a:t>
            </a:r>
          </a:p>
          <a:p>
            <a:r>
              <a:rPr lang="en-US" sz="3800" b="1" dirty="0" smtClean="0">
                <a:solidFill>
                  <a:srgbClr val="C00000"/>
                </a:solidFill>
              </a:rPr>
              <a:t>10mse1027</a:t>
            </a:r>
            <a:endParaRPr lang="en-IN" sz="3800" b="1" dirty="0">
              <a:solidFill>
                <a:srgbClr val="C00000"/>
              </a:solidFill>
            </a:endParaRPr>
          </a:p>
        </p:txBody>
      </p:sp>
    </p:spTree>
    <p:extLst>
      <p:ext uri="{BB962C8B-B14F-4D97-AF65-F5344CB8AC3E}">
        <p14:creationId xmlns:p14="http://schemas.microsoft.com/office/powerpoint/2010/main" val="133180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Module 1</a:t>
            </a:r>
            <a:endParaRPr lang="en-IN" b="1"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816" y="1600200"/>
            <a:ext cx="5120367" cy="4525963"/>
          </a:xfrm>
        </p:spPr>
      </p:pic>
    </p:spTree>
    <p:extLst>
      <p:ext uri="{BB962C8B-B14F-4D97-AF65-F5344CB8AC3E}">
        <p14:creationId xmlns:p14="http://schemas.microsoft.com/office/powerpoint/2010/main" val="3682087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Module 1</a:t>
            </a:r>
            <a:endParaRPr lang="en-IN" sz="4000" b="1" dirty="0">
              <a:solidFill>
                <a:schemeClr val="tx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13030"/>
            <a:ext cx="8915400" cy="5016369"/>
          </a:xfrm>
        </p:spPr>
      </p:pic>
    </p:spTree>
    <p:extLst>
      <p:ext uri="{BB962C8B-B14F-4D97-AF65-F5344CB8AC3E}">
        <p14:creationId xmlns:p14="http://schemas.microsoft.com/office/powerpoint/2010/main" val="3313158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Module 2</a:t>
            </a:r>
            <a:endParaRPr lang="en-IN" b="1"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8686800" cy="4953000"/>
          </a:xfrm>
        </p:spPr>
      </p:pic>
    </p:spTree>
    <p:extLst>
      <p:ext uri="{BB962C8B-B14F-4D97-AF65-F5344CB8AC3E}">
        <p14:creationId xmlns:p14="http://schemas.microsoft.com/office/powerpoint/2010/main" val="4107858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Module 2</a:t>
            </a:r>
            <a:endParaRPr lang="en-IN" b="1" dirty="0">
              <a:solidFill>
                <a:schemeClr val="tx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1" y="1600200"/>
            <a:ext cx="8305800" cy="4876800"/>
          </a:xfrm>
        </p:spPr>
      </p:pic>
    </p:spTree>
    <p:extLst>
      <p:ext uri="{BB962C8B-B14F-4D97-AF65-F5344CB8AC3E}">
        <p14:creationId xmlns:p14="http://schemas.microsoft.com/office/powerpoint/2010/main" val="2752041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Module </a:t>
            </a:r>
            <a:r>
              <a:rPr lang="en-US" b="1" dirty="0" smtClean="0">
                <a:solidFill>
                  <a:schemeClr val="tx2"/>
                </a:solidFill>
              </a:rPr>
              <a:t>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8534400" cy="5257800"/>
          </a:xfrm>
        </p:spPr>
      </p:pic>
    </p:spTree>
    <p:extLst>
      <p:ext uri="{BB962C8B-B14F-4D97-AF65-F5344CB8AC3E}">
        <p14:creationId xmlns:p14="http://schemas.microsoft.com/office/powerpoint/2010/main" val="973241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Module 3</a:t>
            </a:r>
            <a:endParaRPr lang="en-IN" b="1" dirty="0">
              <a:solidFill>
                <a:schemeClr val="tx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1600200"/>
            <a:ext cx="8458200" cy="4876800"/>
          </a:xfrm>
        </p:spPr>
      </p:pic>
    </p:spTree>
    <p:extLst>
      <p:ext uri="{BB962C8B-B14F-4D97-AF65-F5344CB8AC3E}">
        <p14:creationId xmlns:p14="http://schemas.microsoft.com/office/powerpoint/2010/main" val="2596561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Module 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4800600"/>
          </a:xfrm>
        </p:spPr>
      </p:pic>
    </p:spTree>
    <p:extLst>
      <p:ext uri="{BB962C8B-B14F-4D97-AF65-F5344CB8AC3E}">
        <p14:creationId xmlns:p14="http://schemas.microsoft.com/office/powerpoint/2010/main" val="329877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Future Work</a:t>
            </a:r>
            <a:r>
              <a:rPr lang="en-US" dirty="0" smtClean="0"/>
              <a:t>	</a:t>
            </a:r>
            <a:endParaRPr lang="en-IN" dirty="0"/>
          </a:p>
        </p:txBody>
      </p:sp>
      <p:sp>
        <p:nvSpPr>
          <p:cNvPr id="3" name="Content Placeholder 2"/>
          <p:cNvSpPr>
            <a:spLocks noGrp="1"/>
          </p:cNvSpPr>
          <p:nvPr>
            <p:ph idx="1"/>
          </p:nvPr>
        </p:nvSpPr>
        <p:spPr/>
        <p:txBody>
          <a:bodyPr>
            <a:normAutofit lnSpcReduction="10000"/>
          </a:bodyPr>
          <a:lstStyle/>
          <a:p>
            <a:r>
              <a:rPr lang="en-US" dirty="0" smtClean="0"/>
              <a:t>Providing information about the treatment to the  users with no medical knowledge </a:t>
            </a:r>
          </a:p>
          <a:p>
            <a:r>
              <a:rPr lang="en-US" dirty="0" smtClean="0"/>
              <a:t>Taking input of the disease not present in the drop down list and storing it and then later comparing the disease with data preprocessing process.</a:t>
            </a:r>
          </a:p>
          <a:p>
            <a:r>
              <a:rPr lang="en-US" dirty="0" smtClean="0"/>
              <a:t>Try to provide the users with preventive measures and also tell side effects if present any</a:t>
            </a:r>
            <a:endParaRPr lang="en-US" dirty="0" smtClean="0"/>
          </a:p>
        </p:txBody>
      </p:sp>
    </p:spTree>
    <p:extLst>
      <p:ext uri="{BB962C8B-B14F-4D97-AF65-F5344CB8AC3E}">
        <p14:creationId xmlns:p14="http://schemas.microsoft.com/office/powerpoint/2010/main" val="2260069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References</a:t>
            </a:r>
            <a:endParaRPr lang="en-IN" b="1" dirty="0">
              <a:solidFill>
                <a:schemeClr val="tx2"/>
              </a:solidFill>
            </a:endParaRPr>
          </a:p>
        </p:txBody>
      </p:sp>
      <p:sp>
        <p:nvSpPr>
          <p:cNvPr id="3" name="Content Placeholder 2"/>
          <p:cNvSpPr>
            <a:spLocks noGrp="1"/>
          </p:cNvSpPr>
          <p:nvPr>
            <p:ph idx="1"/>
          </p:nvPr>
        </p:nvSpPr>
        <p:spPr/>
        <p:txBody>
          <a:bodyPr>
            <a:noAutofit/>
          </a:bodyPr>
          <a:lstStyle/>
          <a:p>
            <a:r>
              <a:rPr lang="en-IN" sz="2400" dirty="0" err="1" smtClean="0"/>
              <a:t>Oana</a:t>
            </a:r>
            <a:r>
              <a:rPr lang="en-IN" sz="2400" dirty="0" smtClean="0"/>
              <a:t> </a:t>
            </a:r>
            <a:r>
              <a:rPr lang="en-IN" sz="2400" dirty="0" err="1"/>
              <a:t>Frunza</a:t>
            </a:r>
            <a:r>
              <a:rPr lang="en-IN" sz="2400" dirty="0"/>
              <a:t>, Diana </a:t>
            </a:r>
            <a:r>
              <a:rPr lang="en-IN" sz="2400" dirty="0" err="1"/>
              <a:t>Inkpen</a:t>
            </a:r>
            <a:r>
              <a:rPr lang="en-IN" sz="2400" dirty="0"/>
              <a:t>, and Thomas Tran " A Machine Learning Approach for Identifying Disease-Treatment </a:t>
            </a:r>
            <a:r>
              <a:rPr lang="en-IN" sz="2400" dirty="0" smtClean="0"/>
              <a:t>Relations in </a:t>
            </a:r>
            <a:r>
              <a:rPr lang="en-IN" sz="2400" dirty="0"/>
              <a:t>Short Texts" vol. 23, 2011.</a:t>
            </a:r>
          </a:p>
          <a:p>
            <a:r>
              <a:rPr lang="en-IN" sz="2400" dirty="0" smtClean="0"/>
              <a:t>B</a:t>
            </a:r>
            <a:r>
              <a:rPr lang="en-IN" sz="2400" dirty="0"/>
              <a:t>. Rosario and M.A. Hearst, “Semantic Relations in Bioscience Text,” Proc. 42nd Ann. Meeting on Assoc. for Computational </a:t>
            </a:r>
            <a:r>
              <a:rPr lang="en-IN" sz="2400" dirty="0" smtClean="0"/>
              <a:t>Linguistics</a:t>
            </a:r>
            <a:r>
              <a:rPr lang="en-IN" sz="2400" dirty="0"/>
              <a:t>, vol. 430, 2004</a:t>
            </a:r>
            <a:r>
              <a:rPr lang="en-IN" sz="2400" dirty="0" smtClean="0"/>
              <a:t>.</a:t>
            </a:r>
          </a:p>
          <a:p>
            <a:r>
              <a:rPr lang="en-US" sz="2400" dirty="0"/>
              <a:t>Qin, Z., 2006, Naive </a:t>
            </a:r>
            <a:r>
              <a:rPr lang="en-US" sz="2400" dirty="0" err="1"/>
              <a:t>bayes</a:t>
            </a:r>
            <a:r>
              <a:rPr lang="en-US" sz="2400" dirty="0"/>
              <a:t> classification given probability estimation trees</a:t>
            </a:r>
            <a:r>
              <a:rPr lang="en-US" sz="2400" dirty="0" smtClean="0"/>
              <a:t>.</a:t>
            </a:r>
          </a:p>
          <a:p>
            <a:r>
              <a:rPr lang="en-US" sz="2400" dirty="0" smtClean="0"/>
              <a:t>Learning to Extract Relations from Medline , Mark Craven, Carnegie Mellon University </a:t>
            </a:r>
          </a:p>
          <a:p>
            <a:r>
              <a:rPr lang="en-US" sz="2400" dirty="0" smtClean="0"/>
              <a:t>NLM US National Library of Medicine</a:t>
            </a:r>
            <a:endParaRPr lang="en-IN" sz="2400" dirty="0"/>
          </a:p>
        </p:txBody>
      </p:sp>
    </p:spTree>
    <p:extLst>
      <p:ext uri="{BB962C8B-B14F-4D97-AF65-F5344CB8AC3E}">
        <p14:creationId xmlns:p14="http://schemas.microsoft.com/office/powerpoint/2010/main" val="3631052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Problem Statement</a:t>
            </a:r>
            <a:endParaRPr lang="en-IN" b="1" dirty="0">
              <a:solidFill>
                <a:schemeClr val="tx2"/>
              </a:solidFill>
            </a:endParaRPr>
          </a:p>
        </p:txBody>
      </p:sp>
      <p:sp>
        <p:nvSpPr>
          <p:cNvPr id="3" name="Content Placeholder 2"/>
          <p:cNvSpPr>
            <a:spLocks noGrp="1"/>
          </p:cNvSpPr>
          <p:nvPr>
            <p:ph idx="1"/>
          </p:nvPr>
        </p:nvSpPr>
        <p:spPr/>
        <p:txBody>
          <a:bodyPr>
            <a:noAutofit/>
          </a:bodyPr>
          <a:lstStyle/>
          <a:p>
            <a:r>
              <a:rPr lang="en-IN" sz="2800" dirty="0"/>
              <a:t>People are very much cautious of their health and want to be well informed about the recent advancements in medical domain. There is an enormous increase in number of people searching disease related information over  web. Health related information are very sensitive to trust and standardizing the data would increase the truthfulness of the results</a:t>
            </a:r>
            <a:r>
              <a:rPr lang="en-IN" sz="2800" dirty="0" smtClean="0"/>
              <a:t>.</a:t>
            </a:r>
          </a:p>
          <a:p>
            <a:r>
              <a:rPr lang="en-IN" sz="2800" dirty="0"/>
              <a:t>There is a need to develop </a:t>
            </a:r>
            <a:r>
              <a:rPr lang="en-IN" sz="2800" dirty="0" smtClean="0"/>
              <a:t>an interface </a:t>
            </a:r>
            <a:r>
              <a:rPr lang="en-IN" sz="2800" dirty="0"/>
              <a:t>that can assist </a:t>
            </a:r>
            <a:r>
              <a:rPr lang="en-IN" sz="2800" dirty="0" smtClean="0"/>
              <a:t>people and medical people with Disease Treatment relations</a:t>
            </a:r>
            <a:endParaRPr lang="en-IN" sz="2800" dirty="0"/>
          </a:p>
        </p:txBody>
      </p:sp>
    </p:spTree>
    <p:extLst>
      <p:ext uri="{BB962C8B-B14F-4D97-AF65-F5344CB8AC3E}">
        <p14:creationId xmlns:p14="http://schemas.microsoft.com/office/powerpoint/2010/main" val="176767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Objective</a:t>
            </a:r>
            <a:endParaRPr lang="en-IN" b="1" dirty="0">
              <a:solidFill>
                <a:schemeClr val="tx2"/>
              </a:solidFill>
            </a:endParaRPr>
          </a:p>
        </p:txBody>
      </p:sp>
      <p:sp>
        <p:nvSpPr>
          <p:cNvPr id="3" name="Content Placeholder 2"/>
          <p:cNvSpPr>
            <a:spLocks noGrp="1"/>
          </p:cNvSpPr>
          <p:nvPr>
            <p:ph idx="1"/>
          </p:nvPr>
        </p:nvSpPr>
        <p:spPr/>
        <p:txBody>
          <a:bodyPr/>
          <a:lstStyle/>
          <a:p>
            <a:r>
              <a:rPr lang="en-US" dirty="0"/>
              <a:t>The main objective of this project is to </a:t>
            </a:r>
            <a:r>
              <a:rPr lang="en-US" dirty="0" smtClean="0"/>
              <a:t>process the Disease-Treatment relations from the Medline data and prepare a database and then provide the people with an interface to know a treatment to a particular disease.</a:t>
            </a:r>
            <a:endParaRPr lang="en-IN" dirty="0"/>
          </a:p>
        </p:txBody>
      </p:sp>
    </p:spTree>
    <p:extLst>
      <p:ext uri="{BB962C8B-B14F-4D97-AF65-F5344CB8AC3E}">
        <p14:creationId xmlns:p14="http://schemas.microsoft.com/office/powerpoint/2010/main" val="3043322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Autofit/>
          </a:bodyPr>
          <a:lstStyle/>
          <a:p>
            <a:r>
              <a:rPr lang="en-US" sz="4800" dirty="0" smtClean="0"/>
              <a:t>How do we get the treatment information and how to trust it ??</a:t>
            </a:r>
            <a:endParaRPr lang="en-IN" sz="4800" dirty="0"/>
          </a:p>
        </p:txBody>
      </p:sp>
    </p:spTree>
    <p:extLst>
      <p:ext uri="{BB962C8B-B14F-4D97-AF65-F5344CB8AC3E}">
        <p14:creationId xmlns:p14="http://schemas.microsoft.com/office/powerpoint/2010/main" val="270007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1" y="1066800"/>
            <a:ext cx="6735150" cy="5328252"/>
          </a:xfrm>
        </p:spPr>
      </p:pic>
    </p:spTree>
    <p:extLst>
      <p:ext uri="{BB962C8B-B14F-4D97-AF65-F5344CB8AC3E}">
        <p14:creationId xmlns:p14="http://schemas.microsoft.com/office/powerpoint/2010/main" val="2957696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MEDLINE ??</a:t>
            </a:r>
            <a:endParaRPr lang="en-IN" dirty="0"/>
          </a:p>
        </p:txBody>
      </p:sp>
      <p:sp>
        <p:nvSpPr>
          <p:cNvPr id="3" name="Content Placeholder 2"/>
          <p:cNvSpPr>
            <a:spLocks noGrp="1"/>
          </p:cNvSpPr>
          <p:nvPr>
            <p:ph idx="1"/>
          </p:nvPr>
        </p:nvSpPr>
        <p:spPr/>
        <p:txBody>
          <a:bodyPr>
            <a:normAutofit/>
          </a:bodyPr>
          <a:lstStyle/>
          <a:p>
            <a:r>
              <a:rPr lang="en-US" dirty="0"/>
              <a:t> It is a bibliographic database of life sciences and biomedical information. It includes information from academic journals covering medicine, nursing, pharmacy, dentistry, veterinary medicine, and health care. </a:t>
            </a:r>
            <a:endParaRPr lang="en-US" dirty="0" smtClean="0"/>
          </a:p>
          <a:p>
            <a:r>
              <a:rPr lang="en-US" dirty="0"/>
              <a:t>Compiled by the United States National Library of Medicine (NLM</a:t>
            </a:r>
            <a:r>
              <a:rPr lang="en-US" dirty="0" smtClean="0"/>
              <a:t>)</a:t>
            </a:r>
          </a:p>
        </p:txBody>
      </p:sp>
    </p:spTree>
    <p:extLst>
      <p:ext uri="{BB962C8B-B14F-4D97-AF65-F5344CB8AC3E}">
        <p14:creationId xmlns:p14="http://schemas.microsoft.com/office/powerpoint/2010/main" val="209909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Proposed System Architecture</a:t>
            </a:r>
            <a:endParaRPr lang="en-IN" b="1" dirty="0">
              <a:solidFill>
                <a:schemeClr val="tx2"/>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1143000"/>
            <a:ext cx="8382000" cy="5486400"/>
          </a:xfrm>
        </p:spPr>
      </p:pic>
    </p:spTree>
    <p:extLst>
      <p:ext uri="{BB962C8B-B14F-4D97-AF65-F5344CB8AC3E}">
        <p14:creationId xmlns:p14="http://schemas.microsoft.com/office/powerpoint/2010/main" val="233976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Module Description</a:t>
            </a:r>
            <a:endParaRPr lang="en-IN" b="1" dirty="0">
              <a:solidFill>
                <a:schemeClr val="tx2"/>
              </a:solidFill>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solidFill>
                  <a:srgbClr val="C00000"/>
                </a:solidFill>
              </a:rPr>
              <a:t>Module 1:</a:t>
            </a:r>
          </a:p>
          <a:p>
            <a:pPr marL="0" indent="0">
              <a:buNone/>
            </a:pPr>
            <a:r>
              <a:rPr lang="en-US" sz="2800" dirty="0" smtClean="0"/>
              <a:t> Taking the medical abstracts and finding the diseases and tagging the found diseases and similarly for treatments</a:t>
            </a:r>
          </a:p>
          <a:p>
            <a:pPr marL="0" indent="0">
              <a:buNone/>
            </a:pPr>
            <a:r>
              <a:rPr lang="en-US" sz="2800" dirty="0" smtClean="0">
                <a:solidFill>
                  <a:srgbClr val="C00000"/>
                </a:solidFill>
              </a:rPr>
              <a:t>Module 2:</a:t>
            </a:r>
          </a:p>
          <a:p>
            <a:pPr marL="0" indent="0">
              <a:buNone/>
            </a:pPr>
            <a:r>
              <a:rPr lang="en-US" sz="2800" dirty="0" smtClean="0"/>
              <a:t>In this module we do line taggers to identify the disease treatment relations and extract to database</a:t>
            </a:r>
          </a:p>
          <a:p>
            <a:pPr marL="0" indent="0">
              <a:buNone/>
            </a:pPr>
            <a:r>
              <a:rPr lang="en-US" sz="2800" dirty="0">
                <a:solidFill>
                  <a:srgbClr val="C00000"/>
                </a:solidFill>
              </a:rPr>
              <a:t>Module </a:t>
            </a:r>
            <a:r>
              <a:rPr lang="en-US" sz="2800" dirty="0" smtClean="0">
                <a:solidFill>
                  <a:srgbClr val="C00000"/>
                </a:solidFill>
              </a:rPr>
              <a:t>3:</a:t>
            </a:r>
          </a:p>
          <a:p>
            <a:pPr marL="0" indent="0">
              <a:buNone/>
            </a:pPr>
            <a:r>
              <a:rPr lang="en-US" sz="2800" dirty="0" smtClean="0"/>
              <a:t>Providing an interface to the people to find a treatment for a disease.</a:t>
            </a:r>
            <a:endParaRPr lang="en-US" sz="2800" dirty="0"/>
          </a:p>
          <a:p>
            <a:pPr marL="0" indent="0">
              <a:buNone/>
            </a:pPr>
            <a:endParaRPr lang="en-US" sz="2800" dirty="0" smtClean="0">
              <a:solidFill>
                <a:srgbClr val="C00000"/>
              </a:solidFill>
            </a:endParaRPr>
          </a:p>
          <a:p>
            <a:pPr marL="0" indent="0">
              <a:buNone/>
            </a:pPr>
            <a:endParaRPr lang="en-US" dirty="0">
              <a:solidFill>
                <a:srgbClr val="C00000"/>
              </a:solidFill>
            </a:endParaRPr>
          </a:p>
        </p:txBody>
      </p:sp>
    </p:spTree>
    <p:extLst>
      <p:ext uri="{BB962C8B-B14F-4D97-AF65-F5344CB8AC3E}">
        <p14:creationId xmlns:p14="http://schemas.microsoft.com/office/powerpoint/2010/main" val="4052239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a:t>
            </a:r>
            <a:endParaRPr lang="en-IN" dirty="0"/>
          </a:p>
        </p:txBody>
      </p:sp>
      <p:sp>
        <p:nvSpPr>
          <p:cNvPr id="3" name="Content Placeholder 2"/>
          <p:cNvSpPr>
            <a:spLocks noGrp="1"/>
          </p:cNvSpPr>
          <p:nvPr>
            <p:ph idx="1"/>
          </p:nvPr>
        </p:nvSpPr>
        <p:spPr/>
        <p:txBody>
          <a:bodyPr/>
          <a:lstStyle/>
          <a:p>
            <a:r>
              <a:rPr lang="en-US" dirty="0" smtClean="0"/>
              <a:t> </a:t>
            </a:r>
          </a:p>
          <a:p>
            <a:endParaRPr lang="en-US" dirty="0"/>
          </a:p>
        </p:txBody>
      </p:sp>
      <p:pic>
        <p:nvPicPr>
          <p:cNvPr id="1026" name="Picture 2" descr="C:\Users\Kartheek\Desktop\review-1\Review 2\Screenshots\Inp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154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78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416</Words>
  <Application>Microsoft Office PowerPoint</Application>
  <PresentationFormat>On-screen Show (4:3)</PresentationFormat>
  <Paragraphs>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Identification of Disease-Treatment Relations In Bio-Science Text  Final Year Project</vt:lpstr>
      <vt:lpstr>Problem Statement</vt:lpstr>
      <vt:lpstr>Objective</vt:lpstr>
      <vt:lpstr>How do we get the treatment information and how to trust it ??</vt:lpstr>
      <vt:lpstr>PowerPoint Presentation</vt:lpstr>
      <vt:lpstr>MEDLINE ??</vt:lpstr>
      <vt:lpstr>Proposed System Architecture</vt:lpstr>
      <vt:lpstr>Module Description</vt:lpstr>
      <vt:lpstr>Module 1</vt:lpstr>
      <vt:lpstr>Module 1</vt:lpstr>
      <vt:lpstr>Module 1</vt:lpstr>
      <vt:lpstr>Module 2</vt:lpstr>
      <vt:lpstr>Module 2</vt:lpstr>
      <vt:lpstr>Module 3</vt:lpstr>
      <vt:lpstr>Module 3</vt:lpstr>
      <vt:lpstr>Module 3</vt:lpstr>
      <vt:lpstr>Future Work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Kartheek</dc:creator>
  <cp:lastModifiedBy>anumolu.kartheek@yahoo.in</cp:lastModifiedBy>
  <cp:revision>43</cp:revision>
  <dcterms:created xsi:type="dcterms:W3CDTF">2006-08-16T00:00:00Z</dcterms:created>
  <dcterms:modified xsi:type="dcterms:W3CDTF">2015-05-19T05:44:47Z</dcterms:modified>
</cp:coreProperties>
</file>