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K</a:t>
            </a:r>
            <a:r>
              <a:rPr altLang="en-GB" dirty="0" sz="2400" lang="en-US"/>
              <a:t>a</a:t>
            </a:r>
            <a:r>
              <a:rPr altLang="en-GB" dirty="0" sz="2400" lang="en-US"/>
              <a:t>r</a:t>
            </a:r>
            <a:r>
              <a:rPr altLang="en-GB" dirty="0" sz="2400" lang="en-US"/>
              <a:t>t</a:t>
            </a:r>
            <a:r>
              <a:rPr altLang="en-GB" dirty="0" sz="2400" lang="en-US"/>
              <a:t>h</a:t>
            </a:r>
            <a:r>
              <a:rPr altLang="en-GB" dirty="0" sz="2400" lang="en-US"/>
              <a:t>e</a:t>
            </a:r>
            <a:r>
              <a:rPr altLang="en-GB" dirty="0" sz="2400" lang="en-US"/>
              <a:t>e</a:t>
            </a:r>
            <a:r>
              <a:rPr altLang="en-GB" dirty="0" sz="2400" lang="en-US"/>
              <a:t>s</a:t>
            </a:r>
            <a:r>
              <a:rPr altLang="en-GB" dirty="0" sz="2400" lang="en-US"/>
              <a:t>w</a:t>
            </a:r>
            <a:r>
              <a:rPr altLang="en-GB" dirty="0" sz="2400" lang="en-US"/>
              <a:t>a</a:t>
            </a:r>
            <a:r>
              <a:rPr altLang="en-GB" dirty="0" sz="2400" lang="en-US"/>
              <a:t>r</a:t>
            </a:r>
            <a:r>
              <a:rPr altLang="en-GB" dirty="0" sz="2400" lang="en-US"/>
              <a:t>i</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7</a:t>
            </a:r>
            <a:r>
              <a:rPr altLang="en-GB" dirty="0" sz="2400" lang="en-US"/>
              <a:t>9</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2024-09-05T06:28:04Z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