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C2E52-EB25-4089-A4B5-649B453FABC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094625-A895-4E9F-97F2-0C3F8B7408C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854696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Mini Project</a:t>
            </a:r>
          </a:p>
          <a:p>
            <a:endParaRPr lang="en-US" dirty="0" smtClean="0"/>
          </a:p>
          <a:p>
            <a:r>
              <a:rPr lang="en-US" dirty="0" smtClean="0"/>
              <a:t>Kartheswaran K</a:t>
            </a:r>
          </a:p>
          <a:p>
            <a:r>
              <a:rPr lang="en-US" sz="3000" dirty="0" smtClean="0"/>
              <a:t>18MER087</a:t>
            </a:r>
          </a:p>
          <a:p>
            <a:r>
              <a:rPr lang="en-US" sz="3000" dirty="0" smtClean="0"/>
              <a:t>Mechanical -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all the parts in sequence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4853"/>
            <a:ext cx="9144000" cy="48531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138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Pushed File to Repository</a:t>
            </a:r>
            <a:endParaRPr lang="en-US" dirty="0"/>
          </a:p>
        </p:txBody>
      </p:sp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43" y="1981200"/>
            <a:ext cx="9153943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Add the README file</a:t>
            </a:r>
            <a:endParaRPr lang="en-US" dirty="0"/>
          </a:p>
        </p:txBody>
      </p:sp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636"/>
            <a:ext cx="9077569" cy="49163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Made a pull request and changes are updated</a:t>
            </a:r>
            <a:endParaRPr lang="en-US" dirty="0"/>
          </a:p>
        </p:txBody>
      </p:sp>
      <p:pic>
        <p:nvPicPr>
          <p:cNvPr id="6" name="Content Placeholder 5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81200"/>
            <a:ext cx="5715000" cy="47629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Vision file in both Repository</a:t>
            </a:r>
            <a:endParaRPr lang="en-US" dirty="0"/>
          </a:p>
        </p:txBody>
      </p:sp>
      <p:pic>
        <p:nvPicPr>
          <p:cNvPr id="6" name="Content Placeholder 5" descr="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4059"/>
            <a:ext cx="9144000" cy="52739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     Create the MIT License 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23398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all the four parameters and commit it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895" y="1828800"/>
            <a:ext cx="9158895" cy="5648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Create the .gitignore file 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6" y="2057400"/>
            <a:ext cx="9109504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0282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64</Words>
  <Application>Microsoft Office PowerPoint</Application>
  <PresentationFormat>On-screen Show (4:3)</PresentationFormat>
  <Paragraphs>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Version Control with GIT</vt:lpstr>
      <vt:lpstr>Add all the four parameters and commit it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Merge all the parts in sequence</vt:lpstr>
      <vt:lpstr>Slide 13</vt:lpstr>
      <vt:lpstr>    Pushed File to Repository</vt:lpstr>
      <vt:lpstr>Slide 15</vt:lpstr>
      <vt:lpstr>      Add the README file</vt:lpstr>
      <vt:lpstr>Made a pull request and changes are updated</vt:lpstr>
      <vt:lpstr>Add Vision file in both Repository</vt:lpstr>
      <vt:lpstr>       Create the MIT License </vt:lpstr>
      <vt:lpstr>     Create the .gitignore file </vt:lpstr>
      <vt:lpstr>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Karthick Shiva</dc:creator>
  <cp:lastModifiedBy>Karthick Shiva</cp:lastModifiedBy>
  <cp:revision>4</cp:revision>
  <dcterms:created xsi:type="dcterms:W3CDTF">2020-12-06T04:35:22Z</dcterms:created>
  <dcterms:modified xsi:type="dcterms:W3CDTF">2020-12-06T05:15:01Z</dcterms:modified>
</cp:coreProperties>
</file>