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796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F926-FFDE-4051-869B-E2E0FCD05DBF}" type="datetimeFigureOut">
              <a:rPr lang="en-IN" smtClean="0"/>
              <a:t>29-01-2015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E280-92DF-42D2-A180-86B84A901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82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F926-FFDE-4051-869B-E2E0FCD05DBF}" type="datetimeFigureOut">
              <a:rPr lang="en-IN" smtClean="0"/>
              <a:t>29-01-2015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E280-92DF-42D2-A180-86B84A901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5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F926-FFDE-4051-869B-E2E0FCD05DBF}" type="datetimeFigureOut">
              <a:rPr lang="en-IN" smtClean="0"/>
              <a:t>29-01-2015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E280-92DF-42D2-A180-86B84A901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11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F926-FFDE-4051-869B-E2E0FCD05DBF}" type="datetimeFigureOut">
              <a:rPr lang="en-IN" smtClean="0"/>
              <a:t>29-01-2015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E280-92DF-42D2-A180-86B84A901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03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F926-FFDE-4051-869B-E2E0FCD05DBF}" type="datetimeFigureOut">
              <a:rPr lang="en-IN" smtClean="0"/>
              <a:t>29-01-2015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E280-92DF-42D2-A180-86B84A901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1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F926-FFDE-4051-869B-E2E0FCD05DBF}" type="datetimeFigureOut">
              <a:rPr lang="en-IN" smtClean="0"/>
              <a:t>29-01-2015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E280-92DF-42D2-A180-86B84A901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9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F926-FFDE-4051-869B-E2E0FCD05DBF}" type="datetimeFigureOut">
              <a:rPr lang="en-IN" smtClean="0"/>
              <a:t>29-01-2015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E280-92DF-42D2-A180-86B84A901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92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F926-FFDE-4051-869B-E2E0FCD05DBF}" type="datetimeFigureOut">
              <a:rPr lang="en-IN" smtClean="0"/>
              <a:t>29-01-2015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E280-92DF-42D2-A180-86B84A901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04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F926-FFDE-4051-869B-E2E0FCD05DBF}" type="datetimeFigureOut">
              <a:rPr lang="en-IN" smtClean="0"/>
              <a:t>29-01-2015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E280-92DF-42D2-A180-86B84A901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94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F926-FFDE-4051-869B-E2E0FCD05DBF}" type="datetimeFigureOut">
              <a:rPr lang="en-IN" smtClean="0"/>
              <a:t>29-01-2015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E280-92DF-42D2-A180-86B84A901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32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F926-FFDE-4051-869B-E2E0FCD05DBF}" type="datetimeFigureOut">
              <a:rPr lang="en-IN" smtClean="0"/>
              <a:t>29-01-2015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E280-92DF-42D2-A180-86B84A901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67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F926-FFDE-4051-869B-E2E0FCD05DBF}" type="datetimeFigureOut">
              <a:rPr lang="en-IN" smtClean="0"/>
              <a:t>29-01-2015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E280-92DF-42D2-A180-86B84A901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irect Access Storage 3"/>
          <p:cNvSpPr/>
          <p:nvPr/>
        </p:nvSpPr>
        <p:spPr>
          <a:xfrm rot="16200000">
            <a:off x="521151" y="4298692"/>
            <a:ext cx="1656184" cy="127357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 Result DB</a:t>
            </a:r>
            <a:endParaRPr lang="en-IN" dirty="0"/>
          </a:p>
        </p:txBody>
      </p:sp>
      <p:sp>
        <p:nvSpPr>
          <p:cNvPr id="5" name="Flowchart: Direct Access Storage 4"/>
          <p:cNvSpPr/>
          <p:nvPr/>
        </p:nvSpPr>
        <p:spPr>
          <a:xfrm rot="16200000">
            <a:off x="536830" y="676748"/>
            <a:ext cx="1624827" cy="106194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Result DB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21150" y="2524192"/>
            <a:ext cx="1656184" cy="1224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PC</a:t>
            </a:r>
            <a:endParaRPr lang="en-IN" dirty="0"/>
          </a:p>
        </p:txBody>
      </p:sp>
      <p:sp>
        <p:nvSpPr>
          <p:cNvPr id="9" name="Flowchart: Direct Access Storage 8"/>
          <p:cNvSpPr/>
          <p:nvPr/>
        </p:nvSpPr>
        <p:spPr>
          <a:xfrm rot="16200000">
            <a:off x="6612713" y="4366125"/>
            <a:ext cx="522548" cy="609554"/>
          </a:xfrm>
          <a:prstGeom prst="flowChartMagneticDru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Direct Access Storage 9"/>
          <p:cNvSpPr/>
          <p:nvPr/>
        </p:nvSpPr>
        <p:spPr>
          <a:xfrm rot="16200000">
            <a:off x="6612713" y="4646873"/>
            <a:ext cx="522548" cy="609554"/>
          </a:xfrm>
          <a:prstGeom prst="flowChartMagneticDru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Direct Access Storage 10"/>
          <p:cNvSpPr/>
          <p:nvPr/>
        </p:nvSpPr>
        <p:spPr>
          <a:xfrm rot="16200000">
            <a:off x="6612713" y="4924053"/>
            <a:ext cx="522548" cy="609554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>
            <a:stCxn id="4" idx="4"/>
            <a:endCxn id="6" idx="2"/>
          </p:cNvCxnSpPr>
          <p:nvPr/>
        </p:nvCxnSpPr>
        <p:spPr>
          <a:xfrm flipH="1" flipV="1">
            <a:off x="1349242" y="3748328"/>
            <a:ext cx="1" cy="359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5" idx="1"/>
          </p:cNvCxnSpPr>
          <p:nvPr/>
        </p:nvCxnSpPr>
        <p:spPr>
          <a:xfrm flipV="1">
            <a:off x="1349242" y="2020136"/>
            <a:ext cx="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ecagon 54"/>
          <p:cNvSpPr/>
          <p:nvPr/>
        </p:nvSpPr>
        <p:spPr>
          <a:xfrm>
            <a:off x="6841691" y="650369"/>
            <a:ext cx="2156165" cy="1656184"/>
          </a:xfrm>
          <a:prstGeom prst="dec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ALT Instrument</a:t>
            </a:r>
            <a:endParaRPr lang="en-IN" dirty="0"/>
          </a:p>
        </p:txBody>
      </p:sp>
      <p:sp>
        <p:nvSpPr>
          <p:cNvPr id="56" name="Decagon 55"/>
          <p:cNvSpPr/>
          <p:nvPr/>
        </p:nvSpPr>
        <p:spPr>
          <a:xfrm>
            <a:off x="3275625" y="2306553"/>
            <a:ext cx="2156165" cy="1656184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DAQ</a:t>
            </a:r>
            <a:endParaRPr lang="en-IN" dirty="0"/>
          </a:p>
        </p:txBody>
      </p:sp>
      <p:cxnSp>
        <p:nvCxnSpPr>
          <p:cNvPr id="58" name="Elbow Connector 57"/>
          <p:cNvCxnSpPr>
            <a:stCxn id="55" idx="8"/>
            <a:endCxn id="56" idx="7"/>
          </p:cNvCxnSpPr>
          <p:nvPr/>
        </p:nvCxnSpPr>
        <p:spPr>
          <a:xfrm rot="16200000" flipH="1" flipV="1">
            <a:off x="4547831" y="-415940"/>
            <a:ext cx="1972486" cy="4105108"/>
          </a:xfrm>
          <a:prstGeom prst="bentConnector4">
            <a:avLst>
              <a:gd name="adj1" fmla="val -11590"/>
              <a:gd name="adj2" fmla="val 1105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5" idx="7"/>
            <a:endCxn id="56" idx="8"/>
          </p:cNvCxnSpPr>
          <p:nvPr/>
        </p:nvCxnSpPr>
        <p:spPr>
          <a:xfrm rot="10800000" flipV="1">
            <a:off x="4020562" y="966673"/>
            <a:ext cx="3027024" cy="13398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5" idx="5"/>
            <a:endCxn id="56" idx="0"/>
          </p:cNvCxnSpPr>
          <p:nvPr/>
        </p:nvCxnSpPr>
        <p:spPr>
          <a:xfrm rot="10800000" flipV="1">
            <a:off x="5225896" y="1990249"/>
            <a:ext cx="1821691" cy="632608"/>
          </a:xfrm>
          <a:prstGeom prst="bentConnector3">
            <a:avLst>
              <a:gd name="adj1" fmla="val 841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5" idx="4"/>
            <a:endCxn id="56" idx="1"/>
          </p:cNvCxnSpPr>
          <p:nvPr/>
        </p:nvCxnSpPr>
        <p:spPr>
          <a:xfrm rot="5400000">
            <a:off x="6095162" y="1643179"/>
            <a:ext cx="828094" cy="21548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5" idx="6"/>
            <a:endCxn id="56" idx="9"/>
          </p:cNvCxnSpPr>
          <p:nvPr/>
        </p:nvCxnSpPr>
        <p:spPr>
          <a:xfrm rot="10800000" flipV="1">
            <a:off x="4686853" y="1478461"/>
            <a:ext cx="2154838" cy="8280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6" idx="2"/>
            <a:endCxn id="9" idx="0"/>
          </p:cNvCxnSpPr>
          <p:nvPr/>
        </p:nvCxnSpPr>
        <p:spPr>
          <a:xfrm>
            <a:off x="5225895" y="3646433"/>
            <a:ext cx="1343315" cy="1024469"/>
          </a:xfrm>
          <a:prstGeom prst="bentConnector3">
            <a:avLst>
              <a:gd name="adj1" fmla="val 140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6" idx="3"/>
            <a:endCxn id="10" idx="0"/>
          </p:cNvCxnSpPr>
          <p:nvPr/>
        </p:nvCxnSpPr>
        <p:spPr>
          <a:xfrm rot="16200000" flipH="1">
            <a:off x="5133574" y="3516013"/>
            <a:ext cx="988915" cy="18823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56" idx="4"/>
            <a:endCxn id="11" idx="0"/>
          </p:cNvCxnSpPr>
          <p:nvPr/>
        </p:nvCxnSpPr>
        <p:spPr>
          <a:xfrm rot="16200000" flipH="1">
            <a:off x="4661839" y="3321458"/>
            <a:ext cx="1266095" cy="25486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irect Access Storage 77"/>
          <p:cNvSpPr/>
          <p:nvPr/>
        </p:nvSpPr>
        <p:spPr>
          <a:xfrm rot="16200000">
            <a:off x="6606096" y="5254112"/>
            <a:ext cx="522548" cy="609554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Elbow Connector 79"/>
          <p:cNvCxnSpPr>
            <a:stCxn id="56" idx="5"/>
            <a:endCxn id="78" idx="0"/>
          </p:cNvCxnSpPr>
          <p:nvPr/>
        </p:nvCxnSpPr>
        <p:spPr>
          <a:xfrm rot="10800000" flipH="1" flipV="1">
            <a:off x="3481519" y="3646433"/>
            <a:ext cx="3081073" cy="1912456"/>
          </a:xfrm>
          <a:prstGeom prst="bentConnector3">
            <a:avLst>
              <a:gd name="adj1" fmla="val -141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6" idx="6"/>
            <a:endCxn id="6" idx="3"/>
          </p:cNvCxnSpPr>
          <p:nvPr/>
        </p:nvCxnSpPr>
        <p:spPr>
          <a:xfrm rot="10800000" flipV="1">
            <a:off x="2177335" y="3134644"/>
            <a:ext cx="1098291" cy="16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6090" y="5820163"/>
            <a:ext cx="218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Pressure, Flow</a:t>
            </a:r>
          </a:p>
          <a:p>
            <a:pPr algn="ctr"/>
            <a:r>
              <a:rPr lang="en-GB" dirty="0" smtClean="0"/>
              <a:t>Test Result, Test Time</a:t>
            </a:r>
            <a:endParaRPr lang="en-IN" dirty="0"/>
          </a:p>
        </p:txBody>
      </p:sp>
      <p:sp>
        <p:nvSpPr>
          <p:cNvPr id="86" name="TextBox 85"/>
          <p:cNvSpPr txBox="1"/>
          <p:nvPr/>
        </p:nvSpPr>
        <p:spPr>
          <a:xfrm>
            <a:off x="3027805" y="395309"/>
            <a:ext cx="166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START </a:t>
            </a:r>
            <a:r>
              <a:rPr lang="en-GB" dirty="0" smtClean="0"/>
              <a:t>(Manual)</a:t>
            </a:r>
            <a:endParaRPr lang="en-IN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3991443" y="937062"/>
            <a:ext cx="15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STOP (Manual)</a:t>
            </a:r>
            <a:endParaRPr lang="en-IN" dirty="0"/>
          </a:p>
        </p:txBody>
      </p:sp>
      <p:sp>
        <p:nvSpPr>
          <p:cNvPr id="88" name="TextBox 87"/>
          <p:cNvSpPr txBox="1"/>
          <p:nvPr/>
        </p:nvSpPr>
        <p:spPr>
          <a:xfrm>
            <a:off x="4632359" y="143881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CLAMP</a:t>
            </a:r>
            <a:endParaRPr lang="en-IN" dirty="0"/>
          </a:p>
        </p:txBody>
      </p:sp>
      <p:sp>
        <p:nvSpPr>
          <p:cNvPr id="95" name="TextBox 94"/>
          <p:cNvSpPr txBox="1"/>
          <p:nvPr/>
        </p:nvSpPr>
        <p:spPr>
          <a:xfrm>
            <a:off x="5487493" y="1931985"/>
            <a:ext cx="6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PASS</a:t>
            </a:r>
            <a:endParaRPr lang="en-IN" dirty="0"/>
          </a:p>
        </p:txBody>
      </p:sp>
      <p:sp>
        <p:nvSpPr>
          <p:cNvPr id="96" name="TextBox 95"/>
          <p:cNvSpPr txBox="1"/>
          <p:nvPr/>
        </p:nvSpPr>
        <p:spPr>
          <a:xfrm>
            <a:off x="7011401" y="2772422"/>
            <a:ext cx="5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FAIL</a:t>
            </a:r>
            <a:endParaRPr lang="en-IN" dirty="0"/>
          </a:p>
        </p:txBody>
      </p:sp>
      <p:sp>
        <p:nvSpPr>
          <p:cNvPr id="97" name="TextBox 96"/>
          <p:cNvSpPr txBox="1"/>
          <p:nvPr/>
        </p:nvSpPr>
        <p:spPr>
          <a:xfrm>
            <a:off x="2997966" y="5262241"/>
            <a:ext cx="5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FAIL</a:t>
            </a:r>
            <a:endParaRPr lang="en-IN" dirty="0"/>
          </a:p>
        </p:txBody>
      </p:sp>
      <p:sp>
        <p:nvSpPr>
          <p:cNvPr id="98" name="TextBox 97"/>
          <p:cNvSpPr txBox="1"/>
          <p:nvPr/>
        </p:nvSpPr>
        <p:spPr>
          <a:xfrm>
            <a:off x="4008692" y="4937574"/>
            <a:ext cx="6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PASS</a:t>
            </a:r>
            <a:endParaRPr lang="en-IN" dirty="0"/>
          </a:p>
        </p:txBody>
      </p:sp>
      <p:sp>
        <p:nvSpPr>
          <p:cNvPr id="99" name="TextBox 98"/>
          <p:cNvSpPr txBox="1"/>
          <p:nvPr/>
        </p:nvSpPr>
        <p:spPr>
          <a:xfrm>
            <a:off x="4751464" y="465627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IDLE</a:t>
            </a:r>
            <a:endParaRPr lang="en-IN" dirty="0"/>
          </a:p>
        </p:txBody>
      </p:sp>
      <p:sp>
        <p:nvSpPr>
          <p:cNvPr id="101" name="TextBox 100"/>
          <p:cNvSpPr txBox="1"/>
          <p:nvPr/>
        </p:nvSpPr>
        <p:spPr>
          <a:xfrm>
            <a:off x="5522000" y="4086461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Test</a:t>
            </a:r>
          </a:p>
          <a:p>
            <a:r>
              <a:rPr lang="en-GB" dirty="0" smtClean="0"/>
              <a:t>Running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7317025" y="4681667"/>
            <a:ext cx="365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Only 3 DO lines are used in S/W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Where as 4 DO lines are used in H/W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8" name="Flowchart: Direct Access Storage 37"/>
          <p:cNvSpPr/>
          <p:nvPr/>
        </p:nvSpPr>
        <p:spPr>
          <a:xfrm rot="15369931">
            <a:off x="5468177" y="392958"/>
            <a:ext cx="226394" cy="177506"/>
          </a:xfrm>
          <a:prstGeom prst="flowChartMagneticDrum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Direct Access Storage 36"/>
          <p:cNvSpPr/>
          <p:nvPr/>
        </p:nvSpPr>
        <p:spPr>
          <a:xfrm rot="15145955">
            <a:off x="5442610" y="167090"/>
            <a:ext cx="157839" cy="456436"/>
          </a:xfrm>
          <a:prstGeom prst="flowChartMagneticDru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Direct Access Storage 38"/>
          <p:cNvSpPr/>
          <p:nvPr/>
        </p:nvSpPr>
        <p:spPr>
          <a:xfrm rot="15369931">
            <a:off x="5970678" y="964321"/>
            <a:ext cx="226394" cy="177506"/>
          </a:xfrm>
          <a:prstGeom prst="flowChartMagneticDrum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Direct Access Storage 39"/>
          <p:cNvSpPr/>
          <p:nvPr/>
        </p:nvSpPr>
        <p:spPr>
          <a:xfrm rot="15145955">
            <a:off x="5945111" y="738453"/>
            <a:ext cx="157839" cy="456436"/>
          </a:xfrm>
          <a:prstGeom prst="flowChartMagneticDru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5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irect Access Storage 4"/>
          <p:cNvSpPr/>
          <p:nvPr/>
        </p:nvSpPr>
        <p:spPr>
          <a:xfrm rot="16200000">
            <a:off x="600647" y="676748"/>
            <a:ext cx="1624827" cy="106194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Result DB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44" idx="9"/>
            <a:endCxn id="5" idx="1"/>
          </p:cNvCxnSpPr>
          <p:nvPr/>
        </p:nvCxnSpPr>
        <p:spPr>
          <a:xfrm flipV="1">
            <a:off x="1412105" y="2020136"/>
            <a:ext cx="956" cy="28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ecagon 54"/>
          <p:cNvSpPr/>
          <p:nvPr/>
        </p:nvSpPr>
        <p:spPr>
          <a:xfrm>
            <a:off x="6841691" y="650369"/>
            <a:ext cx="2156165" cy="1656184"/>
          </a:xfrm>
          <a:prstGeom prst="dec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ALT Instrument</a:t>
            </a:r>
            <a:endParaRPr lang="en-IN" dirty="0"/>
          </a:p>
        </p:txBody>
      </p:sp>
      <p:cxnSp>
        <p:nvCxnSpPr>
          <p:cNvPr id="58" name="Elbow Connector 57"/>
          <p:cNvCxnSpPr>
            <a:stCxn id="55" idx="8"/>
            <a:endCxn id="57" idx="12"/>
          </p:cNvCxnSpPr>
          <p:nvPr/>
        </p:nvCxnSpPr>
        <p:spPr>
          <a:xfrm rot="16200000" flipH="1" flipV="1">
            <a:off x="4625082" y="-325343"/>
            <a:ext cx="1985833" cy="3937259"/>
          </a:xfrm>
          <a:prstGeom prst="bentConnector4">
            <a:avLst>
              <a:gd name="adj1" fmla="val -11512"/>
              <a:gd name="adj2" fmla="val 1135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5" idx="7"/>
            <a:endCxn id="57" idx="13"/>
          </p:cNvCxnSpPr>
          <p:nvPr/>
        </p:nvCxnSpPr>
        <p:spPr>
          <a:xfrm rot="10800000" flipV="1">
            <a:off x="3988112" y="966672"/>
            <a:ext cx="3059474" cy="1517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5" idx="5"/>
            <a:endCxn id="57" idx="15"/>
          </p:cNvCxnSpPr>
          <p:nvPr/>
        </p:nvCxnSpPr>
        <p:spPr>
          <a:xfrm rot="10800000" flipV="1">
            <a:off x="4787236" y="1990248"/>
            <a:ext cx="2260350" cy="4938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5" idx="2"/>
            <a:endCxn id="57" idx="2"/>
          </p:cNvCxnSpPr>
          <p:nvPr/>
        </p:nvCxnSpPr>
        <p:spPr>
          <a:xfrm flipH="1">
            <a:off x="5431790" y="1990249"/>
            <a:ext cx="3360171" cy="1142273"/>
          </a:xfrm>
          <a:prstGeom prst="bentConnector3">
            <a:avLst>
              <a:gd name="adj1" fmla="val -129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5" idx="6"/>
            <a:endCxn id="57" idx="14"/>
          </p:cNvCxnSpPr>
          <p:nvPr/>
        </p:nvCxnSpPr>
        <p:spPr>
          <a:xfrm rot="10800000" flipV="1">
            <a:off x="4387675" y="1478460"/>
            <a:ext cx="2454017" cy="9521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7" idx="5"/>
            <a:endCxn id="9" idx="0"/>
          </p:cNvCxnSpPr>
          <p:nvPr/>
        </p:nvCxnSpPr>
        <p:spPr>
          <a:xfrm rot="16200000" flipH="1">
            <a:off x="5233267" y="3334959"/>
            <a:ext cx="889912" cy="17819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7" idx="6"/>
            <a:endCxn id="10" idx="0"/>
          </p:cNvCxnSpPr>
          <p:nvPr/>
        </p:nvCxnSpPr>
        <p:spPr>
          <a:xfrm rot="16200000" flipH="1">
            <a:off x="4919826" y="3302266"/>
            <a:ext cx="1117232" cy="21815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57" idx="7"/>
            <a:endCxn id="11" idx="0"/>
          </p:cNvCxnSpPr>
          <p:nvPr/>
        </p:nvCxnSpPr>
        <p:spPr>
          <a:xfrm rot="16200000" flipH="1">
            <a:off x="4554741" y="3214361"/>
            <a:ext cx="1447840" cy="25810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569210" y="4409628"/>
            <a:ext cx="621987" cy="1410535"/>
            <a:chOff x="6569210" y="4409628"/>
            <a:chExt cx="621987" cy="1410535"/>
          </a:xfrm>
        </p:grpSpPr>
        <p:sp>
          <p:nvSpPr>
            <p:cNvPr id="9" name="Flowchart: Direct Access Storage 8"/>
            <p:cNvSpPr/>
            <p:nvPr/>
          </p:nvSpPr>
          <p:spPr>
            <a:xfrm rot="16200000">
              <a:off x="6612713" y="4366125"/>
              <a:ext cx="522548" cy="609554"/>
            </a:xfrm>
            <a:prstGeom prst="flowChartMagneticDrum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lowchart: Direct Access Storage 9"/>
            <p:cNvSpPr/>
            <p:nvPr/>
          </p:nvSpPr>
          <p:spPr>
            <a:xfrm rot="16200000">
              <a:off x="6612713" y="4646873"/>
              <a:ext cx="522548" cy="609554"/>
            </a:xfrm>
            <a:prstGeom prst="flowChartMagneticDrum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lowchart: Direct Access Storage 10"/>
            <p:cNvSpPr/>
            <p:nvPr/>
          </p:nvSpPr>
          <p:spPr>
            <a:xfrm rot="16200000">
              <a:off x="6612713" y="4924053"/>
              <a:ext cx="522548" cy="609554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lowchart: Direct Access Storage 77"/>
            <p:cNvSpPr/>
            <p:nvPr/>
          </p:nvSpPr>
          <p:spPr>
            <a:xfrm rot="16200000">
              <a:off x="6625146" y="5254112"/>
              <a:ext cx="522548" cy="609554"/>
            </a:xfrm>
            <a:prstGeom prst="flowChartMagneticDrum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80" name="Elbow Connector 79"/>
          <p:cNvCxnSpPr>
            <a:stCxn id="57" idx="8"/>
            <a:endCxn id="78" idx="0"/>
          </p:cNvCxnSpPr>
          <p:nvPr/>
        </p:nvCxnSpPr>
        <p:spPr>
          <a:xfrm rot="10800000" flipH="1" flipV="1">
            <a:off x="3649369" y="3628839"/>
            <a:ext cx="2932274" cy="1930049"/>
          </a:xfrm>
          <a:prstGeom prst="bentConnector3">
            <a:avLst>
              <a:gd name="adj1" fmla="val -182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7" idx="10"/>
            <a:endCxn id="44" idx="1"/>
          </p:cNvCxnSpPr>
          <p:nvPr/>
        </p:nvCxnSpPr>
        <p:spPr>
          <a:xfrm rot="10800000">
            <a:off x="2231536" y="3132522"/>
            <a:ext cx="1112022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027805" y="395309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START</a:t>
            </a:r>
            <a:endParaRPr lang="en-IN" dirty="0"/>
          </a:p>
        </p:txBody>
      </p:sp>
      <p:sp>
        <p:nvSpPr>
          <p:cNvPr id="87" name="TextBox 86"/>
          <p:cNvSpPr txBox="1"/>
          <p:nvPr/>
        </p:nvSpPr>
        <p:spPr>
          <a:xfrm>
            <a:off x="3991443" y="937062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STOP</a:t>
            </a:r>
            <a:endParaRPr lang="en-IN" dirty="0"/>
          </a:p>
        </p:txBody>
      </p:sp>
      <p:sp>
        <p:nvSpPr>
          <p:cNvPr id="88" name="TextBox 87"/>
          <p:cNvSpPr txBox="1"/>
          <p:nvPr/>
        </p:nvSpPr>
        <p:spPr>
          <a:xfrm>
            <a:off x="4357412" y="147232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CLAMP</a:t>
            </a:r>
            <a:endParaRPr lang="en-IN" dirty="0"/>
          </a:p>
        </p:txBody>
      </p:sp>
      <p:sp>
        <p:nvSpPr>
          <p:cNvPr id="95" name="TextBox 94"/>
          <p:cNvSpPr txBox="1"/>
          <p:nvPr/>
        </p:nvSpPr>
        <p:spPr>
          <a:xfrm>
            <a:off x="4751464" y="1977618"/>
            <a:ext cx="6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PASS</a:t>
            </a:r>
            <a:endParaRPr lang="en-IN" dirty="0"/>
          </a:p>
        </p:txBody>
      </p:sp>
      <p:sp>
        <p:nvSpPr>
          <p:cNvPr id="96" name="TextBox 95"/>
          <p:cNvSpPr txBox="1"/>
          <p:nvPr/>
        </p:nvSpPr>
        <p:spPr>
          <a:xfrm>
            <a:off x="5533030" y="2299387"/>
            <a:ext cx="5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FAIL</a:t>
            </a:r>
            <a:endParaRPr lang="en-IN" dirty="0"/>
          </a:p>
        </p:txBody>
      </p:sp>
      <p:sp>
        <p:nvSpPr>
          <p:cNvPr id="97" name="TextBox 96"/>
          <p:cNvSpPr txBox="1"/>
          <p:nvPr/>
        </p:nvSpPr>
        <p:spPr>
          <a:xfrm>
            <a:off x="4742222" y="4324729"/>
            <a:ext cx="5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FAIL</a:t>
            </a:r>
            <a:endParaRPr lang="en-IN" dirty="0"/>
          </a:p>
        </p:txBody>
      </p:sp>
      <p:sp>
        <p:nvSpPr>
          <p:cNvPr id="98" name="TextBox 97"/>
          <p:cNvSpPr txBox="1"/>
          <p:nvPr/>
        </p:nvSpPr>
        <p:spPr>
          <a:xfrm>
            <a:off x="4324162" y="4601892"/>
            <a:ext cx="6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PASS</a:t>
            </a:r>
            <a:endParaRPr lang="en-IN" dirty="0"/>
          </a:p>
        </p:txBody>
      </p:sp>
      <p:sp>
        <p:nvSpPr>
          <p:cNvPr id="99" name="TextBox 98"/>
          <p:cNvSpPr txBox="1"/>
          <p:nvPr/>
        </p:nvSpPr>
        <p:spPr>
          <a:xfrm>
            <a:off x="3972228" y="492828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IDLE</a:t>
            </a:r>
            <a:endParaRPr lang="en-IN" dirty="0"/>
          </a:p>
        </p:txBody>
      </p:sp>
      <p:sp>
        <p:nvSpPr>
          <p:cNvPr id="101" name="TextBox 100"/>
          <p:cNvSpPr txBox="1"/>
          <p:nvPr/>
        </p:nvSpPr>
        <p:spPr>
          <a:xfrm>
            <a:off x="3032526" y="4974448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Test</a:t>
            </a:r>
          </a:p>
          <a:p>
            <a:r>
              <a:rPr lang="en-GB" dirty="0" smtClean="0"/>
              <a:t>Running</a:t>
            </a:r>
            <a:endParaRPr lang="en-IN" dirty="0"/>
          </a:p>
        </p:txBody>
      </p:sp>
      <p:sp>
        <p:nvSpPr>
          <p:cNvPr id="44" name="Decagon 43"/>
          <p:cNvSpPr/>
          <p:nvPr/>
        </p:nvSpPr>
        <p:spPr>
          <a:xfrm>
            <a:off x="-140246" y="2304430"/>
            <a:ext cx="2371782" cy="1656184"/>
          </a:xfrm>
          <a:prstGeom prst="dec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PC</a:t>
            </a:r>
            <a:endParaRPr lang="en-IN" dirty="0"/>
          </a:p>
        </p:txBody>
      </p:sp>
      <p:sp>
        <p:nvSpPr>
          <p:cNvPr id="51" name="Decagon 50"/>
          <p:cNvSpPr/>
          <p:nvPr/>
        </p:nvSpPr>
        <p:spPr>
          <a:xfrm>
            <a:off x="-8101408" y="2320272"/>
            <a:ext cx="2371782" cy="1656184"/>
          </a:xfrm>
          <a:prstGeom prst="dec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RS </a:t>
            </a:r>
            <a:r>
              <a:rPr lang="en-GB" dirty="0" err="1" smtClean="0"/>
              <a:t>Linx</a:t>
            </a:r>
            <a:r>
              <a:rPr lang="en-GB" dirty="0" smtClean="0"/>
              <a:t> PLC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(Robot)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-1639719" y="1104062"/>
            <a:ext cx="1728192" cy="78844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Barcode Scanner</a:t>
            </a:r>
            <a:endParaRPr lang="en-IN" dirty="0"/>
          </a:p>
        </p:txBody>
      </p:sp>
      <p:cxnSp>
        <p:nvCxnSpPr>
          <p:cNvPr id="53" name="Elbow Connector 52"/>
          <p:cNvCxnSpPr>
            <a:stCxn id="27" idx="3"/>
            <a:endCxn id="44" idx="8"/>
          </p:cNvCxnSpPr>
          <p:nvPr/>
        </p:nvCxnSpPr>
        <p:spPr>
          <a:xfrm>
            <a:off x="88473" y="1498285"/>
            <a:ext cx="590712" cy="8061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4" idx="5"/>
            <a:endCxn id="51" idx="2"/>
          </p:cNvCxnSpPr>
          <p:nvPr/>
        </p:nvCxnSpPr>
        <p:spPr>
          <a:xfrm flipH="1">
            <a:off x="-5956111" y="3644310"/>
            <a:ext cx="6042350" cy="15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1" idx="0"/>
            <a:endCxn id="44" idx="7"/>
          </p:cNvCxnSpPr>
          <p:nvPr/>
        </p:nvCxnSpPr>
        <p:spPr>
          <a:xfrm flipV="1">
            <a:off x="-5956111" y="2620734"/>
            <a:ext cx="6042350" cy="15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-5758076" y="1162694"/>
            <a:ext cx="34836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Read Tag:</a:t>
            </a:r>
          </a:p>
          <a:p>
            <a:r>
              <a:rPr lang="en-IN" dirty="0" smtClean="0"/>
              <a:t>1.Robot Available (Yes/No) </a:t>
            </a:r>
          </a:p>
          <a:p>
            <a:r>
              <a:rPr lang="en-IN" strike="sngStrike" dirty="0" smtClean="0">
                <a:solidFill>
                  <a:srgbClr val="FF0000"/>
                </a:solidFill>
              </a:rPr>
              <a:t>2.Recent Part Loaded Station # ( ) </a:t>
            </a:r>
          </a:p>
          <a:p>
            <a:r>
              <a:rPr lang="en-IN" strike="sngStrike" dirty="0" smtClean="0">
                <a:solidFill>
                  <a:srgbClr val="FF0000"/>
                </a:solidFill>
              </a:rPr>
              <a:t>3.Recent Part Unloaded Station #( )</a:t>
            </a:r>
            <a:br>
              <a:rPr lang="en-IN" strike="sngStrike" dirty="0" smtClean="0">
                <a:solidFill>
                  <a:srgbClr val="FF0000"/>
                </a:solidFill>
              </a:rPr>
            </a:br>
            <a:r>
              <a:rPr lang="en-IN" dirty="0" smtClean="0"/>
              <a:t>4.Reurn Count()</a:t>
            </a:r>
            <a:endParaRPr lang="en-IN" dirty="0"/>
          </a:p>
        </p:txBody>
      </p:sp>
      <p:sp>
        <p:nvSpPr>
          <p:cNvPr id="81" name="TextBox 80"/>
          <p:cNvSpPr txBox="1"/>
          <p:nvPr/>
        </p:nvSpPr>
        <p:spPr>
          <a:xfrm>
            <a:off x="-5729626" y="3624425"/>
            <a:ext cx="45580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Write Tag:</a:t>
            </a:r>
          </a:p>
          <a:p>
            <a:pPr marL="342900" indent="-342900">
              <a:buAutoNum type="arabicPeriod"/>
            </a:pPr>
            <a:r>
              <a:rPr lang="en-IN" dirty="0" smtClean="0"/>
              <a:t>Task Available for Robot(Yes/No) </a:t>
            </a:r>
          </a:p>
          <a:p>
            <a:pPr marL="342900" indent="-342900">
              <a:buAutoNum type="arabicPeriod"/>
            </a:pPr>
            <a:r>
              <a:rPr lang="en-IN" dirty="0" smtClean="0"/>
              <a:t>New Part (Yes/ No) 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Part_Adapter</a:t>
            </a:r>
            <a:r>
              <a:rPr lang="en-IN" dirty="0" smtClean="0"/>
              <a:t> Plate Size 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Part_Displacement</a:t>
            </a:r>
            <a:r>
              <a:rPr lang="en-IN" dirty="0" smtClean="0"/>
              <a:t> Size</a:t>
            </a:r>
          </a:p>
          <a:p>
            <a:pPr marL="342900" indent="-342900">
              <a:buAutoNum type="arabicPeriod"/>
            </a:pPr>
            <a:r>
              <a:rPr lang="en-IN" strike="sngStrike" dirty="0" smtClean="0">
                <a:solidFill>
                  <a:srgbClr val="FF0000"/>
                </a:solidFill>
              </a:rPr>
              <a:t>Test Type</a:t>
            </a:r>
            <a:r>
              <a:rPr lang="en-IN" strike="sngStrike" dirty="0" smtClean="0"/>
              <a:t> </a:t>
            </a:r>
          </a:p>
          <a:p>
            <a:pPr marL="342900" indent="-342900">
              <a:buAutoNum type="arabicPeriod"/>
            </a:pPr>
            <a:r>
              <a:rPr lang="en-IN" dirty="0" smtClean="0"/>
              <a:t>Test Result (Pass/Fail) ** For first iteration, </a:t>
            </a:r>
          </a:p>
          <a:p>
            <a:pPr marL="342900" indent="-342900">
              <a:buAutoNum type="arabicPeriod"/>
            </a:pPr>
            <a:r>
              <a:rPr lang="en-IN" dirty="0" smtClean="0"/>
              <a:t>Station # to Unload ( )</a:t>
            </a:r>
          </a:p>
          <a:p>
            <a:pPr marL="342900" indent="-342900">
              <a:buAutoNum type="arabicPeriod"/>
            </a:pPr>
            <a:r>
              <a:rPr lang="en-GB" dirty="0" smtClean="0"/>
              <a:t>Part Flange Size()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GB" dirty="0" smtClean="0"/>
              <a:t>Rerun()</a:t>
            </a:r>
            <a:endParaRPr lang="en-IN" dirty="0" smtClean="0"/>
          </a:p>
        </p:txBody>
      </p:sp>
      <p:sp>
        <p:nvSpPr>
          <p:cNvPr id="57" name="16-Point Star 56"/>
          <p:cNvSpPr/>
          <p:nvPr/>
        </p:nvSpPr>
        <p:spPr>
          <a:xfrm>
            <a:off x="3343558" y="2430626"/>
            <a:ext cx="2088232" cy="1403792"/>
          </a:xfrm>
          <a:prstGeom prst="star1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DAQ</a:t>
            </a:r>
            <a:endParaRPr lang="en-IN" dirty="0"/>
          </a:p>
        </p:txBody>
      </p:sp>
      <p:cxnSp>
        <p:nvCxnSpPr>
          <p:cNvPr id="100" name="Elbow Connector 99"/>
          <p:cNvCxnSpPr>
            <a:stCxn id="55" idx="3"/>
            <a:endCxn id="57" idx="1"/>
          </p:cNvCxnSpPr>
          <p:nvPr/>
        </p:nvCxnSpPr>
        <p:spPr>
          <a:xfrm rot="5400000">
            <a:off x="6523932" y="1134932"/>
            <a:ext cx="557369" cy="2900607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145522" y="2585235"/>
            <a:ext cx="117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Test Select</a:t>
            </a:r>
            <a:endParaRPr lang="en-IN" dirty="0"/>
          </a:p>
        </p:txBody>
      </p:sp>
      <p:cxnSp>
        <p:nvCxnSpPr>
          <p:cNvPr id="103" name="Elbow Connector 102"/>
          <p:cNvCxnSpPr>
            <a:stCxn id="55" idx="1"/>
            <a:endCxn id="57" idx="3"/>
          </p:cNvCxnSpPr>
          <p:nvPr/>
        </p:nvCxnSpPr>
        <p:spPr>
          <a:xfrm flipH="1">
            <a:off x="5352312" y="1478461"/>
            <a:ext cx="3645544" cy="1922663"/>
          </a:xfrm>
          <a:prstGeom prst="bentConnector3">
            <a:avLst>
              <a:gd name="adj1" fmla="val -118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791961" y="2851098"/>
            <a:ext cx="52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TTA</a:t>
            </a:r>
            <a:endParaRPr lang="en-IN" dirty="0"/>
          </a:p>
        </p:txBody>
      </p:sp>
      <p:sp>
        <p:nvSpPr>
          <p:cNvPr id="109" name="TextBox 108"/>
          <p:cNvSpPr txBox="1"/>
          <p:nvPr/>
        </p:nvSpPr>
        <p:spPr>
          <a:xfrm>
            <a:off x="9003289" y="3132522"/>
            <a:ext cx="53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TTB</a:t>
            </a:r>
            <a:endParaRPr lang="en-IN" dirty="0"/>
          </a:p>
        </p:txBody>
      </p:sp>
      <p:sp>
        <p:nvSpPr>
          <p:cNvPr id="110" name="Flowchart: Direct Access Storage 109"/>
          <p:cNvSpPr/>
          <p:nvPr/>
        </p:nvSpPr>
        <p:spPr>
          <a:xfrm rot="16200000">
            <a:off x="584971" y="4563046"/>
            <a:ext cx="1656184" cy="127357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 Result DB</a:t>
            </a:r>
            <a:endParaRPr lang="en-IN" dirty="0"/>
          </a:p>
        </p:txBody>
      </p:sp>
      <p:cxnSp>
        <p:nvCxnSpPr>
          <p:cNvPr id="111" name="Straight Arrow Connector 110"/>
          <p:cNvCxnSpPr>
            <a:stCxn id="110" idx="4"/>
            <a:endCxn id="44" idx="3"/>
          </p:cNvCxnSpPr>
          <p:nvPr/>
        </p:nvCxnSpPr>
        <p:spPr>
          <a:xfrm flipH="1" flipV="1">
            <a:off x="1412105" y="3960612"/>
            <a:ext cx="958" cy="411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9910" y="6084517"/>
            <a:ext cx="218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Pressure, Flow</a:t>
            </a:r>
          </a:p>
          <a:p>
            <a:pPr algn="ctr"/>
            <a:r>
              <a:rPr lang="en-GB" dirty="0" smtClean="0"/>
              <a:t>Test Result, Test Time</a:t>
            </a:r>
            <a:endParaRPr lang="en-IN" dirty="0"/>
          </a:p>
        </p:txBody>
      </p:sp>
      <p:sp>
        <p:nvSpPr>
          <p:cNvPr id="115" name="TextBox 114"/>
          <p:cNvSpPr txBox="1"/>
          <p:nvPr/>
        </p:nvSpPr>
        <p:spPr>
          <a:xfrm>
            <a:off x="7228616" y="4770379"/>
            <a:ext cx="365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Only 3 DO lines are used in S/W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Where as 4 DO lines are used in H/W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6" name="Multiply 115"/>
          <p:cNvSpPr/>
          <p:nvPr/>
        </p:nvSpPr>
        <p:spPr>
          <a:xfrm>
            <a:off x="4067300" y="4845520"/>
            <a:ext cx="2980286" cy="713368"/>
          </a:xfrm>
          <a:prstGeom prst="mathMultiply">
            <a:avLst>
              <a:gd name="adj1" fmla="val 44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Flowchart: Direct Access Storage 116"/>
          <p:cNvSpPr/>
          <p:nvPr/>
        </p:nvSpPr>
        <p:spPr>
          <a:xfrm rot="15369931">
            <a:off x="5468177" y="392958"/>
            <a:ext cx="226394" cy="177506"/>
          </a:xfrm>
          <a:prstGeom prst="flowChartMagneticDrum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Flowchart: Direct Access Storage 117"/>
          <p:cNvSpPr/>
          <p:nvPr/>
        </p:nvSpPr>
        <p:spPr>
          <a:xfrm rot="15145955">
            <a:off x="5442610" y="167090"/>
            <a:ext cx="157839" cy="456436"/>
          </a:xfrm>
          <a:prstGeom prst="flowChartMagneticDru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Flowchart: Direct Access Storage 118"/>
          <p:cNvSpPr/>
          <p:nvPr/>
        </p:nvSpPr>
        <p:spPr>
          <a:xfrm rot="15369931">
            <a:off x="5860443" y="894171"/>
            <a:ext cx="226394" cy="177506"/>
          </a:xfrm>
          <a:prstGeom prst="flowChartMagneticDrum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Flowchart: Direct Access Storage 119"/>
          <p:cNvSpPr/>
          <p:nvPr/>
        </p:nvSpPr>
        <p:spPr>
          <a:xfrm rot="15145955">
            <a:off x="5834876" y="668303"/>
            <a:ext cx="157839" cy="456436"/>
          </a:xfrm>
          <a:prstGeom prst="flowChartMagneticDru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8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New ALTS - PC Behaviour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PC remembers the station occupancy and act accordingly for the new part.</a:t>
            </a:r>
          </a:p>
          <a:p>
            <a:r>
              <a:rPr lang="en-GB" dirty="0" smtClean="0"/>
              <a:t>PC directly controls the SELECT line for ALT instrument to select the test type.</a:t>
            </a:r>
          </a:p>
          <a:p>
            <a:r>
              <a:rPr lang="en-GB" dirty="0" smtClean="0"/>
              <a:t>PC determines the new part by checking scanning area.</a:t>
            </a:r>
          </a:p>
          <a:p>
            <a:r>
              <a:rPr lang="en-GB" dirty="0" smtClean="0"/>
              <a:t>PC sends the rerun command to Robot and robot acts accordingly (re-clamp part).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9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229</Words>
  <Application>Microsoft Office PowerPoint</Application>
  <PresentationFormat>On-screen Show (4:3)</PresentationFormat>
  <Paragraphs>64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New ALTS - PC Behaviour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17</cp:revision>
  <dcterms:created xsi:type="dcterms:W3CDTF">2015-01-29T05:42:04Z</dcterms:created>
  <dcterms:modified xsi:type="dcterms:W3CDTF">2015-01-30T05:51:17Z</dcterms:modified>
</cp:coreProperties>
</file>