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7" r:id="rId4"/>
    <p:sldId id="258" r:id="rId5"/>
    <p:sldId id="265" r:id="rId6"/>
    <p:sldId id="266" r:id="rId7"/>
    <p:sldId id="259" r:id="rId8"/>
    <p:sldId id="263" r:id="rId9"/>
    <p:sldId id="267" r:id="rId10"/>
    <p:sldId id="261"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10-02-2015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10-02-2015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10-02-2015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10-02-2015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10-02-2015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10-02-2015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10-02-2015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a:t>
            </a:r>
            <a:endParaRPr lang="en-IN" dirty="0"/>
          </a:p>
        </p:txBody>
      </p:sp>
      <p:sp>
        <p:nvSpPr>
          <p:cNvPr id="3" name="Content Placeholder 2"/>
          <p:cNvSpPr>
            <a:spLocks noGrp="1"/>
          </p:cNvSpPr>
          <p:nvPr>
            <p:ph idx="1"/>
          </p:nvPr>
        </p:nvSpPr>
        <p:spPr/>
        <p:txBody>
          <a:bodyPr/>
          <a:lstStyle/>
          <a:p>
            <a:endParaRPr lang="en-IN"/>
          </a:p>
        </p:txBody>
      </p:sp>
      <p:pic>
        <p:nvPicPr>
          <p:cNvPr id="1027" name="Picture 3" descr="C:\Users\lenovo\Dropbox\Camera Uploads\2015-02-09 18.02.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557427"/>
            <a:ext cx="7923538" cy="530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What </a:t>
            </a:r>
            <a:r>
              <a:rPr lang="en-IN" dirty="0"/>
              <a:t>are the emergency stop signals?  How the STOP signal in the existing system is </a:t>
            </a:r>
            <a:r>
              <a:rPr lang="en-IN"/>
              <a:t>handled</a:t>
            </a:r>
            <a:r>
              <a:rPr lang="en-IN" smtClean="0"/>
              <a:t>?</a:t>
            </a:r>
            <a:endParaRPr lang="en-IN" dirty="0" smtClean="0"/>
          </a:p>
        </p:txBody>
      </p:sp>
    </p:spTree>
    <p:extLst>
      <p:ext uri="{BB962C8B-B14F-4D97-AF65-F5344CB8AC3E}">
        <p14:creationId xmlns:p14="http://schemas.microsoft.com/office/powerpoint/2010/main" val="288421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2 scanners for Auto mode &amp; 1 scanner for manual mode</a:t>
            </a:r>
          </a:p>
          <a:p>
            <a:r>
              <a:rPr lang="en-US" dirty="0" smtClean="0"/>
              <a:t>1 input conveyor where serials comes in.</a:t>
            </a:r>
          </a:p>
          <a:p>
            <a:r>
              <a:rPr lang="en-US" dirty="0" smtClean="0"/>
              <a:t>After test, serials can go away either of</a:t>
            </a:r>
          </a:p>
          <a:p>
            <a:pPr lvl="1"/>
            <a:r>
              <a:rPr lang="en-US" dirty="0" smtClean="0"/>
              <a:t>Pass serial conveyor</a:t>
            </a:r>
          </a:p>
          <a:p>
            <a:pPr lvl="1"/>
            <a:r>
              <a:rPr lang="en-US" dirty="0" smtClean="0"/>
              <a:t>Fail serial conveyor</a:t>
            </a:r>
          </a:p>
          <a:p>
            <a:pPr lvl="1"/>
            <a:r>
              <a:rPr lang="en-US" dirty="0" smtClean="0"/>
              <a:t>Invalid serial conveyor</a:t>
            </a:r>
          </a:p>
          <a:p>
            <a:r>
              <a:rPr lang="en-US" dirty="0" smtClean="0"/>
              <a:t>Only one robot exists and the availability of the robot is based on the tasks from PC.</a:t>
            </a:r>
          </a:p>
          <a:p>
            <a:r>
              <a:rPr lang="en-US" dirty="0" smtClean="0"/>
              <a:t>Four test stations exists for testing four serials in parallel.</a:t>
            </a:r>
          </a:p>
          <a:p>
            <a:r>
              <a:rPr lang="en-US" dirty="0" smtClean="0"/>
              <a:t>Air Leak Test Instrument, Model-E from ATC is used for testing purpose.</a:t>
            </a:r>
          </a:p>
          <a:p>
            <a:endParaRPr lang="en-US" dirty="0" smtClean="0"/>
          </a:p>
        </p:txBody>
      </p:sp>
    </p:spTree>
    <p:extLst>
      <p:ext uri="{BB962C8B-B14F-4D97-AF65-F5344CB8AC3E}">
        <p14:creationId xmlns:p14="http://schemas.microsoft.com/office/powerpoint/2010/main" val="36528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210705" y="4723099"/>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226384" y="1101155"/>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210704" y="2948599"/>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302267" y="4790532"/>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302267" y="5071280"/>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302267" y="5348460"/>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038796" y="4172735"/>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038796" y="2444543"/>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531245" y="1074776"/>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2965179" y="2730960"/>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237385" y="8467"/>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3710116" y="1391080"/>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4915450" y="2414656"/>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5784716" y="2067586"/>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376407" y="1902868"/>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4915449" y="4070840"/>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4823128" y="3940420"/>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351393" y="3745865"/>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295650" y="5678519"/>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171073" y="4070840"/>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1866889" y="3559051"/>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356" y="6244570"/>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2717359" y="819716"/>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680997" y="1361469"/>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321913" y="1863222"/>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177047" y="2356392"/>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6700955" y="3196829"/>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687520" y="568664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3698246" y="536198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441018" y="5080685"/>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211554" y="451086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38" name="Flowchart: Direct Access Storage 37"/>
          <p:cNvSpPr/>
          <p:nvPr/>
        </p:nvSpPr>
        <p:spPr>
          <a:xfrm rot="15369931">
            <a:off x="5157731" y="817365"/>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132164" y="591497"/>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660232" y="138872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634665" y="116286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itle 1"/>
          <p:cNvSpPr txBox="1">
            <a:spLocks/>
          </p:cNvSpPr>
          <p:nvPr/>
        </p:nvSpPr>
        <p:spPr>
          <a:xfrm>
            <a:off x="-39263" y="-183143"/>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Existing ALT Setup</a:t>
            </a:r>
            <a:endParaRPr lang="en-IN" sz="2700" dirty="0"/>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1349707"/>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cxnSp>
        <p:nvCxnSpPr>
          <p:cNvPr id="15" name="Straight Arrow Connector 14"/>
          <p:cNvCxnSpPr>
            <a:stCxn id="44" idx="9"/>
            <a:endCxn id="5" idx="1"/>
          </p:cNvCxnSpPr>
          <p:nvPr/>
        </p:nvCxnSpPr>
        <p:spPr>
          <a:xfrm flipV="1">
            <a:off x="1412105" y="2693095"/>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1323328"/>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47616"/>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1639631"/>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2663207"/>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2663208"/>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2151419"/>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4007918"/>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975225"/>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887320"/>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5082587"/>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4301798"/>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805481"/>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027805" y="1068268"/>
            <a:ext cx="751103" cy="369332"/>
          </a:xfrm>
          <a:prstGeom prst="rect">
            <a:avLst/>
          </a:prstGeom>
          <a:noFill/>
        </p:spPr>
        <p:txBody>
          <a:bodyPr wrap="none" rtlCol="0">
            <a:spAutoFit/>
          </a:bodyPr>
          <a:lstStyle/>
          <a:p>
            <a:r>
              <a:rPr lang="en-GB" dirty="0" smtClean="0"/>
              <a:t>START</a:t>
            </a:r>
            <a:endParaRPr lang="en-IN" dirty="0"/>
          </a:p>
        </p:txBody>
      </p:sp>
      <p:sp>
        <p:nvSpPr>
          <p:cNvPr id="87" name="TextBox 86"/>
          <p:cNvSpPr txBox="1"/>
          <p:nvPr/>
        </p:nvSpPr>
        <p:spPr>
          <a:xfrm>
            <a:off x="3991443" y="1610021"/>
            <a:ext cx="665439" cy="369332"/>
          </a:xfrm>
          <a:prstGeom prst="rect">
            <a:avLst/>
          </a:prstGeom>
          <a:noFill/>
        </p:spPr>
        <p:txBody>
          <a:bodyPr wrap="none" rtlCol="0">
            <a:spAutoFit/>
          </a:bodyPr>
          <a:lstStyle/>
          <a:p>
            <a:r>
              <a:rPr lang="en-GB" dirty="0" smtClean="0"/>
              <a:t>STOP</a:t>
            </a:r>
            <a:endParaRPr lang="en-IN" dirty="0"/>
          </a:p>
        </p:txBody>
      </p:sp>
      <p:sp>
        <p:nvSpPr>
          <p:cNvPr id="88" name="TextBox 87"/>
          <p:cNvSpPr txBox="1"/>
          <p:nvPr/>
        </p:nvSpPr>
        <p:spPr>
          <a:xfrm>
            <a:off x="4357412" y="2145279"/>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2650577"/>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972346"/>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99768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527485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5601241"/>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5647407"/>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977389"/>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993231"/>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777021"/>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2171244"/>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4317269"/>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3293693"/>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1547288"/>
            <a:ext cx="3168431"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err="1" smtClean="0"/>
              <a:t>Station_No_Start_Stop_Test</a:t>
            </a:r>
            <a:endParaRPr lang="en-GB" dirty="0"/>
          </a:p>
          <a:p>
            <a:pPr marL="342900" indent="-342900">
              <a:buFont typeface="+mj-lt"/>
              <a:buAutoNum type="arabicPeriod"/>
            </a:pPr>
            <a:endParaRPr lang="en-IN" dirty="0" smtClean="0"/>
          </a:p>
        </p:txBody>
      </p:sp>
      <p:sp>
        <p:nvSpPr>
          <p:cNvPr id="81" name="TextBox 80"/>
          <p:cNvSpPr txBox="1"/>
          <p:nvPr/>
        </p:nvSpPr>
        <p:spPr>
          <a:xfrm>
            <a:off x="-5729626" y="4297384"/>
            <a:ext cx="2809872" cy="3139321"/>
          </a:xfrm>
          <a:prstGeom prst="rect">
            <a:avLst/>
          </a:prstGeom>
          <a:noFill/>
        </p:spPr>
        <p:txBody>
          <a:bodyPr wrap="none" rtlCol="0">
            <a:spAutoFit/>
          </a:bodyPr>
          <a:lstStyle/>
          <a:p>
            <a:r>
              <a:rPr lang="en-GB" b="1" dirty="0" smtClean="0"/>
              <a:t>Write Tag:</a:t>
            </a:r>
          </a:p>
          <a:p>
            <a:pPr>
              <a:buFont typeface="+mj-lt"/>
              <a:buAutoNum type="arabicPeriod"/>
            </a:pPr>
            <a:r>
              <a:rPr lang="en-IN" dirty="0" err="1"/>
              <a:t>Task_Available_for_Robot</a:t>
            </a:r>
            <a:endParaRPr lang="en-IN" dirty="0"/>
          </a:p>
          <a:p>
            <a:pPr>
              <a:buFont typeface="+mj-lt"/>
              <a:buAutoNum type="arabicPeriod"/>
            </a:pPr>
            <a:r>
              <a:rPr lang="en-IN" dirty="0" err="1" smtClean="0"/>
              <a:t>New_Serial</a:t>
            </a:r>
            <a:endParaRPr lang="en-IN" dirty="0"/>
          </a:p>
          <a:p>
            <a:pPr>
              <a:buFont typeface="+mj-lt"/>
              <a:buAutoNum type="arabicPeriod"/>
            </a:pPr>
            <a:r>
              <a:rPr lang="en-IN" dirty="0" err="1" smtClean="0"/>
              <a:t>Serial_Adapter_Plate_Size</a:t>
            </a:r>
            <a:endParaRPr lang="en-IN" dirty="0"/>
          </a:p>
          <a:p>
            <a:pPr>
              <a:buFont typeface="+mj-lt"/>
              <a:buAutoNum type="arabicPeriod"/>
            </a:pPr>
            <a:r>
              <a:rPr lang="en-IN" dirty="0" err="1" smtClean="0"/>
              <a:t>Serial_Displacement_Size</a:t>
            </a:r>
            <a:endParaRPr lang="en-IN" dirty="0" smtClean="0"/>
          </a:p>
          <a:p>
            <a:pPr>
              <a:buFont typeface="+mj-lt"/>
              <a:buAutoNum type="arabicPeriod"/>
            </a:pPr>
            <a:r>
              <a:rPr lang="en-IN" dirty="0" err="1" smtClean="0"/>
              <a:t>Serial_Flange_Size</a:t>
            </a:r>
            <a:endParaRPr lang="en-IN" dirty="0" smtClean="0"/>
          </a:p>
          <a:p>
            <a:pPr>
              <a:buFont typeface="+mj-lt"/>
              <a:buAutoNum type="arabicPeriod"/>
            </a:pPr>
            <a:r>
              <a:rPr lang="en-IN" dirty="0" err="1" smtClean="0"/>
              <a:t>Test_Result</a:t>
            </a:r>
            <a:endParaRPr lang="en-IN" dirty="0" smtClean="0"/>
          </a:p>
          <a:p>
            <a:pPr>
              <a:buFont typeface="+mj-lt"/>
              <a:buAutoNum type="arabicPeriod"/>
            </a:pPr>
            <a:r>
              <a:rPr lang="en-IN" dirty="0" err="1" smtClean="0"/>
              <a:t>Station_Number</a:t>
            </a:r>
            <a:endParaRPr lang="en-IN" dirty="0" smtClean="0"/>
          </a:p>
          <a:p>
            <a:pPr>
              <a:buFont typeface="+mj-lt"/>
              <a:buAutoNum type="arabicPeriod"/>
            </a:pPr>
            <a:r>
              <a:rPr lang="en-IN" dirty="0" smtClean="0"/>
              <a:t>Rerun</a:t>
            </a:r>
          </a:p>
          <a:p>
            <a:pPr>
              <a:buFont typeface="+mj-lt"/>
              <a:buAutoNum type="arabicPeriod"/>
            </a:pPr>
            <a:r>
              <a:rPr lang="en-IN" dirty="0" err="1" smtClean="0"/>
              <a:t>Invalid_SNo</a:t>
            </a:r>
            <a:endParaRPr lang="en-IN" dirty="0" smtClean="0"/>
          </a:p>
          <a:p>
            <a:pPr>
              <a:buFont typeface="+mj-lt"/>
              <a:buAutoNum type="arabicPeriod"/>
            </a:pPr>
            <a:r>
              <a:rPr lang="en-US" dirty="0" err="1" smtClean="0"/>
              <a:t>PC_ACK_Read_Tags</a:t>
            </a:r>
            <a:endParaRPr lang="en-US" dirty="0"/>
          </a:p>
        </p:txBody>
      </p:sp>
      <p:sp>
        <p:nvSpPr>
          <p:cNvPr id="57" name="16-Point Star 56"/>
          <p:cNvSpPr/>
          <p:nvPr/>
        </p:nvSpPr>
        <p:spPr>
          <a:xfrm>
            <a:off x="3343558" y="3103585"/>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807891"/>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3258194"/>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2151420"/>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3524057"/>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805481"/>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5236005"/>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cxnSp>
        <p:nvCxnSpPr>
          <p:cNvPr id="111" name="Straight Arrow Connector 110"/>
          <p:cNvCxnSpPr>
            <a:stCxn id="110" idx="4"/>
            <a:endCxn id="44" idx="3"/>
          </p:cNvCxnSpPr>
          <p:nvPr/>
        </p:nvCxnSpPr>
        <p:spPr>
          <a:xfrm flipH="1" flipV="1">
            <a:off x="1412105" y="4633571"/>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757476"/>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6" name="Multiply 115"/>
          <p:cNvSpPr/>
          <p:nvPr/>
        </p:nvSpPr>
        <p:spPr>
          <a:xfrm>
            <a:off x="4067300" y="5518479"/>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1065917"/>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Direct Access Storage 117"/>
          <p:cNvSpPr/>
          <p:nvPr/>
        </p:nvSpPr>
        <p:spPr>
          <a:xfrm rot="15145955">
            <a:off x="5442610" y="840049"/>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1567130"/>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Direct Access Storage 119"/>
          <p:cNvSpPr/>
          <p:nvPr/>
        </p:nvSpPr>
        <p:spPr>
          <a:xfrm rot="15145955">
            <a:off x="5834876" y="1341262"/>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966928" y="5273893"/>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Part Detail DB</a:t>
            </a:r>
            <a:endParaRPr lang="en-IN" dirty="0"/>
          </a:p>
        </p:txBody>
      </p:sp>
      <p:cxnSp>
        <p:nvCxnSpPr>
          <p:cNvPr id="4" name="Elbow Connector 3"/>
          <p:cNvCxnSpPr>
            <a:stCxn id="54" idx="4"/>
            <a:endCxn id="44" idx="4"/>
          </p:cNvCxnSpPr>
          <p:nvPr/>
        </p:nvCxnSpPr>
        <p:spPr>
          <a:xfrm rot="5400000" flipH="1" flipV="1">
            <a:off x="45666" y="4449069"/>
            <a:ext cx="449016" cy="8180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28066" y="-218855"/>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New ALT Requirement</a:t>
            </a:r>
            <a:endParaRPr lang="en-IN" sz="2700" dirty="0"/>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Tags - Data</a:t>
            </a:r>
            <a:br>
              <a:rPr lang="en-US" dirty="0" smtClean="0"/>
            </a:br>
            <a:r>
              <a:rPr lang="en-US" sz="2700" dirty="0" smtClean="0"/>
              <a:t>(from Robot to LabVIEW)</a:t>
            </a:r>
            <a:endParaRPr lang="en-IN" sz="2700" dirty="0"/>
          </a:p>
        </p:txBody>
      </p:sp>
      <p:sp>
        <p:nvSpPr>
          <p:cNvPr id="3" name="Content Placeholder 2"/>
          <p:cNvSpPr>
            <a:spLocks noGrp="1"/>
          </p:cNvSpPr>
          <p:nvPr>
            <p:ph idx="1"/>
          </p:nvPr>
        </p:nvSpPr>
        <p:spPr/>
        <p:txBody>
          <a:bodyPr>
            <a:normAutofit fontScale="55000" lnSpcReduction="20000"/>
          </a:bodyPr>
          <a:lstStyle/>
          <a:p>
            <a:pPr>
              <a:buFont typeface="+mj-lt"/>
              <a:buAutoNum type="arabicPeriod"/>
            </a:pPr>
            <a:r>
              <a:rPr lang="en-IN" dirty="0" err="1" smtClean="0"/>
              <a:t>Robot_Available</a:t>
            </a:r>
            <a:endParaRPr lang="en-IN" dirty="0" smtClean="0"/>
          </a:p>
          <a:p>
            <a:pPr marL="1028700" lvl="1" indent="-571500">
              <a:buFont typeface="+mj-lt"/>
              <a:buAutoNum type="alphaLcParenR"/>
            </a:pPr>
            <a:r>
              <a:rPr lang="en-IN" dirty="0" smtClean="0"/>
              <a:t>1 = Robot </a:t>
            </a:r>
            <a:r>
              <a:rPr lang="en-IN" dirty="0"/>
              <a:t>Available</a:t>
            </a:r>
          </a:p>
          <a:p>
            <a:pPr marL="1028700" lvl="1" indent="-571500">
              <a:buFont typeface="+mj-lt"/>
              <a:buAutoNum type="alphaLcParenR"/>
            </a:pPr>
            <a:r>
              <a:rPr lang="en-IN" dirty="0" smtClean="0"/>
              <a:t>0 = Robot </a:t>
            </a:r>
            <a:r>
              <a:rPr lang="en-IN" dirty="0"/>
              <a:t>Unavailable</a:t>
            </a:r>
          </a:p>
          <a:p>
            <a:pPr>
              <a:buFont typeface="+mj-lt"/>
              <a:buAutoNum type="arabicPeriod"/>
            </a:pPr>
            <a:r>
              <a:rPr lang="en-IN" dirty="0" err="1" smtClean="0"/>
              <a:t>Start_Test</a:t>
            </a:r>
            <a:endParaRPr lang="en-IN" dirty="0" smtClean="0"/>
          </a:p>
          <a:p>
            <a:pPr marL="971550" lvl="1" indent="-514350">
              <a:buFont typeface="+mj-lt"/>
              <a:buAutoNum type="alphaLcParenR"/>
            </a:pPr>
            <a:r>
              <a:rPr lang="en-US" dirty="0" smtClean="0"/>
              <a:t>1 = Start Test</a:t>
            </a:r>
          </a:p>
          <a:p>
            <a:pPr marL="971550" lvl="1" indent="-514350">
              <a:buFont typeface="+mj-lt"/>
              <a:buAutoNum type="alphaLcParenR"/>
            </a:pPr>
            <a:r>
              <a:rPr lang="en-US" dirty="0" smtClean="0"/>
              <a:t>0 = Nothing</a:t>
            </a:r>
            <a:endParaRPr lang="en-IN" dirty="0"/>
          </a:p>
          <a:p>
            <a:pPr>
              <a:buFont typeface="+mj-lt"/>
              <a:buAutoNum type="arabicPeriod"/>
            </a:pPr>
            <a:r>
              <a:rPr lang="en-IN" dirty="0" err="1" smtClean="0"/>
              <a:t>Stop_Test</a:t>
            </a:r>
            <a:endParaRPr lang="en-IN" dirty="0" smtClean="0"/>
          </a:p>
          <a:p>
            <a:pPr marL="971550" lvl="1" indent="-514350">
              <a:buFont typeface="+mj-lt"/>
              <a:buAutoNum type="alphaLcParenR"/>
            </a:pPr>
            <a:r>
              <a:rPr lang="en-US" dirty="0"/>
              <a:t>1 = </a:t>
            </a:r>
            <a:r>
              <a:rPr lang="en-US" dirty="0" smtClean="0"/>
              <a:t>Stop Test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GB" dirty="0" err="1"/>
              <a:t>Station_No_Start_Stop_Test</a:t>
            </a:r>
            <a:endParaRPr lang="en-GB" dirty="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Station-4</a:t>
            </a:r>
          </a:p>
          <a:p>
            <a:pPr>
              <a:buFont typeface="+mj-lt"/>
              <a:buAutoNum type="arabicPeriod"/>
            </a:pPr>
            <a:r>
              <a:rPr lang="en-IN" dirty="0" err="1" smtClean="0"/>
              <a:t>Scan_Trigger</a:t>
            </a:r>
            <a:endParaRPr lang="en-IN" dirty="0" smtClean="0"/>
          </a:p>
          <a:p>
            <a:pPr marL="971550" lvl="1" indent="-514350">
              <a:buFont typeface="+mj-lt"/>
              <a:buAutoNum type="alphaLcParenR"/>
            </a:pPr>
            <a:r>
              <a:rPr lang="en-US" dirty="0" smtClean="0"/>
              <a:t>0 = Scan Trigger (Serial available @ scanner location)</a:t>
            </a:r>
          </a:p>
          <a:p>
            <a:pPr marL="971550" lvl="1" indent="-514350">
              <a:buFont typeface="+mj-lt"/>
              <a:buAutoNum type="alphaLcParenR"/>
            </a:pPr>
            <a:r>
              <a:rPr lang="en-US" dirty="0" smtClean="0"/>
              <a:t>1 = No trigger</a:t>
            </a:r>
            <a:endParaRPr lang="en-IN" dirty="0" smtClean="0"/>
          </a:p>
          <a:p>
            <a:endParaRPr lang="en-IN" dirty="0"/>
          </a:p>
        </p:txBody>
      </p:sp>
    </p:spTree>
    <p:extLst>
      <p:ext uri="{BB962C8B-B14F-4D97-AF65-F5344CB8AC3E}">
        <p14:creationId xmlns:p14="http://schemas.microsoft.com/office/powerpoint/2010/main" val="238648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Tags – Data</a:t>
            </a:r>
            <a:br>
              <a:rPr lang="en-US" dirty="0" smtClean="0"/>
            </a:br>
            <a:r>
              <a:rPr lang="en-US" sz="2700" dirty="0" smtClean="0"/>
              <a:t>(from LabVIEW to Robot)</a:t>
            </a:r>
            <a:endParaRPr lang="en-IN" sz="2700" dirty="0"/>
          </a:p>
        </p:txBody>
      </p:sp>
      <p:sp>
        <p:nvSpPr>
          <p:cNvPr id="3" name="Content Placeholder 2"/>
          <p:cNvSpPr>
            <a:spLocks noGrp="1"/>
          </p:cNvSpPr>
          <p:nvPr>
            <p:ph idx="1"/>
          </p:nvPr>
        </p:nvSpPr>
        <p:spPr/>
        <p:txBody>
          <a:bodyPr>
            <a:normAutofit fontScale="32500" lnSpcReduction="20000"/>
          </a:bodyPr>
          <a:lstStyle/>
          <a:p>
            <a:pPr>
              <a:buFont typeface="+mj-lt"/>
              <a:buAutoNum type="arabicPeriod"/>
            </a:pPr>
            <a:r>
              <a:rPr lang="en-IN" dirty="0" err="1" smtClean="0"/>
              <a:t>Task_Available_for_Robot</a:t>
            </a:r>
            <a:endParaRPr lang="en-IN" dirty="0" smtClean="0"/>
          </a:p>
          <a:p>
            <a:pPr marL="971550" lvl="1" indent="-514350">
              <a:buFont typeface="+mj-lt"/>
              <a:buAutoNum type="alphaLcParenR"/>
            </a:pPr>
            <a:r>
              <a:rPr lang="en-US" dirty="0"/>
              <a:t>1 = </a:t>
            </a:r>
            <a:r>
              <a:rPr lang="en-US" dirty="0" smtClean="0"/>
              <a:t>Task Available for Robot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New_Serial</a:t>
            </a:r>
            <a:endParaRPr lang="en-IN" dirty="0" smtClean="0"/>
          </a:p>
          <a:p>
            <a:pPr marL="971550" lvl="1" indent="-514350">
              <a:buFont typeface="+mj-lt"/>
              <a:buAutoNum type="alphaLcParenR"/>
            </a:pPr>
            <a:r>
              <a:rPr lang="en-US" dirty="0"/>
              <a:t>1 = </a:t>
            </a:r>
            <a:r>
              <a:rPr lang="en-US" dirty="0" smtClean="0"/>
              <a:t>New Serial Task</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Serial_Adapter_Plate_Size</a:t>
            </a:r>
            <a:endParaRPr lang="en-IN" dirty="0" smtClean="0"/>
          </a:p>
          <a:p>
            <a:pPr lvl="1"/>
            <a:r>
              <a:rPr lang="en-US" dirty="0"/>
              <a:t>Numeric data </a:t>
            </a:r>
            <a:r>
              <a:rPr lang="en-US" dirty="0" smtClean="0"/>
              <a:t>type from DB</a:t>
            </a:r>
            <a:endParaRPr lang="en-IN" dirty="0"/>
          </a:p>
          <a:p>
            <a:pPr>
              <a:buFont typeface="+mj-lt"/>
              <a:buAutoNum type="arabicPeriod"/>
            </a:pPr>
            <a:r>
              <a:rPr lang="en-IN" dirty="0" err="1" smtClean="0"/>
              <a:t>Serial_Displacement_Size</a:t>
            </a:r>
            <a:endParaRPr lang="en-IN" dirty="0" smtClean="0"/>
          </a:p>
          <a:p>
            <a:pPr lvl="1"/>
            <a:r>
              <a:rPr lang="en-US" dirty="0" smtClean="0"/>
              <a:t>Numeric data type from DB</a:t>
            </a:r>
            <a:endParaRPr lang="en-IN" dirty="0"/>
          </a:p>
          <a:p>
            <a:pPr>
              <a:buFont typeface="+mj-lt"/>
              <a:buAutoNum type="arabicPeriod"/>
            </a:pPr>
            <a:r>
              <a:rPr lang="en-IN" dirty="0" err="1" smtClean="0"/>
              <a:t>Serial_Flange_Size</a:t>
            </a:r>
            <a:endParaRPr lang="en-IN" dirty="0" smtClean="0"/>
          </a:p>
          <a:p>
            <a:pPr lvl="1"/>
            <a:r>
              <a:rPr lang="en-US" dirty="0" smtClean="0">
                <a:solidFill>
                  <a:srgbClr val="7030A0"/>
                </a:solidFill>
              </a:rPr>
              <a:t>String</a:t>
            </a:r>
            <a:r>
              <a:rPr lang="en-US" dirty="0" smtClean="0"/>
              <a:t> data type from DB</a:t>
            </a:r>
            <a:endParaRPr lang="en-IN" dirty="0"/>
          </a:p>
          <a:p>
            <a:pPr>
              <a:buFont typeface="+mj-lt"/>
              <a:buAutoNum type="arabicPeriod"/>
            </a:pPr>
            <a:r>
              <a:rPr lang="en-IN" dirty="0" err="1" smtClean="0"/>
              <a:t>Test_Result</a:t>
            </a:r>
            <a:endParaRPr lang="en-IN" dirty="0" smtClean="0"/>
          </a:p>
          <a:p>
            <a:pPr marL="971550" lvl="1" indent="-514350">
              <a:buFont typeface="+mj-lt"/>
              <a:buAutoNum type="alphaLcParenR"/>
            </a:pPr>
            <a:r>
              <a:rPr lang="en-US" dirty="0"/>
              <a:t>1 = </a:t>
            </a:r>
            <a:r>
              <a:rPr lang="en-US" dirty="0" smtClean="0"/>
              <a:t>PASS</a:t>
            </a:r>
            <a:endParaRPr lang="en-US" dirty="0"/>
          </a:p>
          <a:p>
            <a:pPr marL="971550" lvl="1" indent="-514350">
              <a:buFont typeface="+mj-lt"/>
              <a:buAutoNum type="alphaLcParenR"/>
            </a:pPr>
            <a:r>
              <a:rPr lang="en-US" dirty="0"/>
              <a:t>0 = </a:t>
            </a:r>
            <a:r>
              <a:rPr lang="en-US" dirty="0" smtClean="0"/>
              <a:t>FAIL</a:t>
            </a:r>
            <a:endParaRPr lang="en-IN" dirty="0"/>
          </a:p>
          <a:p>
            <a:pPr>
              <a:buFont typeface="+mj-lt"/>
              <a:buAutoNum type="arabicPeriod"/>
            </a:pPr>
            <a:r>
              <a:rPr lang="en-IN" dirty="0" err="1" smtClean="0"/>
              <a:t>Station_Number</a:t>
            </a:r>
            <a:endParaRPr lang="en-IN" dirty="0" smtClean="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a:t>
            </a:r>
            <a:r>
              <a:rPr lang="en-GB" dirty="0" smtClean="0"/>
              <a:t>Station-4</a:t>
            </a:r>
            <a:endParaRPr lang="en-IN" dirty="0"/>
          </a:p>
          <a:p>
            <a:pPr>
              <a:buFont typeface="+mj-lt"/>
              <a:buAutoNum type="arabicPeriod"/>
            </a:pPr>
            <a:r>
              <a:rPr lang="en-IN" dirty="0" smtClean="0"/>
              <a:t>Rerun</a:t>
            </a:r>
          </a:p>
          <a:p>
            <a:pPr marL="971550" lvl="1" indent="-514350">
              <a:buFont typeface="+mj-lt"/>
              <a:buAutoNum type="alphaLcParenR"/>
            </a:pPr>
            <a:r>
              <a:rPr lang="en-US" dirty="0"/>
              <a:t>1 = </a:t>
            </a:r>
            <a:r>
              <a:rPr lang="en-US" dirty="0" smtClean="0"/>
              <a:t>Rerun (TRUE)</a:t>
            </a:r>
            <a:endParaRPr lang="en-US" dirty="0"/>
          </a:p>
          <a:p>
            <a:pPr marL="971550" lvl="1" indent="-514350">
              <a:buFont typeface="+mj-lt"/>
              <a:buAutoNum type="alphaLcParenR"/>
            </a:pPr>
            <a:r>
              <a:rPr lang="en-US" dirty="0"/>
              <a:t>0 = </a:t>
            </a:r>
            <a:r>
              <a:rPr lang="en-US" dirty="0" smtClean="0"/>
              <a:t>No Rerun</a:t>
            </a:r>
            <a:endParaRPr lang="en-IN" dirty="0"/>
          </a:p>
          <a:p>
            <a:pPr>
              <a:buFont typeface="+mj-lt"/>
              <a:buAutoNum type="arabicPeriod"/>
            </a:pPr>
            <a:r>
              <a:rPr lang="en-IN" dirty="0" err="1" smtClean="0"/>
              <a:t>Invalid_SNo</a:t>
            </a:r>
            <a:endParaRPr lang="en-IN" dirty="0" smtClean="0"/>
          </a:p>
          <a:p>
            <a:pPr marL="971550" lvl="1" indent="-514350">
              <a:buFont typeface="+mj-lt"/>
              <a:buAutoNum type="alphaLcParenR"/>
            </a:pPr>
            <a:r>
              <a:rPr lang="en-US" dirty="0"/>
              <a:t>1 = </a:t>
            </a:r>
            <a:r>
              <a:rPr lang="en-US" dirty="0" smtClean="0"/>
              <a:t>Invalid Serial Number at Scanner</a:t>
            </a:r>
            <a:endParaRPr lang="en-US" dirty="0"/>
          </a:p>
          <a:p>
            <a:pPr marL="971550" lvl="1" indent="-514350">
              <a:buFont typeface="+mj-lt"/>
              <a:buAutoNum type="alphaLcParenR"/>
            </a:pPr>
            <a:r>
              <a:rPr lang="en-US" dirty="0"/>
              <a:t>0 = </a:t>
            </a:r>
            <a:r>
              <a:rPr lang="en-US" dirty="0" smtClean="0"/>
              <a:t>Valid Serial Number</a:t>
            </a:r>
            <a:endParaRPr lang="en-IN" dirty="0"/>
          </a:p>
          <a:p>
            <a:pPr>
              <a:buFont typeface="+mj-lt"/>
              <a:buAutoNum type="arabicPeriod"/>
            </a:pPr>
            <a:r>
              <a:rPr lang="en-US" dirty="0" err="1" smtClean="0"/>
              <a:t>PC_ACK_Read</a:t>
            </a:r>
            <a:r>
              <a:rPr lang="en-US" dirty="0" err="1" smtClean="0"/>
              <a:t>_Tag</a:t>
            </a:r>
            <a:r>
              <a:rPr lang="en-US" dirty="0" err="1" smtClean="0"/>
              <a:t>s</a:t>
            </a:r>
            <a:endParaRPr lang="en-US" dirty="0" smtClean="0"/>
          </a:p>
          <a:p>
            <a:pPr marL="971550" lvl="1" indent="-514350">
              <a:buFont typeface="+mj-lt"/>
              <a:buAutoNum type="alphaLcParenR"/>
            </a:pPr>
            <a:r>
              <a:rPr lang="en-US" dirty="0" smtClean="0"/>
              <a:t>1 = PC has read the tags from Robot</a:t>
            </a:r>
          </a:p>
          <a:p>
            <a:pPr marL="971550" lvl="1" indent="-514350">
              <a:buFont typeface="+mj-lt"/>
              <a:buAutoNum type="alphaLcParenR"/>
            </a:pPr>
            <a:r>
              <a:rPr lang="en-US" dirty="0" smtClean="0"/>
              <a:t>0 = PC has NOT read the tags</a:t>
            </a:r>
            <a:endParaRPr lang="en-IN" dirty="0"/>
          </a:p>
        </p:txBody>
      </p:sp>
    </p:spTree>
    <p:extLst>
      <p:ext uri="{BB962C8B-B14F-4D97-AF65-F5344CB8AC3E}">
        <p14:creationId xmlns:p14="http://schemas.microsoft.com/office/powerpoint/2010/main" val="18239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PC </a:t>
            </a:r>
            <a:r>
              <a:rPr lang="en-GB" dirty="0" smtClean="0"/>
              <a:t>Behaviour</a:t>
            </a:r>
            <a:endParaRPr lang="en-IN" dirty="0"/>
          </a:p>
        </p:txBody>
      </p:sp>
      <p:sp>
        <p:nvSpPr>
          <p:cNvPr id="3" name="Content Placeholder 2"/>
          <p:cNvSpPr>
            <a:spLocks noGrp="1"/>
          </p:cNvSpPr>
          <p:nvPr>
            <p:ph idx="1"/>
          </p:nvPr>
        </p:nvSpPr>
        <p:spPr/>
        <p:txBody>
          <a:bodyPr>
            <a:normAutofit fontScale="40000" lnSpcReduction="20000"/>
          </a:bodyPr>
          <a:lstStyle/>
          <a:p>
            <a:r>
              <a:rPr lang="en-GB" dirty="0" smtClean="0"/>
              <a:t>PC remembers the station occupancy and </a:t>
            </a:r>
            <a:r>
              <a:rPr lang="en-GB" dirty="0" smtClean="0"/>
              <a:t>intimate robot to </a:t>
            </a:r>
          </a:p>
          <a:p>
            <a:pPr lvl="1"/>
            <a:r>
              <a:rPr lang="en-GB" dirty="0" smtClean="0"/>
              <a:t>which station to </a:t>
            </a:r>
            <a:r>
              <a:rPr lang="en-GB" b="1" dirty="0" smtClean="0"/>
              <a:t>load</a:t>
            </a:r>
            <a:r>
              <a:rPr lang="en-GB" dirty="0" smtClean="0"/>
              <a:t> the new serial (or) </a:t>
            </a:r>
          </a:p>
          <a:p>
            <a:pPr lvl="1"/>
            <a:r>
              <a:rPr lang="en-GB" dirty="0" smtClean="0"/>
              <a:t>which station to </a:t>
            </a:r>
            <a:r>
              <a:rPr lang="en-GB" b="1" dirty="0" smtClean="0"/>
              <a:t>unload </a:t>
            </a:r>
            <a:r>
              <a:rPr lang="en-GB" dirty="0" smtClean="0"/>
              <a:t>the serial (or)</a:t>
            </a:r>
          </a:p>
          <a:p>
            <a:pPr lvl="1"/>
            <a:r>
              <a:rPr lang="en-GB" dirty="0" smtClean="0"/>
              <a:t>which station to </a:t>
            </a:r>
            <a:r>
              <a:rPr lang="en-GB" b="1" dirty="0" smtClean="0"/>
              <a:t>rerun </a:t>
            </a:r>
            <a:r>
              <a:rPr lang="en-GB" dirty="0" smtClean="0"/>
              <a:t>the serial.</a:t>
            </a:r>
            <a:endParaRPr lang="en-GB" dirty="0" smtClean="0"/>
          </a:p>
          <a:p>
            <a:r>
              <a:rPr lang="en-GB" dirty="0" smtClean="0"/>
              <a:t>PC sends new serial details (Displacement/Flange/Adapter sizes) when new and valid serial is available at the scanner.</a:t>
            </a:r>
          </a:p>
          <a:p>
            <a:r>
              <a:rPr lang="en-GB" dirty="0" smtClean="0"/>
              <a:t>PC directly controls the sets the </a:t>
            </a:r>
            <a:r>
              <a:rPr lang="en-GB" b="1" dirty="0" smtClean="0"/>
              <a:t>test type </a:t>
            </a:r>
            <a:r>
              <a:rPr lang="en-GB" dirty="0" smtClean="0"/>
              <a:t>to run in the </a:t>
            </a:r>
            <a:r>
              <a:rPr lang="en-GB" dirty="0" smtClean="0"/>
              <a:t>various ALT stations using </a:t>
            </a:r>
            <a:r>
              <a:rPr lang="en-GB" i="1" dirty="0" smtClean="0"/>
              <a:t>SELECT</a:t>
            </a:r>
            <a:r>
              <a:rPr lang="en-GB" dirty="0" smtClean="0"/>
              <a:t> line in ALT instrument.</a:t>
            </a:r>
          </a:p>
          <a:p>
            <a:r>
              <a:rPr lang="en-GB" dirty="0" smtClean="0"/>
              <a:t>PC </a:t>
            </a:r>
            <a:r>
              <a:rPr lang="en-GB" dirty="0" smtClean="0"/>
              <a:t>scans for the new serial after getting </a:t>
            </a:r>
            <a:r>
              <a:rPr lang="en-GB" b="1" dirty="0" err="1" smtClean="0"/>
              <a:t>Scan_Trigger</a:t>
            </a:r>
            <a:r>
              <a:rPr lang="en-GB" dirty="0" smtClean="0"/>
              <a:t> </a:t>
            </a:r>
            <a:r>
              <a:rPr lang="en-GB" dirty="0" smtClean="0"/>
              <a:t>from </a:t>
            </a:r>
            <a:r>
              <a:rPr lang="en-GB" dirty="0" smtClean="0"/>
              <a:t>PLC.  PC will read both the scanners and uses only the valid serial number from the scanners for further processing.</a:t>
            </a:r>
            <a:endParaRPr lang="en-GB" dirty="0" smtClean="0"/>
          </a:p>
          <a:p>
            <a:r>
              <a:rPr lang="en-GB" dirty="0" smtClean="0"/>
              <a:t>PC sends the </a:t>
            </a:r>
            <a:r>
              <a:rPr lang="en-GB" b="1" dirty="0" smtClean="0"/>
              <a:t>rerun</a:t>
            </a:r>
            <a:r>
              <a:rPr lang="en-GB" dirty="0" smtClean="0"/>
              <a:t> command to Robot and wait for </a:t>
            </a:r>
            <a:r>
              <a:rPr lang="en-GB" b="1" dirty="0" err="1" smtClean="0"/>
              <a:t>Start_Test</a:t>
            </a:r>
            <a:r>
              <a:rPr lang="en-GB" dirty="0" smtClean="0"/>
              <a:t> signal from robot to rerun the test.  Number of rerun allowed is controlled by the INI entry.</a:t>
            </a:r>
          </a:p>
          <a:p>
            <a:r>
              <a:rPr lang="en-GB" dirty="0" smtClean="0"/>
              <a:t>PC </a:t>
            </a:r>
            <a:r>
              <a:rPr lang="en-GB" dirty="0" smtClean="0"/>
              <a:t>sends the </a:t>
            </a:r>
            <a:r>
              <a:rPr lang="en-GB" b="1" dirty="0" err="1" smtClean="0"/>
              <a:t>New_Serial</a:t>
            </a:r>
            <a:r>
              <a:rPr lang="en-GB" b="1" dirty="0" smtClean="0"/>
              <a:t> </a:t>
            </a:r>
            <a:r>
              <a:rPr lang="en-GB" dirty="0" smtClean="0"/>
              <a:t>tag </a:t>
            </a:r>
            <a:r>
              <a:rPr lang="en-GB" dirty="0"/>
              <a:t>&amp; </a:t>
            </a:r>
            <a:r>
              <a:rPr lang="en-IN" b="1" dirty="0" err="1" smtClean="0"/>
              <a:t>Invalid_Serial_Number</a:t>
            </a:r>
            <a:r>
              <a:rPr lang="en-IN" dirty="0" smtClean="0"/>
              <a:t> tag </a:t>
            </a:r>
            <a:r>
              <a:rPr lang="en-GB" dirty="0" smtClean="0"/>
              <a:t>to </a:t>
            </a:r>
            <a:r>
              <a:rPr lang="en-GB" dirty="0" smtClean="0"/>
              <a:t>intimate the arrival of serial at scanner stage which has no DB entry.</a:t>
            </a:r>
          </a:p>
          <a:p>
            <a:r>
              <a:rPr lang="en-GB" dirty="0" smtClean="0"/>
              <a:t>Work order number will be used from INI </a:t>
            </a:r>
            <a:r>
              <a:rPr lang="en-GB" dirty="0" smtClean="0"/>
              <a:t>entry.</a:t>
            </a:r>
          </a:p>
          <a:p>
            <a:r>
              <a:rPr lang="en-GB" dirty="0" smtClean="0"/>
              <a:t>Start/Stop button used in existing system will not work for Auto mode.  In manual mode, test can be started or stopped as is in existing system.</a:t>
            </a:r>
            <a:endParaRPr lang="en-GB" dirty="0" smtClean="0"/>
          </a:p>
          <a:p>
            <a:r>
              <a:rPr lang="en-GB" dirty="0"/>
              <a:t>PC reads the tags from Robot and sets the </a:t>
            </a:r>
            <a:r>
              <a:rPr lang="en-US" b="1" dirty="0" err="1"/>
              <a:t>PC_ACK_Read_Tags</a:t>
            </a:r>
            <a:r>
              <a:rPr lang="en-GB" dirty="0"/>
              <a:t> to 1 (True).  Robot should send the next </a:t>
            </a:r>
            <a:r>
              <a:rPr lang="en-GB" dirty="0" smtClean="0"/>
              <a:t>signal only </a:t>
            </a:r>
            <a:r>
              <a:rPr lang="en-GB" dirty="0"/>
              <a:t>after this acknowledgement.  Robot should reset this </a:t>
            </a:r>
            <a:r>
              <a:rPr lang="en-US" b="1" dirty="0" err="1"/>
              <a:t>PC_ACK_Read_Tags</a:t>
            </a:r>
            <a:r>
              <a:rPr lang="en-GB" dirty="0"/>
              <a:t> to 0 (False) before sending next tag.</a:t>
            </a:r>
            <a:endParaRPr lang="en-IN" dirty="0"/>
          </a:p>
          <a:p>
            <a:pPr marL="0" indent="0">
              <a:buNone/>
            </a:pPr>
            <a:endParaRPr lang="en-US" dirty="0" smtClean="0"/>
          </a:p>
          <a:p>
            <a:pPr marL="0" indent="0">
              <a:buNone/>
            </a:pPr>
            <a:r>
              <a:rPr lang="en-US" b="1" u="sng" dirty="0" smtClean="0"/>
              <a:t>PS:</a:t>
            </a:r>
            <a:r>
              <a:rPr lang="en-US" dirty="0" smtClean="0"/>
              <a:t> INI file </a:t>
            </a:r>
            <a:r>
              <a:rPr lang="en-GB" dirty="0" smtClean="0"/>
              <a:t>location</a:t>
            </a:r>
            <a:r>
              <a:rPr lang="en-GB" dirty="0"/>
              <a:t>: C:\Soliton Projects\EATON\ALTS-2015\Software\Info\ALTS-2015.ini</a:t>
            </a:r>
          </a:p>
          <a:p>
            <a:pPr marL="0" indent="0">
              <a:buNone/>
            </a:pPr>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Robot Behaviour</a:t>
            </a:r>
            <a:endParaRPr lang="en-IN" dirty="0"/>
          </a:p>
        </p:txBody>
      </p:sp>
      <p:sp>
        <p:nvSpPr>
          <p:cNvPr id="3" name="Content Placeholder 2"/>
          <p:cNvSpPr>
            <a:spLocks noGrp="1"/>
          </p:cNvSpPr>
          <p:nvPr>
            <p:ph idx="1"/>
          </p:nvPr>
        </p:nvSpPr>
        <p:spPr>
          <a:xfrm>
            <a:off x="457200" y="1600200"/>
            <a:ext cx="5266928" cy="4525963"/>
          </a:xfrm>
        </p:spPr>
        <p:txBody>
          <a:bodyPr>
            <a:normAutofit fontScale="47500" lnSpcReduction="20000"/>
          </a:bodyPr>
          <a:lstStyle/>
          <a:p>
            <a:r>
              <a:rPr lang="en-GB" dirty="0" smtClean="0"/>
              <a:t>Robot should identify </a:t>
            </a:r>
            <a:r>
              <a:rPr lang="en-GB" b="1" dirty="0" smtClean="0"/>
              <a:t>NEW</a:t>
            </a:r>
            <a:r>
              <a:rPr lang="en-GB" dirty="0" smtClean="0"/>
              <a:t> </a:t>
            </a:r>
            <a:r>
              <a:rPr lang="en-GB" b="1" dirty="0" smtClean="0"/>
              <a:t>SERIAL </a:t>
            </a:r>
            <a:r>
              <a:rPr lang="en-GB" dirty="0" smtClean="0"/>
              <a:t>to load in the station using </a:t>
            </a:r>
            <a:r>
              <a:rPr lang="en-GB" dirty="0" err="1" smtClean="0"/>
              <a:t>New_Serial</a:t>
            </a:r>
            <a:r>
              <a:rPr lang="en-GB" dirty="0" smtClean="0"/>
              <a:t> tag.</a:t>
            </a:r>
            <a:br>
              <a:rPr lang="en-GB" dirty="0" smtClean="0"/>
            </a:br>
            <a:endParaRPr lang="en-GB" dirty="0" smtClean="0"/>
          </a:p>
          <a:p>
            <a:endParaRPr lang="en-GB" dirty="0"/>
          </a:p>
          <a:p>
            <a:pPr marL="0" indent="0">
              <a:buNone/>
            </a:pPr>
            <a:endParaRPr lang="en-GB" dirty="0" smtClean="0"/>
          </a:p>
          <a:p>
            <a:r>
              <a:rPr lang="en-GB" dirty="0" smtClean="0"/>
              <a:t>Robot should identify </a:t>
            </a:r>
            <a:r>
              <a:rPr lang="en-GB" b="1" dirty="0" smtClean="0"/>
              <a:t>INVALID</a:t>
            </a:r>
            <a:r>
              <a:rPr lang="en-GB" dirty="0" smtClean="0"/>
              <a:t> serial number using </a:t>
            </a:r>
            <a:r>
              <a:rPr lang="en-GB" dirty="0" err="1" smtClean="0"/>
              <a:t>New_Serial</a:t>
            </a:r>
            <a:r>
              <a:rPr lang="en-GB" dirty="0" smtClean="0"/>
              <a:t> tag &amp; </a:t>
            </a:r>
            <a:r>
              <a:rPr lang="en-IN" dirty="0" err="1" smtClean="0"/>
              <a:t>Invalid_Serial_Number</a:t>
            </a:r>
            <a:r>
              <a:rPr lang="en-IN" dirty="0" smtClean="0"/>
              <a:t> tag.</a:t>
            </a:r>
          </a:p>
          <a:p>
            <a:endParaRPr lang="en-US" dirty="0"/>
          </a:p>
          <a:p>
            <a:endParaRPr lang="en-US" dirty="0" smtClean="0"/>
          </a:p>
          <a:p>
            <a:endParaRPr lang="en-IN" dirty="0"/>
          </a:p>
          <a:p>
            <a:r>
              <a:rPr lang="en-GB" dirty="0" smtClean="0"/>
              <a:t>Robot shoul</a:t>
            </a:r>
            <a:r>
              <a:rPr lang="en-GB" dirty="0" smtClean="0"/>
              <a:t>d identify the serial </a:t>
            </a:r>
            <a:r>
              <a:rPr lang="en-GB" b="1" dirty="0" smtClean="0"/>
              <a:t>RERUN</a:t>
            </a:r>
            <a:r>
              <a:rPr lang="en-GB" dirty="0" smtClean="0"/>
              <a:t> by using </a:t>
            </a:r>
            <a:r>
              <a:rPr lang="en-GB" dirty="0" err="1"/>
              <a:t>New_Serial</a:t>
            </a:r>
            <a:r>
              <a:rPr lang="en-GB" dirty="0"/>
              <a:t> </a:t>
            </a:r>
            <a:r>
              <a:rPr lang="en-GB" dirty="0" smtClean="0"/>
              <a:t>tag, Rerun and </a:t>
            </a:r>
            <a:r>
              <a:rPr lang="en-IN" dirty="0" err="1"/>
              <a:t>Station_Number</a:t>
            </a:r>
            <a:r>
              <a:rPr lang="en-IN" dirty="0"/>
              <a:t> tag</a:t>
            </a:r>
            <a:r>
              <a:rPr lang="en-GB" dirty="0" smtClean="0"/>
              <a:t>.</a:t>
            </a:r>
          </a:p>
          <a:p>
            <a:endParaRPr lang="en-GB" dirty="0"/>
          </a:p>
          <a:p>
            <a:endParaRPr lang="en-GB" dirty="0" smtClean="0"/>
          </a:p>
          <a:p>
            <a:endParaRPr lang="en-GB" dirty="0"/>
          </a:p>
          <a:p>
            <a:r>
              <a:rPr lang="en-GB" dirty="0" smtClean="0"/>
              <a:t>Robot should identify the </a:t>
            </a:r>
            <a:r>
              <a:rPr lang="en-GB" b="1" dirty="0" smtClean="0"/>
              <a:t>UNLOAD</a:t>
            </a:r>
            <a:r>
              <a:rPr lang="en-GB" dirty="0" smtClean="0"/>
              <a:t> by using </a:t>
            </a:r>
            <a:r>
              <a:rPr lang="en-GB" dirty="0" err="1" smtClean="0"/>
              <a:t>New_Serial</a:t>
            </a:r>
            <a:r>
              <a:rPr lang="en-GB" dirty="0" smtClean="0"/>
              <a:t> tag, </a:t>
            </a:r>
            <a:r>
              <a:rPr lang="en-IN" dirty="0" err="1" smtClean="0"/>
              <a:t>Test_Result</a:t>
            </a:r>
            <a:r>
              <a:rPr lang="en-IN" dirty="0" smtClean="0"/>
              <a:t> tag and </a:t>
            </a:r>
            <a:r>
              <a:rPr lang="en-IN" dirty="0" err="1" smtClean="0"/>
              <a:t>Station_Number</a:t>
            </a:r>
            <a:r>
              <a:rPr lang="en-IN" dirty="0" smtClean="0"/>
              <a:t> tag.  </a:t>
            </a:r>
            <a:r>
              <a:rPr lang="en-GB" dirty="0" smtClean="0"/>
              <a:t>Robot shoul</a:t>
            </a:r>
            <a:r>
              <a:rPr lang="en-GB" dirty="0" smtClean="0"/>
              <a:t>d move the unloaded part to respective conveyor based on </a:t>
            </a:r>
            <a:r>
              <a:rPr lang="en-GB" dirty="0" err="1" smtClean="0"/>
              <a:t>Test_Resut</a:t>
            </a:r>
            <a:r>
              <a:rPr lang="en-GB" dirty="0" smtClean="0"/>
              <a:t> tag.</a:t>
            </a:r>
            <a:endParaRPr lang="en-GB" dirty="0" smtClean="0"/>
          </a:p>
          <a:p>
            <a:endParaRPr lang="en-GB"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76" y="2492896"/>
            <a:ext cx="13906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26" y="5015500"/>
            <a:ext cx="1228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851" y="3645024"/>
            <a:ext cx="1257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75" y="1340768"/>
            <a:ext cx="1514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6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Expected Robot </a:t>
            </a:r>
            <a:r>
              <a:rPr lang="en-GB" dirty="0" smtClean="0"/>
              <a:t>Behaviour </a:t>
            </a:r>
            <a:br>
              <a:rPr lang="en-GB" dirty="0" smtClean="0"/>
            </a:br>
            <a:r>
              <a:rPr lang="en-GB" sz="2200" dirty="0" smtClean="0"/>
              <a:t>-Continuation</a:t>
            </a:r>
            <a:endParaRPr lang="en-IN" dirty="0"/>
          </a:p>
        </p:txBody>
      </p:sp>
      <p:sp>
        <p:nvSpPr>
          <p:cNvPr id="3" name="Content Placeholder 2"/>
          <p:cNvSpPr>
            <a:spLocks noGrp="1"/>
          </p:cNvSpPr>
          <p:nvPr>
            <p:ph idx="1"/>
          </p:nvPr>
        </p:nvSpPr>
        <p:spPr/>
        <p:txBody>
          <a:bodyPr>
            <a:normAutofit fontScale="55000" lnSpcReduction="20000"/>
          </a:bodyPr>
          <a:lstStyle/>
          <a:p>
            <a:r>
              <a:rPr lang="en-GB" dirty="0" smtClean="0"/>
              <a:t>Robot should identify the task available for it to execute using the tag </a:t>
            </a:r>
            <a:r>
              <a:rPr lang="en-IN" b="1" dirty="0" err="1" smtClean="0"/>
              <a:t>Task_Available_for_Robot</a:t>
            </a:r>
            <a:endParaRPr lang="en-GB" dirty="0" smtClean="0"/>
          </a:p>
          <a:p>
            <a:r>
              <a:rPr lang="en-GB" dirty="0" smtClean="0"/>
              <a:t>While </a:t>
            </a:r>
            <a:r>
              <a:rPr lang="en-GB" dirty="0"/>
              <a:t>doing any task, robot should indicate its unavailability by setting </a:t>
            </a:r>
            <a:r>
              <a:rPr lang="en-GB" b="1" dirty="0" err="1"/>
              <a:t>Robot_Available</a:t>
            </a:r>
            <a:r>
              <a:rPr lang="en-GB" dirty="0"/>
              <a:t> to 0 (False/Unavailable).  When robot is free to take up any task, it should indicate its availability by setting </a:t>
            </a:r>
            <a:r>
              <a:rPr lang="en-GB" b="1" dirty="0" err="1"/>
              <a:t>Robot_Available</a:t>
            </a:r>
            <a:r>
              <a:rPr lang="en-GB" dirty="0"/>
              <a:t> to 1 (True/Available)</a:t>
            </a:r>
            <a:endParaRPr lang="en-IN" dirty="0"/>
          </a:p>
          <a:p>
            <a:r>
              <a:rPr lang="en-GB" dirty="0" smtClean="0"/>
              <a:t>Should </a:t>
            </a:r>
            <a:r>
              <a:rPr lang="en-GB" dirty="0"/>
              <a:t>act accordingly to Test result and rerun command.</a:t>
            </a:r>
            <a:r>
              <a:rPr lang="en-IN" dirty="0"/>
              <a:t>  If rerun is true, robot should </a:t>
            </a:r>
            <a:r>
              <a:rPr lang="en-IN" b="1" dirty="0"/>
              <a:t>send the start signal again </a:t>
            </a:r>
            <a:r>
              <a:rPr lang="en-IN" dirty="0"/>
              <a:t>for the specific station.</a:t>
            </a:r>
          </a:p>
          <a:p>
            <a:r>
              <a:rPr lang="en-GB" dirty="0"/>
              <a:t>Robot should send </a:t>
            </a:r>
            <a:r>
              <a:rPr lang="en-GB" b="1" dirty="0" err="1" smtClean="0"/>
              <a:t>Scan_Trigger</a:t>
            </a:r>
            <a:r>
              <a:rPr lang="en-GB" b="1" dirty="0" smtClean="0"/>
              <a:t> </a:t>
            </a:r>
            <a:r>
              <a:rPr lang="en-GB" dirty="0" smtClean="0"/>
              <a:t>when a new part is available at the scanner location.</a:t>
            </a:r>
          </a:p>
          <a:p>
            <a:r>
              <a:rPr lang="en-GB" dirty="0" smtClean="0"/>
              <a:t>After </a:t>
            </a:r>
            <a:r>
              <a:rPr lang="en-GB" dirty="0"/>
              <a:t>loading the serial in the </a:t>
            </a:r>
            <a:r>
              <a:rPr lang="en-GB" dirty="0" smtClean="0"/>
              <a:t>station, robot should  send </a:t>
            </a:r>
            <a:r>
              <a:rPr lang="en-GB" b="1" dirty="0" err="1" smtClean="0"/>
              <a:t>Start_Test</a:t>
            </a:r>
            <a:r>
              <a:rPr lang="en-GB" b="1" dirty="0" smtClean="0"/>
              <a:t> </a:t>
            </a:r>
            <a:r>
              <a:rPr lang="en-GB" dirty="0" smtClean="0"/>
              <a:t>along with the station number in </a:t>
            </a:r>
            <a:r>
              <a:rPr lang="en-GB" b="1" dirty="0" err="1"/>
              <a:t>Station_No_Start_Stop_Test</a:t>
            </a:r>
            <a:r>
              <a:rPr lang="en-GB" b="1" dirty="0"/>
              <a:t> </a:t>
            </a:r>
            <a:r>
              <a:rPr lang="en-GB" dirty="0" smtClean="0"/>
              <a:t>tag.  </a:t>
            </a:r>
          </a:p>
          <a:p>
            <a:r>
              <a:rPr lang="en-GB" dirty="0" smtClean="0"/>
              <a:t>Similarly to Stop Test in-progress, </a:t>
            </a:r>
            <a:r>
              <a:rPr lang="en-GB" dirty="0"/>
              <a:t>robot should  send </a:t>
            </a:r>
            <a:r>
              <a:rPr lang="en-GB" b="1" dirty="0" err="1" smtClean="0"/>
              <a:t>Stop_Test</a:t>
            </a:r>
            <a:r>
              <a:rPr lang="en-GB" b="1" dirty="0" smtClean="0"/>
              <a:t> </a:t>
            </a:r>
            <a:r>
              <a:rPr lang="en-GB" dirty="0"/>
              <a:t>along with </a:t>
            </a:r>
            <a:r>
              <a:rPr lang="en-GB" dirty="0" smtClean="0"/>
              <a:t>the station number in </a:t>
            </a:r>
            <a:r>
              <a:rPr lang="en-GB" b="1" dirty="0" err="1" smtClean="0"/>
              <a:t>Station_No_Start_Stop_Test</a:t>
            </a:r>
            <a:r>
              <a:rPr lang="en-GB" b="1" dirty="0" smtClean="0"/>
              <a:t> </a:t>
            </a:r>
            <a:r>
              <a:rPr lang="en-GB" dirty="0" smtClean="0"/>
              <a:t>tag</a:t>
            </a:r>
            <a:r>
              <a:rPr lang="en-GB" dirty="0"/>
              <a:t>. </a:t>
            </a:r>
          </a:p>
          <a:p>
            <a:r>
              <a:rPr lang="en-GB" dirty="0"/>
              <a:t>PC reads </a:t>
            </a:r>
            <a:r>
              <a:rPr lang="en-GB" dirty="0" smtClean="0"/>
              <a:t>the tags </a:t>
            </a:r>
            <a:r>
              <a:rPr lang="en-GB" dirty="0"/>
              <a:t>from Robot and sets the </a:t>
            </a:r>
            <a:r>
              <a:rPr lang="en-US" b="1" dirty="0" err="1" smtClean="0"/>
              <a:t>PC_ACK_Read_Tags</a:t>
            </a:r>
            <a:r>
              <a:rPr lang="en-GB" dirty="0" smtClean="0"/>
              <a:t> </a:t>
            </a:r>
            <a:r>
              <a:rPr lang="en-GB" dirty="0"/>
              <a:t>to 1 (True).  Robot should send the next </a:t>
            </a:r>
            <a:r>
              <a:rPr lang="en-GB" dirty="0" smtClean="0"/>
              <a:t>signal only </a:t>
            </a:r>
            <a:r>
              <a:rPr lang="en-GB" dirty="0"/>
              <a:t>after </a:t>
            </a:r>
            <a:r>
              <a:rPr lang="en-GB" dirty="0" smtClean="0"/>
              <a:t>this acknowledgement</a:t>
            </a:r>
            <a:r>
              <a:rPr lang="en-GB" dirty="0"/>
              <a:t>.  Robot should reset this </a:t>
            </a:r>
            <a:r>
              <a:rPr lang="en-US" b="1" dirty="0" err="1"/>
              <a:t>PC_ACK_Read_Tags</a:t>
            </a:r>
            <a:r>
              <a:rPr lang="en-GB" dirty="0" smtClean="0"/>
              <a:t> </a:t>
            </a:r>
            <a:r>
              <a:rPr lang="en-GB" dirty="0"/>
              <a:t>to 0 (False) before sending next tag</a:t>
            </a:r>
            <a:r>
              <a:rPr lang="en-GB" dirty="0" smtClean="0"/>
              <a:t>.</a:t>
            </a:r>
          </a:p>
        </p:txBody>
      </p:sp>
    </p:spTree>
    <p:extLst>
      <p:ext uri="{BB962C8B-B14F-4D97-AF65-F5344CB8AC3E}">
        <p14:creationId xmlns:p14="http://schemas.microsoft.com/office/powerpoint/2010/main" val="365841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7372</TotalTime>
  <Words>840</Words>
  <Application>Microsoft Office PowerPoint</Application>
  <PresentationFormat>On-screen Show (4:3)</PresentationFormat>
  <Paragraphs>162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System Diagram</vt:lpstr>
      <vt:lpstr>System Setup</vt:lpstr>
      <vt:lpstr>PowerPoint Presentation</vt:lpstr>
      <vt:lpstr>PowerPoint Presentation</vt:lpstr>
      <vt:lpstr>Read Tags - Data (from Robot to LabVIEW)</vt:lpstr>
      <vt:lpstr>Write Tags – Data (from LabVIEW to Robot)</vt:lpstr>
      <vt:lpstr>Expected PC Behaviour</vt:lpstr>
      <vt:lpstr>Expected Robot Behaviour</vt:lpstr>
      <vt:lpstr>Expected Robot Behaviour  -Continuation</vt:lpstr>
      <vt:lpstr>Clarifications</vt:lpstr>
      <vt:lpstr>More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61</cp:revision>
  <dcterms:created xsi:type="dcterms:W3CDTF">2015-01-29T05:42:04Z</dcterms:created>
  <dcterms:modified xsi:type="dcterms:W3CDTF">2015-02-10T14:29:55Z</dcterms:modified>
</cp:coreProperties>
</file>