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84" r:id="rId7"/>
    <p:sldId id="258" r:id="rId8"/>
    <p:sldId id="259" r:id="rId9"/>
    <p:sldId id="297" r:id="rId10"/>
    <p:sldId id="261" r:id="rId11"/>
    <p:sldId id="291" r:id="rId12"/>
    <p:sldId id="285" r:id="rId13"/>
    <p:sldId id="292" r:id="rId14"/>
    <p:sldId id="287" r:id="rId15"/>
    <p:sldId id="293" r:id="rId16"/>
    <p:sldId id="288" r:id="rId17"/>
    <p:sldId id="294" r:id="rId18"/>
    <p:sldId id="289" r:id="rId19"/>
    <p:sldId id="295" r:id="rId20"/>
    <p:sldId id="290" r:id="rId21"/>
    <p:sldId id="296" r:id="rId22"/>
    <p:sldId id="265" r:id="rId23"/>
    <p:sldId id="263" r:id="rId24"/>
    <p:sldId id="264" r:id="rId25"/>
    <p:sldId id="278" r:id="rId26"/>
    <p:sldId id="266" r:id="rId27"/>
    <p:sldId id="267" r:id="rId28"/>
    <p:sldId id="268" r:id="rId29"/>
    <p:sldId id="269" r:id="rId30"/>
    <p:sldId id="270" r:id="rId31"/>
    <p:sldId id="271" r:id="rId32"/>
    <p:sldId id="277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92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1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65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2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5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8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81F2-034A-4755-8961-215D18AFF3D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1AF13E-0F77-4BA7-80C5-81D48FB90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mysql_select.asp" TargetMode="External"/><Relationship Id="rId2" Type="http://schemas.openxmlformats.org/officeDocument/2006/relationships/hyperlink" Target="https://www.w3schools.com/php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php/php_ajax_php.as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B030-0AD1-42BF-A8D3-DB36FEF8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59" y="835886"/>
            <a:ext cx="9959788" cy="17190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ZONAL GAMES MANAGEMENT FOR ANNA UNIVERSITY </a:t>
            </a:r>
            <a:b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SPORTS   BOARD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5E377-6244-40F2-8D67-AE87158EE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272" y="4454615"/>
            <a:ext cx="4132728" cy="17190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PROJECT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DR. S. SWAMYNATHAN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560FF-B955-4D61-B268-4B4038F26594}"/>
              </a:ext>
            </a:extLst>
          </p:cNvPr>
          <p:cNvSpPr txBox="1"/>
          <p:nvPr/>
        </p:nvSpPr>
        <p:spPr>
          <a:xfrm>
            <a:off x="6624918" y="4392706"/>
            <a:ext cx="4823012" cy="18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PRESENDED BY,</a:t>
            </a:r>
          </a:p>
          <a:p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                  KARTHIKEYAN 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                  2019272015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                  3</a:t>
            </a:r>
            <a:r>
              <a:rPr lang="en-US" b="1" baseline="30000" dirty="0"/>
              <a:t>RD</a:t>
            </a:r>
            <a:r>
              <a:rPr lang="en-US" b="1" dirty="0"/>
              <a:t> MCA 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572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7762-0E15-43E2-8286-C46BDD07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39" y="198302"/>
            <a:ext cx="8725360" cy="727113"/>
          </a:xfrm>
        </p:spPr>
        <p:txBody>
          <a:bodyPr/>
          <a:lstStyle/>
          <a:p>
            <a:r>
              <a:rPr lang="en-US" b="1" dirty="0"/>
              <a:t>                Au Secretary</a:t>
            </a:r>
            <a:endParaRPr lang="en-IN" b="1" dirty="0"/>
          </a:p>
        </p:txBody>
      </p:sp>
      <p:pic>
        <p:nvPicPr>
          <p:cNvPr id="5" name="pic">
            <a:extLst>
              <a:ext uri="{FF2B5EF4-FFF2-40B4-BE49-F238E27FC236}">
                <a16:creationId xmlns:a16="http://schemas.microsoft.com/office/drawing/2014/main" id="{53440818-A7FC-4E82-B8D3-2B14213A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0999" y="1034696"/>
            <a:ext cx="3609959" cy="57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A862-01F7-44F9-83AF-1A6A7675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89" y="308473"/>
            <a:ext cx="8064116" cy="937246"/>
          </a:xfrm>
        </p:spPr>
        <p:txBody>
          <a:bodyPr/>
          <a:lstStyle/>
          <a:p>
            <a:r>
              <a:rPr lang="en-US" b="1" dirty="0"/>
              <a:t>Zonal Coordinator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54282-AEC4-48CD-AE48-C7C6BA3E2B3B}"/>
              </a:ext>
            </a:extLst>
          </p:cNvPr>
          <p:cNvSpPr txBox="1"/>
          <p:nvPr/>
        </p:nvSpPr>
        <p:spPr>
          <a:xfrm>
            <a:off x="1181242" y="1289785"/>
            <a:ext cx="9317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Get Willingness for game 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Selecting 21 game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Allocating of  one Game to One Game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Allocate Finance For each game.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Get Result for each game  &amp; booklet for game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Submit Zonal  booklet to Secretary.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Feedback to Game Coordinator to Au Secretary.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Submit Audit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7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D17-3EF4-46D2-9BD9-096D1D1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1" y="271571"/>
            <a:ext cx="8350642" cy="488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Zonal Coordinator</a:t>
            </a:r>
            <a:endParaRPr lang="en-IN" b="1" dirty="0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A4A55877-AFC1-471E-B198-7F91DFBA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004" y="851881"/>
            <a:ext cx="3647925" cy="58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60FD-0664-4E01-86A9-BE7AB87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74512" cy="915932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Game Coordinator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9132D-2A51-4DC5-81D0-24AB6ADDD693}"/>
              </a:ext>
            </a:extLst>
          </p:cNvPr>
          <p:cNvSpPr txBox="1"/>
          <p:nvPr/>
        </p:nvSpPr>
        <p:spPr>
          <a:xfrm>
            <a:off x="1309036" y="1771048"/>
            <a:ext cx="1056853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Game Coordinator  Collect each Game, call for Participate List.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Collect student details  Based on Eligibility Proforma application.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   (profile, Education, Event details and College seal ,signature of dean).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Calculate the player Score 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Coordinator tournament and declare result.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Feedback to Game Coordinator to zonal Coordinator.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Submit to zonal Coordinator &amp;  Audit report.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B9E4-2765-43EF-8D99-C7D3108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892" y="293604"/>
            <a:ext cx="8732416" cy="686897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b="1" dirty="0"/>
              <a:t>Game Coordinator</a:t>
            </a:r>
            <a:endParaRPr lang="en-IN" b="1" dirty="0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D8D8689B-2B0D-4CB6-8CF6-896A8FF6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0831" y="969483"/>
            <a:ext cx="3649449" cy="58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DB5E-70D8-4EE6-A14F-F0951C3F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101771" cy="858181"/>
          </a:xfrm>
        </p:spPr>
        <p:txBody>
          <a:bodyPr/>
          <a:lstStyle/>
          <a:p>
            <a:r>
              <a:rPr lang="en-US" b="1" dirty="0"/>
              <a:t>Participating College Physical Directory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6BF96-EC75-40D2-A68A-886B06CEE8E9}"/>
              </a:ext>
            </a:extLst>
          </p:cNvPr>
          <p:cNvSpPr txBox="1"/>
          <p:nvPr/>
        </p:nvSpPr>
        <p:spPr>
          <a:xfrm>
            <a:off x="1463040" y="1651590"/>
            <a:ext cx="88648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Upload  willingness for a specific games.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Upload student Enrollment details with authentication.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Receive medals  and certificate(winner, Runner).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Verify student Details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Feedback to Game coordinator.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58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7140-B2D9-44AA-AF43-36738F62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840" y="205469"/>
            <a:ext cx="8578180" cy="752998"/>
          </a:xfrm>
        </p:spPr>
        <p:txBody>
          <a:bodyPr/>
          <a:lstStyle/>
          <a:p>
            <a:r>
              <a:rPr lang="en-US" b="1" dirty="0"/>
              <a:t>Physical Directory of College</a:t>
            </a:r>
            <a:endParaRPr lang="en-IN" b="1" dirty="0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77F02DA7-2D09-4947-A16C-C5733E5B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6511" y="809521"/>
            <a:ext cx="3963599" cy="58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6066-C109-4CEC-86CA-D471159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315868" cy="884650"/>
          </a:xfrm>
        </p:spPr>
        <p:txBody>
          <a:bodyPr/>
          <a:lstStyle/>
          <a:p>
            <a:r>
              <a:rPr lang="en-US" b="1" dirty="0"/>
              <a:t>Student Enrollment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95E59-307A-4073-919F-A6F6404EDEF3}"/>
              </a:ext>
            </a:extLst>
          </p:cNvPr>
          <p:cNvSpPr txBox="1"/>
          <p:nvPr/>
        </p:nvSpPr>
        <p:spPr>
          <a:xfrm>
            <a:off x="1865376" y="1836292"/>
            <a:ext cx="83158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Student view the available of Games.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Student Enrollment the details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Verify and update the details.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Student view our Score of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0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E2D4-0D58-46C1-B868-C60B53A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027" y="183436"/>
            <a:ext cx="8908686" cy="808083"/>
          </a:xfrm>
        </p:spPr>
        <p:txBody>
          <a:bodyPr/>
          <a:lstStyle/>
          <a:p>
            <a:r>
              <a:rPr lang="en-US" dirty="0"/>
              <a:t>Student Enrolment</a:t>
            </a:r>
            <a:endParaRPr lang="en-IN" dirty="0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E9013528-FC58-422A-81EE-92C79CBE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7253" y="1207578"/>
            <a:ext cx="1465243" cy="55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B9E-1EBE-4953-8F80-8108FB6B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35F7D-90E3-4C71-BB53-473B0F23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14903" b="12156"/>
          <a:stretch/>
        </p:blipFill>
        <p:spPr>
          <a:xfrm>
            <a:off x="842681" y="1577788"/>
            <a:ext cx="11412071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5ACF-BDD2-4997-A3AE-1DF0B581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354" y="681318"/>
            <a:ext cx="3317545" cy="842682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BB389-398C-4BC7-B794-91452BA7AA7B}"/>
              </a:ext>
            </a:extLst>
          </p:cNvPr>
          <p:cNvSpPr txBox="1"/>
          <p:nvPr/>
        </p:nvSpPr>
        <p:spPr>
          <a:xfrm>
            <a:off x="1023977" y="1754031"/>
            <a:ext cx="11031070" cy="2515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 The objective is to build a robust application for managing zonal games by using a set of complex strategies to secure player data and verify player to prevent impersonation and to provide a clean user interface for colleges to enroll players for various events.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241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B947-3BB7-46B4-A0CF-65A078F8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 Dashboard</a:t>
            </a: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9164B0C4-4F58-428A-A249-14FE31BEE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C43656DD-C517-46B6-A931-FEE3C47A7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AutoShape 6">
            <a:extLst>
              <a:ext uri="{FF2B5EF4-FFF2-40B4-BE49-F238E27FC236}">
                <a16:creationId xmlns:a16="http://schemas.microsoft.com/office/drawing/2014/main" id="{66D726B7-0225-4315-8507-E8A3FAC0F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E03E34C4-EFCF-4B34-A3F4-F3A76DCDC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1F951C9-EDAD-4E12-A4BA-797379DD7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13823" b="23980"/>
          <a:stretch/>
        </p:blipFill>
        <p:spPr>
          <a:xfrm>
            <a:off x="676372" y="1253538"/>
            <a:ext cx="10506635" cy="45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5D69-1FDA-4D49-8A8A-88871F9E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38464" cy="819208"/>
          </a:xfrm>
        </p:spPr>
        <p:txBody>
          <a:bodyPr/>
          <a:lstStyle/>
          <a:p>
            <a:r>
              <a:rPr lang="en-IN" b="1" dirty="0"/>
              <a:t>STUDENT ENROLMENT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DDE95-92B9-41B1-AC64-5B282E43E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9706" b="12288"/>
          <a:stretch/>
        </p:blipFill>
        <p:spPr>
          <a:xfrm>
            <a:off x="322730" y="1466792"/>
            <a:ext cx="11008659" cy="5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FB9-DA40-4BF3-B613-86583288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EDUCATION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E665C-2E7D-47A7-8321-0115133AF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27778" r="9926" b="7189"/>
          <a:stretch/>
        </p:blipFill>
        <p:spPr>
          <a:xfrm>
            <a:off x="600635" y="1456765"/>
            <a:ext cx="10210800" cy="4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9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9B3-5784-4B38-890C-5479D387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774323" cy="783349"/>
          </a:xfrm>
        </p:spPr>
        <p:txBody>
          <a:bodyPr/>
          <a:lstStyle/>
          <a:p>
            <a:r>
              <a:rPr lang="en-IN" dirty="0"/>
              <a:t>STUDENT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C9422-825F-43A7-A183-8D3520ED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15441" b="20654"/>
          <a:stretch/>
        </p:blipFill>
        <p:spPr>
          <a:xfrm>
            <a:off x="1264023" y="1511617"/>
            <a:ext cx="10309412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B977-329C-4D09-8290-876FAFE7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STUDENT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E2289-E290-4AE0-B39F-DB78864A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7" r="26906" b="36470"/>
          <a:stretch/>
        </p:blipFill>
        <p:spPr>
          <a:xfrm>
            <a:off x="1398494" y="1990165"/>
            <a:ext cx="8911687" cy="2962836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EFE94955-4553-49C4-A988-941114297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2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E3CF-935A-4DAA-BCA7-419C738E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382B1-E883-4E7F-AD30-D6C2B0D28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3" r="12132" b="27778"/>
          <a:stretch/>
        </p:blipFill>
        <p:spPr>
          <a:xfrm>
            <a:off x="869576" y="1760386"/>
            <a:ext cx="10712824" cy="37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51E-1117-4001-8C54-5B08AFAC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692BC-D675-4148-AFEF-B5144744E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4485" b="9101"/>
          <a:stretch/>
        </p:blipFill>
        <p:spPr>
          <a:xfrm>
            <a:off x="457200" y="1248220"/>
            <a:ext cx="11295529" cy="5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2D6D-E2EC-4ADA-8824-D1C490E1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3F4E0-0301-4F0E-B3A4-40A71EA2A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4" r="26103" b="43005"/>
          <a:stretch/>
        </p:blipFill>
        <p:spPr>
          <a:xfrm>
            <a:off x="1730188" y="1905000"/>
            <a:ext cx="9009529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0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F0DE-1787-46BB-B0F0-0F26A230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496417" cy="846102"/>
          </a:xfrm>
        </p:spPr>
        <p:txBody>
          <a:bodyPr/>
          <a:lstStyle/>
          <a:p>
            <a:r>
              <a:rPr lang="en-IN" b="1" dirty="0"/>
              <a:t>Delete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2B02F-9195-4EB2-B73A-0153C87D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17909" b="43007"/>
          <a:stretch/>
        </p:blipFill>
        <p:spPr>
          <a:xfrm>
            <a:off x="412375" y="1303301"/>
            <a:ext cx="11914095" cy="2680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8E65A-0919-4C88-8123-A22E194F4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" t="-35162" r="1103" b="101829"/>
          <a:stretch/>
        </p:blipFill>
        <p:spPr>
          <a:xfrm>
            <a:off x="0" y="1228164"/>
            <a:ext cx="12192000" cy="228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9ECE2-F6BD-4019-B48E-68AB1BE90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2353" b="51634"/>
          <a:stretch/>
        </p:blipFill>
        <p:spPr>
          <a:xfrm>
            <a:off x="412375" y="4312023"/>
            <a:ext cx="11806518" cy="1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BFDE-6DD3-4215-ABCC-7F1ACD10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586064" cy="783349"/>
          </a:xfrm>
        </p:spPr>
        <p:txBody>
          <a:bodyPr/>
          <a:lstStyle/>
          <a:p>
            <a:r>
              <a:rPr lang="en-IN" b="1" dirty="0"/>
              <a:t>Zonal Coordinator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044D0-2275-42D2-90E1-F81870FE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26397" b="7712"/>
          <a:stretch/>
        </p:blipFill>
        <p:spPr>
          <a:xfrm>
            <a:off x="1210235" y="1233710"/>
            <a:ext cx="8973670" cy="57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1446-3486-47F1-BDB0-E90F0739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491" y="524959"/>
            <a:ext cx="8611230" cy="664863"/>
          </a:xfrm>
        </p:spPr>
        <p:txBody>
          <a:bodyPr/>
          <a:lstStyle/>
          <a:p>
            <a:r>
              <a:rPr lang="en-US" b="1" dirty="0"/>
              <a:t>Motivation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6978F-0630-49B4-9006-C6F9A25FF31C}"/>
              </a:ext>
            </a:extLst>
          </p:cNvPr>
          <p:cNvSpPr txBox="1"/>
          <p:nvPr/>
        </p:nvSpPr>
        <p:spPr>
          <a:xfrm>
            <a:off x="1104729" y="1411208"/>
            <a:ext cx="11087271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+mj-lt"/>
              </a:rPr>
              <a:t>To encourage sportsmanship and healthy competitions among the colleges involved.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+mj-lt"/>
              </a:rPr>
              <a:t>To organize Zonal and Inter-Zonal tournaments in the recognized games and sports, towards selection of University Teams.</a:t>
            </a:r>
            <a:endParaRPr lang="en-US" sz="24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+mj-lt"/>
              </a:rPr>
              <a:t> To raise the general standards of sports and games towards achievement in Inter-University / National / Inter-National tournaments.</a:t>
            </a:r>
          </a:p>
        </p:txBody>
      </p:sp>
    </p:spTree>
    <p:extLst>
      <p:ext uri="{BB962C8B-B14F-4D97-AF65-F5344CB8AC3E}">
        <p14:creationId xmlns:p14="http://schemas.microsoft.com/office/powerpoint/2010/main" val="3662530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B7F9-34F0-46C9-A14C-D2047255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57782" cy="935749"/>
          </a:xfrm>
        </p:spPr>
        <p:txBody>
          <a:bodyPr/>
          <a:lstStyle/>
          <a:p>
            <a:r>
              <a:rPr lang="en-IN" b="1" dirty="0"/>
              <a:t>Search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8557E-FF12-4D4C-A569-73CE9C26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13539" r="1177" b="61101"/>
          <a:stretch/>
        </p:blipFill>
        <p:spPr>
          <a:xfrm>
            <a:off x="0" y="1689847"/>
            <a:ext cx="12192000" cy="1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70AC-E1AA-4702-8CD8-FBDDDD7B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577100" cy="675772"/>
          </a:xfrm>
        </p:spPr>
        <p:txBody>
          <a:bodyPr/>
          <a:lstStyle/>
          <a:p>
            <a:r>
              <a:rPr lang="en-IN" dirty="0"/>
              <a:t>STUDENT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B2843-FFF6-4578-AE7B-E5CBF4C0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6" r="26397" b="42222"/>
          <a:stretch/>
        </p:blipFill>
        <p:spPr>
          <a:xfrm>
            <a:off x="1093693" y="2169459"/>
            <a:ext cx="8973671" cy="2519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096D2-377E-40F8-A612-65B7FB976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3" b="50001"/>
          <a:stretch/>
        </p:blipFill>
        <p:spPr>
          <a:xfrm>
            <a:off x="170330" y="5171573"/>
            <a:ext cx="12192000" cy="101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CBC969-0473-4F5C-B69D-525455B35F68}"/>
              </a:ext>
            </a:extLst>
          </p:cNvPr>
          <p:cNvSpPr txBox="1"/>
          <p:nvPr/>
        </p:nvSpPr>
        <p:spPr>
          <a:xfrm>
            <a:off x="2034989" y="1413582"/>
            <a:ext cx="75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Zonal Coordinator  download excel file </a:t>
            </a:r>
          </a:p>
        </p:txBody>
      </p:sp>
    </p:spTree>
    <p:extLst>
      <p:ext uri="{BB962C8B-B14F-4D97-AF65-F5344CB8AC3E}">
        <p14:creationId xmlns:p14="http://schemas.microsoft.com/office/powerpoint/2010/main" val="405991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36E1-CDA3-4515-805C-738FAECF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APPROVE AND REJECT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330BD-18F2-4280-A14A-4950581D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9" b="38831"/>
          <a:stretch/>
        </p:blipFill>
        <p:spPr>
          <a:xfrm>
            <a:off x="0" y="2679383"/>
            <a:ext cx="12192000" cy="3554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C12B5-5EA8-4DB4-B6DD-3D64BD76A07D}"/>
              </a:ext>
            </a:extLst>
          </p:cNvPr>
          <p:cNvSpPr txBox="1"/>
          <p:nvPr/>
        </p:nvSpPr>
        <p:spPr>
          <a:xfrm>
            <a:off x="1394930" y="1720334"/>
            <a:ext cx="904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Zonal coordinator verify details approve and reject the details</a:t>
            </a:r>
          </a:p>
        </p:txBody>
      </p:sp>
    </p:spTree>
    <p:extLst>
      <p:ext uri="{BB962C8B-B14F-4D97-AF65-F5344CB8AC3E}">
        <p14:creationId xmlns:p14="http://schemas.microsoft.com/office/powerpoint/2010/main" val="786707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8CC9-5FEA-460F-A6D8-8DE84E5B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30888" cy="890925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CD14-7F1E-4866-8FFF-44D62D7128E4}"/>
              </a:ext>
            </a:extLst>
          </p:cNvPr>
          <p:cNvSpPr txBox="1"/>
          <p:nvPr/>
        </p:nvSpPr>
        <p:spPr>
          <a:xfrm>
            <a:off x="1801906" y="1703294"/>
            <a:ext cx="66338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https://www.w3schools.com/php/php_mysql_select.asp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https://www.w3schools.com/php/php_ajax_php.asp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862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C47C-EC17-42DD-B1CC-90D988F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71" y="2788555"/>
            <a:ext cx="8911687" cy="1280890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5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6FC-6233-4C52-9FCC-B6E0FF8B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31" y="662908"/>
            <a:ext cx="4106440" cy="636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6BA73-C378-4B8C-8D35-B6B465CA057F}"/>
              </a:ext>
            </a:extLst>
          </p:cNvPr>
          <p:cNvSpPr txBox="1"/>
          <p:nvPr/>
        </p:nvSpPr>
        <p:spPr>
          <a:xfrm>
            <a:off x="923365" y="1497107"/>
            <a:ext cx="10336305" cy="234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Anna University Sports Board conducts zonal games , it is hard to maintain the student data and keep track of old event records.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a necessity to digitalize and store the data on database for easier accessibility of records and to keep the data safe.</a:t>
            </a:r>
          </a:p>
        </p:txBody>
      </p:sp>
    </p:spTree>
    <p:extLst>
      <p:ext uri="{BB962C8B-B14F-4D97-AF65-F5344CB8AC3E}">
        <p14:creationId xmlns:p14="http://schemas.microsoft.com/office/powerpoint/2010/main" val="423709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51F1-F4A5-47FB-B398-795C7243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18" y="600636"/>
            <a:ext cx="4751294" cy="1407003"/>
          </a:xfrm>
        </p:spPr>
        <p:txBody>
          <a:bodyPr/>
          <a:lstStyle/>
          <a:p>
            <a:r>
              <a:rPr lang="en-US" b="1" dirty="0"/>
              <a:t>Implementation 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65260-E4AB-4E33-9A6B-B69A35B77BA8}"/>
              </a:ext>
            </a:extLst>
          </p:cNvPr>
          <p:cNvSpPr txBox="1"/>
          <p:nvPr/>
        </p:nvSpPr>
        <p:spPr>
          <a:xfrm>
            <a:off x="2277036" y="1456050"/>
            <a:ext cx="475129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Language : PHP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IDE : ECLIPSE</a:t>
            </a:r>
          </a:p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Front End : HTML</a:t>
            </a:r>
          </a:p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                        CSS</a:t>
            </a:r>
          </a:p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                        JAVASCRIPT</a:t>
            </a:r>
          </a:p>
          <a:p>
            <a:r>
              <a:rPr lang="en-IN" sz="2400">
                <a:latin typeface="+mj-lt"/>
                <a:cs typeface="Times New Roman" panose="02020603050405020304" pitchFamily="18" charset="0"/>
              </a:rPr>
              <a:t>                        Ajax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Back End : PHP and MYSQL</a:t>
            </a:r>
          </a:p>
          <a:p>
            <a:endParaRPr lang="en-IN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>
              <a:latin typeface="+mj-lt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893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4FF0-FB0D-4EFF-97FA-7099AAC3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73" y="277897"/>
            <a:ext cx="8534112" cy="4335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775EA-19BC-4EA1-B731-6B7E59355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7" t="27470" r="32410" b="10843"/>
          <a:stretch/>
        </p:blipFill>
        <p:spPr>
          <a:xfrm>
            <a:off x="2049138" y="850242"/>
            <a:ext cx="7160964" cy="58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52E-FCC8-4D49-883D-D0946FDD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254370" cy="837137"/>
          </a:xfrm>
        </p:spPr>
        <p:txBody>
          <a:bodyPr/>
          <a:lstStyle/>
          <a:p>
            <a:r>
              <a:rPr lang="en-US" b="1" dirty="0"/>
              <a:t>Users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F6C1C-26B1-4653-97F1-8A5CA4239FCF}"/>
              </a:ext>
            </a:extLst>
          </p:cNvPr>
          <p:cNvSpPr txBox="1"/>
          <p:nvPr/>
        </p:nvSpPr>
        <p:spPr>
          <a:xfrm>
            <a:off x="1757082" y="1281197"/>
            <a:ext cx="73869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AU  Secretary.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Zonal Coordinator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Game Coordinator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Physical Directory Participating College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Student Enrolment.</a:t>
            </a:r>
          </a:p>
        </p:txBody>
      </p:sp>
    </p:spTree>
    <p:extLst>
      <p:ext uri="{BB962C8B-B14F-4D97-AF65-F5344CB8AC3E}">
        <p14:creationId xmlns:p14="http://schemas.microsoft.com/office/powerpoint/2010/main" val="1233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3840-B120-425C-8FA7-EEEC0D1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37" y="462708"/>
            <a:ext cx="8703326" cy="649996"/>
          </a:xfrm>
        </p:spPr>
        <p:txBody>
          <a:bodyPr/>
          <a:lstStyle/>
          <a:p>
            <a:r>
              <a:rPr lang="en-US" b="1" dirty="0"/>
              <a:t>Modules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4F1F-59E9-4B0D-B494-FA1687F06C11}"/>
              </a:ext>
            </a:extLst>
          </p:cNvPr>
          <p:cNvSpPr txBox="1"/>
          <p:nvPr/>
        </p:nvSpPr>
        <p:spPr>
          <a:xfrm>
            <a:off x="1322025" y="1112705"/>
            <a:ext cx="10003315" cy="557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Au Secretary verify Selection Zonal Coordinator and Player List.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organize the Interzonal Competition.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Zonal Coordinator Register Application (Profile, Education, Certification, Experience, College Name).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Game Coordinator Register Application.(Profile, Education, Certification, Experience, Event game participate Organization).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Physical Directory Student Enrolment Details Student Enrolment (Profile, Education , Participate Event)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Upload document Certification.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Feedback Application(Au Secretary, Zonal Coordinator , Game Coordinator, Physical Directory 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Calculate Run Rate. Verify Publish Result .</a:t>
            </a:r>
          </a:p>
        </p:txBody>
      </p:sp>
    </p:spTree>
    <p:extLst>
      <p:ext uri="{BB962C8B-B14F-4D97-AF65-F5344CB8AC3E}">
        <p14:creationId xmlns:p14="http://schemas.microsoft.com/office/powerpoint/2010/main" val="39469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39C1-0D65-4A03-B22A-9F38D310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9" y="558008"/>
            <a:ext cx="8269707" cy="675880"/>
          </a:xfrm>
        </p:spPr>
        <p:txBody>
          <a:bodyPr/>
          <a:lstStyle/>
          <a:p>
            <a:r>
              <a:rPr lang="en-US" b="1" dirty="0"/>
              <a:t>Au Secretary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F262B-2BB9-46D0-9D06-5548D45DEF1A}"/>
              </a:ext>
            </a:extLst>
          </p:cNvPr>
          <p:cNvSpPr txBox="1"/>
          <p:nvPr/>
        </p:nvSpPr>
        <p:spPr>
          <a:xfrm>
            <a:off x="1016453" y="1134737"/>
            <a:ext cx="10774378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Get Willingness for Zonal Coordinator  apply  for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Selecting of 19 Zonal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Provide booklet and Finance to zonal coordinator.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After Completion of Zonal Tournaments Collect Finance Statement ,Result Booklet.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Call for Inter Zonal Activities.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Selecting  Inter Zonal Coordinator for 21 games.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Booklet  and Finance Support.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Provide  Selection Committee List.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Collect Inter Zonal result  booklet  &amp; Audit Statement.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Submit to the AU Secretary.</a:t>
            </a:r>
          </a:p>
          <a:p>
            <a:r>
              <a:rPr lang="en-US" sz="2200" dirty="0"/>
              <a:t>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13535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5CDE318BB7646833377CC721DB0CE" ma:contentTypeVersion="4" ma:contentTypeDescription="Create a new document." ma:contentTypeScope="" ma:versionID="68f062e04f4a1122e158850c9fbaf59e">
  <xsd:schema xmlns:xsd="http://www.w3.org/2001/XMLSchema" xmlns:xs="http://www.w3.org/2001/XMLSchema" xmlns:p="http://schemas.microsoft.com/office/2006/metadata/properties" xmlns:ns3="cb5f87d9-1363-4b01-85ec-1e6fa5ede3e4" targetNamespace="http://schemas.microsoft.com/office/2006/metadata/properties" ma:root="true" ma:fieldsID="51caf7633f41163877256082d4ba117e" ns3:_="">
    <xsd:import namespace="cb5f87d9-1363-4b01-85ec-1e6fa5ede3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f87d9-1363-4b01-85ec-1e6fa5ede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CD8D7-EF1C-4536-AD89-C414AFC0D9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6F74E-A51E-4E01-AC4C-58A500226C0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cb5f87d9-1363-4b01-85ec-1e6fa5ede3e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321242A-728D-4A19-A979-674579572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f87d9-1363-4b01-85ec-1e6fa5ede3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782</TotalTime>
  <Words>682</Words>
  <Application>Microsoft Office PowerPoint</Application>
  <PresentationFormat>Widescreen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Wingdings 3</vt:lpstr>
      <vt:lpstr>Wisp</vt:lpstr>
      <vt:lpstr>ZONAL GAMES MANAGEMENT FOR ANNA UNIVERSITY                                   SPORTS   BOARD </vt:lpstr>
      <vt:lpstr>OBJECTIVE</vt:lpstr>
      <vt:lpstr>Motivation</vt:lpstr>
      <vt:lpstr>INTRODUCTION</vt:lpstr>
      <vt:lpstr>Implementation </vt:lpstr>
      <vt:lpstr>Architecture</vt:lpstr>
      <vt:lpstr>Users</vt:lpstr>
      <vt:lpstr>Modules</vt:lpstr>
      <vt:lpstr>Au Secretary</vt:lpstr>
      <vt:lpstr>                Au Secretary</vt:lpstr>
      <vt:lpstr>Zonal Coordinator</vt:lpstr>
      <vt:lpstr>Zonal Coordinator</vt:lpstr>
      <vt:lpstr>      Game Coordinator</vt:lpstr>
      <vt:lpstr>       Game Coordinator</vt:lpstr>
      <vt:lpstr>Participating College Physical Directory</vt:lpstr>
      <vt:lpstr>Physical Directory of College</vt:lpstr>
      <vt:lpstr>Student Enrollment</vt:lpstr>
      <vt:lpstr>Student Enrolment</vt:lpstr>
      <vt:lpstr>STUDENT LOGIN</vt:lpstr>
      <vt:lpstr>Student Dashboard</vt:lpstr>
      <vt:lpstr>STUDENT ENROLMENT</vt:lpstr>
      <vt:lpstr>STUDENT EDUCATION DETAILS</vt:lpstr>
      <vt:lpstr>STUDENT EVENT</vt:lpstr>
      <vt:lpstr>INSERT STUDENT DETAILS</vt:lpstr>
      <vt:lpstr>STUDENT EVENT</vt:lpstr>
      <vt:lpstr>UPDATE DETAILS</vt:lpstr>
      <vt:lpstr>UPDATE DETAILS</vt:lpstr>
      <vt:lpstr>Delete Details</vt:lpstr>
      <vt:lpstr>Zonal Coordinator </vt:lpstr>
      <vt:lpstr>Search Details</vt:lpstr>
      <vt:lpstr>STUDENT EXPORT</vt:lpstr>
      <vt:lpstr>APPROVE AND REJECT</vt:lpstr>
      <vt:lpstr>REFERENCES</vt:lpstr>
      <vt:lpstr>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ZONAL GAMES MANAGEMENT FOR ANNA UNIVERSITY SPORTS   BOARD</dc:title>
  <dc:creator>KARTHIKEYAN  S</dc:creator>
  <cp:lastModifiedBy>karthi.selvam@rapiddatatech.com</cp:lastModifiedBy>
  <cp:revision>72</cp:revision>
  <dcterms:created xsi:type="dcterms:W3CDTF">2022-04-23T14:44:51Z</dcterms:created>
  <dcterms:modified xsi:type="dcterms:W3CDTF">2022-05-27T04:29:23Z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0x010100B625CDE318BB7646833377CC721DB0CE</vt:lpwstr>
  </property>
</Properties>
</file>