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E</a:t>
            </a:r>
            <a:r>
              <a:rPr altLang="en-IN"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 </a:t>
            </a:r>
            <a:r>
              <a:rPr altLang="en-IN" b="1" dirty="0" sz="2400" lang="en-US">
                <a:solidFill>
                  <a:srgbClr val="36363D"/>
                </a:solidFill>
                <a:latin typeface="Times New Roman" panose="02020603050405020304" pitchFamily="18" charset="0"/>
                <a:cs typeface="Times New Roman" panose="02020603050405020304" pitchFamily="18" charset="0"/>
              </a:rPr>
              <a:t>K</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R</a:t>
            </a:r>
            <a:r>
              <a:rPr altLang="en-IN" b="1" dirty="0" sz="2400" lang="en-US">
                <a:solidFill>
                  <a:srgbClr val="36363D"/>
                </a:solidFill>
                <a:latin typeface="Times New Roman" panose="02020603050405020304" pitchFamily="18" charset="0"/>
                <a:cs typeface="Times New Roman" panose="02020603050405020304" pitchFamily="18" charset="0"/>
              </a:rPr>
              <a:t>T</a:t>
            </a:r>
            <a:r>
              <a:rPr altLang="en-IN" b="1" dirty="0" sz="2400" lang="en-US">
                <a:solidFill>
                  <a:srgbClr val="36363D"/>
                </a:solidFill>
                <a:latin typeface="Times New Roman" panose="02020603050405020304" pitchFamily="18" charset="0"/>
                <a:cs typeface="Times New Roman" panose="02020603050405020304" pitchFamily="18" charset="0"/>
              </a:rPr>
              <a:t>H</a:t>
            </a:r>
            <a:r>
              <a:rPr altLang="en-IN" b="1" dirty="0" sz="2400" lang="en-US">
                <a:solidFill>
                  <a:srgbClr val="36363D"/>
                </a:solidFill>
                <a:latin typeface="Times New Roman" panose="02020603050405020304" pitchFamily="18" charset="0"/>
                <a:cs typeface="Times New Roman" panose="02020603050405020304" pitchFamily="18" charset="0"/>
              </a:rPr>
              <a:t>I</a:t>
            </a:r>
            <a:r>
              <a:rPr altLang="en-IN" b="1" dirty="0" sz="2400" lang="en-US">
                <a:solidFill>
                  <a:srgbClr val="36363D"/>
                </a:solidFill>
                <a:latin typeface="Times New Roman" panose="02020603050405020304" pitchFamily="18" charset="0"/>
                <a:cs typeface="Times New Roman" panose="02020603050405020304" pitchFamily="18" charset="0"/>
              </a:rPr>
              <a:t>K</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altLang="en-IN" b="1" dirty="0" sz="2400" lang="en-US">
                <a:solidFill>
                  <a:srgbClr val="36363D"/>
                </a:solidFill>
                <a:latin typeface="Times New Roman" panose="02020603050405020304" pitchFamily="18" charset="0"/>
                <a:cs typeface="Times New Roman" panose="02020603050405020304" pitchFamily="18" charset="0"/>
              </a:rPr>
              <a:t>0</a:t>
            </a:r>
            <a:r>
              <a:rPr altLang="en-IN" b="1" dirty="0" sz="2400" lang="en-US">
                <a:solidFill>
                  <a:srgbClr val="36363D"/>
                </a:solidFill>
                <a:latin typeface="Times New Roman" panose="02020603050405020304" pitchFamily="18" charset="0"/>
                <a:cs typeface="Times New Roman" panose="02020603050405020304" pitchFamily="18" charset="0"/>
              </a:rPr>
              <a:t>8</a:t>
            </a:r>
            <a:endParaRPr altLang="en-US" b="1" sz="2000" lang="zh-CN">
              <a:solidFill>
                <a:srgbClr val="36363D"/>
              </a:solidFill>
            </a:endParaRPr>
          </a:p>
          <a:p>
            <a:pPr algn="l"/>
            <a:r>
              <a:rPr altLang="en-IN" b="1" sz="2000" lang="en-US">
                <a:solidFill>
                  <a:srgbClr val="36363D"/>
                </a:solidFill>
              </a:rPr>
              <a:t>U</a:t>
            </a:r>
            <a:r>
              <a:rPr altLang="en-IN" b="1" sz="2000" lang="en-US">
                <a:solidFill>
                  <a:srgbClr val="36363D"/>
                </a:solidFill>
              </a:rPr>
              <a:t>S</a:t>
            </a:r>
            <a:r>
              <a:rPr altLang="en-IN" b="1" sz="2000" lang="en-US">
                <a:solidFill>
                  <a:srgbClr val="36363D"/>
                </a:solidFill>
              </a:rPr>
              <a:t>E</a:t>
            </a:r>
            <a:r>
              <a:rPr altLang="en-IN" b="1" sz="2000" lang="en-US">
                <a:solidFill>
                  <a:srgbClr val="36363D"/>
                </a:solidFill>
              </a:rPr>
              <a:t>R</a:t>
            </a:r>
            <a:r>
              <a:rPr altLang="en-IN" b="1" sz="2000" lang="en-US">
                <a:solidFill>
                  <a:srgbClr val="36363D"/>
                </a:solidFill>
              </a:rPr>
              <a:t> </a:t>
            </a:r>
            <a:r>
              <a:rPr altLang="en-IN" b="1" sz="2000" lang="en-US">
                <a:solidFill>
                  <a:srgbClr val="36363D"/>
                </a:solidFill>
              </a:rPr>
              <a:t>N</a:t>
            </a:r>
            <a:r>
              <a:rPr altLang="en-IN" b="1" sz="2000" lang="en-US">
                <a:solidFill>
                  <a:srgbClr val="36363D"/>
                </a:solidFill>
              </a:rPr>
              <a:t>A</a:t>
            </a:r>
            <a:r>
              <a:rPr altLang="en-IN" b="1" sz="2000" lang="en-US">
                <a:solidFill>
                  <a:srgbClr val="36363D"/>
                </a:solidFill>
              </a:rPr>
              <a:t>M</a:t>
            </a:r>
            <a:r>
              <a:rPr altLang="en-IN" b="1" sz="2000" lang="en-US">
                <a:solidFill>
                  <a:srgbClr val="36363D"/>
                </a:solidFill>
              </a:rPr>
              <a:t>E</a:t>
            </a:r>
            <a:r>
              <a:rPr altLang="en-IN" b="1" sz="2000" lang="en-US">
                <a:solidFill>
                  <a:srgbClr val="36363D"/>
                </a:solidFill>
              </a:rPr>
              <a:t>:</a:t>
            </a:r>
            <a:r>
              <a:rPr altLang="en-IN" b="1" sz="2000" lang="en-US">
                <a:solidFill>
                  <a:srgbClr val="36363D"/>
                </a:solidFill>
              </a:rPr>
              <a:t>B</a:t>
            </a:r>
            <a:r>
              <a:rPr b="1" dirty="0" sz="2400" lang="en-IN">
                <a:solidFill>
                  <a:srgbClr val="36363D"/>
                </a:solidFill>
                <a:latin typeface="Times New Roman" panose="02020603050405020304" pitchFamily="18" charset="0"/>
                <a:cs typeface="Times New Roman" panose="02020603050405020304" pitchFamily="18" charset="0"/>
              </a:rPr>
              <a:t>4300F4C6E0928891D742F3CC970EFBF</a:t>
            </a:r>
            <a:endParaRPr altLang="en-US" b="1" sz="2000" lang="zh-CN">
              <a:solidFill>
                <a:srgbClr val="36363D"/>
              </a:solidFill>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7"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8"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49557">
            <a:off x="2820476" y="1919609"/>
            <a:ext cx="6948937" cy="488855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2024-09-12T04:22:46Z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51b62a010b0941eba35b637e5d7f7784</vt:lpwstr>
  </property>
</Properties>
</file>