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8" r:id="rId3"/>
    <p:sldId id="323" r:id="rId5"/>
    <p:sldId id="321" r:id="rId6"/>
    <p:sldId id="319" r:id="rId7"/>
    <p:sldId id="324" r:id="rId8"/>
    <p:sldId id="322" r:id="rId9"/>
    <p:sldId id="328" r:id="rId10"/>
    <p:sldId id="326" r:id="rId11"/>
    <p:sldId id="32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7CE"/>
    <a:srgbClr val="4A90E2"/>
    <a:srgbClr val="70AD47"/>
    <a:srgbClr val="FFFFFF"/>
    <a:srgbClr val="404040"/>
    <a:srgbClr val="808080"/>
    <a:srgbClr val="2B56B5"/>
    <a:srgbClr val="000000"/>
    <a:srgbClr val="7F7F7F"/>
    <a:srgbClr val="0B6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322" autoAdjust="0"/>
  </p:normalViewPr>
  <p:slideViewPr>
    <p:cSldViewPr snapToGrid="0">
      <p:cViewPr varScale="1">
        <p:scale>
          <a:sx n="69" d="100"/>
          <a:sy n="69" d="100"/>
        </p:scale>
        <p:origin x="744" y="60"/>
      </p:cViewPr>
      <p:guideLst>
        <p:guide pos="7559"/>
        <p:guide orient="horz" pos="41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B6F06-2810-4710-A485-C4C938FED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BFBC6-12C7-4355-B033-F5D6B15427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BFBC6-12C7-4355-B033-F5D6B15427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BFBC6-12C7-4355-B033-F5D6B15427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BFBC6-12C7-4355-B033-F5D6B15427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BFBC6-12C7-4355-B033-F5D6B15427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BFBC6-12C7-4355-B033-F5D6B15427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BFBC6-12C7-4355-B033-F5D6B15427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BFBC6-12C7-4355-B033-F5D6B15427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BFBC6-12C7-4355-B033-F5D6B15427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BFBC6-12C7-4355-B033-F5D6B15427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FEF9-517C-411B-AB10-E0DD0335F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510-8E5E-4832-BAB6-54EE44DE2D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FEF9-517C-411B-AB10-E0DD0335F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510-8E5E-4832-BAB6-54EE44DE2D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FEF9-517C-411B-AB10-E0DD0335F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510-8E5E-4832-BAB6-54EE44DE2D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FEF9-517C-411B-AB10-E0DD0335F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510-8E5E-4832-BAB6-54EE44DE2D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FEF9-517C-411B-AB10-E0DD0335F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510-8E5E-4832-BAB6-54EE44DE2D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FEF9-517C-411B-AB10-E0DD0335F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510-8E5E-4832-BAB6-54EE44DE2D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FEF9-517C-411B-AB10-E0DD0335F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510-8E5E-4832-BAB6-54EE44DE2D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FEF9-517C-411B-AB10-E0DD0335F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510-8E5E-4832-BAB6-54EE44DE2D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FEF9-517C-411B-AB10-E0DD0335F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510-8E5E-4832-BAB6-54EE44DE2D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FEF9-517C-411B-AB10-E0DD0335F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510-8E5E-4832-BAB6-54EE44DE2D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FEF9-517C-411B-AB10-E0DD0335F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510-8E5E-4832-BAB6-54EE44DE2D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FEF9-517C-411B-AB10-E0DD0335F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63510-8E5E-4832-BAB6-54EE44DE2D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6803014" y="407300"/>
            <a:ext cx="4208400" cy="59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447" y="394851"/>
            <a:ext cx="4206744" cy="5957455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1475537" y="4258493"/>
            <a:ext cx="3533874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4A9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75537" y="2542361"/>
            <a:ext cx="3533874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475537" y="3275514"/>
            <a:ext cx="3533874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645352" y="3755572"/>
            <a:ext cx="1254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记住我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75537" y="38225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384096" y="2974669"/>
            <a:ext cx="1254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密码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384096" y="2239090"/>
            <a:ext cx="24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2" name="图片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19" y="2629088"/>
            <a:ext cx="199644" cy="19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3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989" y="3363653"/>
            <a:ext cx="212305" cy="21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本框 48"/>
          <p:cNvSpPr txBox="1"/>
          <p:nvPr/>
        </p:nvSpPr>
        <p:spPr>
          <a:xfrm>
            <a:off x="2058759" y="1810614"/>
            <a:ext cx="230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超群业务应用平台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03014" y="421157"/>
            <a:ext cx="4208400" cy="554025"/>
          </a:xfrm>
          <a:prstGeom prst="rect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302855" y="553880"/>
            <a:ext cx="12844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服务配置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273562" y="4787963"/>
            <a:ext cx="19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服务配置  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  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找回密码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541344"/>
            <a:ext cx="324417" cy="32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圆角矩形 50"/>
          <p:cNvSpPr/>
          <p:nvPr/>
        </p:nvSpPr>
        <p:spPr>
          <a:xfrm>
            <a:off x="7114337" y="2069477"/>
            <a:ext cx="3533874" cy="396000"/>
          </a:xfrm>
          <a:prstGeom prst="roundRect">
            <a:avLst/>
          </a:prstGeom>
          <a:solidFill>
            <a:srgbClr val="4A90E2"/>
          </a:solidFill>
          <a:ln>
            <a:solidFill>
              <a:srgbClr val="4A9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设置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128191" y="1433998"/>
            <a:ext cx="3533874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7036750" y="1130727"/>
            <a:ext cx="24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服务地址：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6803014" y="407300"/>
            <a:ext cx="4208400" cy="59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803014" y="421157"/>
            <a:ext cx="4208400" cy="554025"/>
          </a:xfrm>
          <a:prstGeom prst="rect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302855" y="553880"/>
            <a:ext cx="12844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服务配置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541344"/>
            <a:ext cx="324417" cy="32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圆角矩形 50"/>
          <p:cNvSpPr/>
          <p:nvPr/>
        </p:nvSpPr>
        <p:spPr>
          <a:xfrm>
            <a:off x="7114337" y="2077097"/>
            <a:ext cx="3533874" cy="396000"/>
          </a:xfrm>
          <a:prstGeom prst="roundRect">
            <a:avLst/>
          </a:prstGeom>
          <a:solidFill>
            <a:srgbClr val="4A90E2"/>
          </a:solidFill>
          <a:ln>
            <a:solidFill>
              <a:srgbClr val="4A9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设置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1817" y="407301"/>
            <a:ext cx="4208400" cy="59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1817" y="421158"/>
            <a:ext cx="4208400" cy="554025"/>
          </a:xfrm>
          <a:prstGeom prst="rect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511658" y="553881"/>
            <a:ext cx="12844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服务配置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3" y="541345"/>
            <a:ext cx="324417" cy="32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1323140" y="2069478"/>
            <a:ext cx="3533874" cy="396000"/>
          </a:xfrm>
          <a:prstGeom prst="roundRect">
            <a:avLst/>
          </a:prstGeom>
          <a:solidFill>
            <a:srgbClr val="4A90E2"/>
          </a:solidFill>
          <a:ln>
            <a:solidFill>
              <a:srgbClr val="4A9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设置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36994" y="1433999"/>
            <a:ext cx="3533874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245553" y="1116873"/>
            <a:ext cx="24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服务地址：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11808" y="1490951"/>
            <a:ext cx="24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http://218.3.1.1:8080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1817" y="975340"/>
            <a:ext cx="4208400" cy="4793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993695" y="1075308"/>
            <a:ext cx="24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连接成功！</a:t>
            </a:r>
            <a:endParaRPr lang="zh-CN" altLang="en-US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42050" y="1433999"/>
            <a:ext cx="3533874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216864" y="1490951"/>
            <a:ext cx="24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http://218.3.1.1:8080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16873" y="975340"/>
            <a:ext cx="4208400" cy="4793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798751" y="1075308"/>
            <a:ext cx="24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连接失败！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6803014" y="407300"/>
            <a:ext cx="4208400" cy="59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803014" y="421157"/>
            <a:ext cx="4208400" cy="554025"/>
          </a:xfrm>
          <a:prstGeom prst="rect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302855" y="553880"/>
            <a:ext cx="12844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重置密码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91930" y="407300"/>
            <a:ext cx="4208400" cy="59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191930" y="421157"/>
            <a:ext cx="4208400" cy="554025"/>
          </a:xfrm>
          <a:prstGeom prst="rect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691771" y="553880"/>
            <a:ext cx="12844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找回密码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0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66" y="541344"/>
            <a:ext cx="324417" cy="32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圆角矩形 60"/>
          <p:cNvSpPr/>
          <p:nvPr/>
        </p:nvSpPr>
        <p:spPr>
          <a:xfrm>
            <a:off x="1503253" y="2873042"/>
            <a:ext cx="3533874" cy="396000"/>
          </a:xfrm>
          <a:prstGeom prst="roundRect">
            <a:avLst/>
          </a:prstGeom>
          <a:solidFill>
            <a:srgbClr val="4A90E2"/>
          </a:solidFill>
          <a:ln>
            <a:solidFill>
              <a:srgbClr val="4A9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下一步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517107" y="1433998"/>
            <a:ext cx="3533874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425666" y="1130727"/>
            <a:ext cx="24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密码提示问题：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17107" y="2251424"/>
            <a:ext cx="3533874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425666" y="1948153"/>
            <a:ext cx="24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密码提示答案：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7128191" y="2873041"/>
            <a:ext cx="3533874" cy="396000"/>
          </a:xfrm>
          <a:prstGeom prst="roundRect">
            <a:avLst/>
          </a:prstGeom>
          <a:solidFill>
            <a:srgbClr val="4A90E2"/>
          </a:solidFill>
          <a:ln>
            <a:solidFill>
              <a:srgbClr val="4A9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确定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142045" y="1433997"/>
            <a:ext cx="3533874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7050604" y="1130726"/>
            <a:ext cx="24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输入新密码：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142045" y="2251423"/>
            <a:ext cx="3533874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7050604" y="1948152"/>
            <a:ext cx="24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确认新密码：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753209" y="397614"/>
            <a:ext cx="4208400" cy="59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24443" y="532650"/>
            <a:ext cx="3636000" cy="728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27638" y="637667"/>
            <a:ext cx="777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赵敏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05056" y="887048"/>
            <a:ext cx="1515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登录账号：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115228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93273" y="665675"/>
            <a:ext cx="471054" cy="471054"/>
          </a:xfrm>
          <a:prstGeom prst="ellipse">
            <a:avLst/>
          </a:prstGeom>
          <a:solidFill>
            <a:srgbClr val="4A90E2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10" y="705216"/>
            <a:ext cx="356466" cy="35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1324443" y="1391210"/>
            <a:ext cx="3636000" cy="452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24443" y="1958820"/>
            <a:ext cx="3636000" cy="452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53878" y="1482796"/>
            <a:ext cx="1515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修改密码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53875" y="2050836"/>
            <a:ext cx="1515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检查更新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2011" y="421154"/>
            <a:ext cx="4208400" cy="59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562011" y="421156"/>
            <a:ext cx="4208400" cy="554025"/>
          </a:xfrm>
          <a:prstGeom prst="rect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814647" y="553879"/>
            <a:ext cx="16862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修改密码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815" y="541343"/>
            <a:ext cx="324417" cy="32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圆角矩形 36"/>
          <p:cNvSpPr/>
          <p:nvPr/>
        </p:nvSpPr>
        <p:spPr>
          <a:xfrm>
            <a:off x="6906517" y="3579628"/>
            <a:ext cx="3533874" cy="396000"/>
          </a:xfrm>
          <a:prstGeom prst="roundRect">
            <a:avLst/>
          </a:prstGeom>
          <a:solidFill>
            <a:srgbClr val="4A90E2"/>
          </a:solidFill>
          <a:ln>
            <a:solidFill>
              <a:srgbClr val="4A9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确定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20371" y="2140584"/>
            <a:ext cx="3533874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828930" y="1837313"/>
            <a:ext cx="24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输入新密码：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20371" y="2958010"/>
            <a:ext cx="3533874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828930" y="2654739"/>
            <a:ext cx="24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确认新密码：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20369" y="1378579"/>
            <a:ext cx="3533874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828928" y="1075308"/>
            <a:ext cx="24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输入原密码：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0269" y="397614"/>
            <a:ext cx="581460" cy="5958000"/>
          </a:xfrm>
          <a:prstGeom prst="rect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77" y="597538"/>
            <a:ext cx="221845" cy="22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26" y="5828508"/>
            <a:ext cx="244036" cy="244036"/>
          </a:xfrm>
          <a:prstGeom prst="rect">
            <a:avLst/>
          </a:prstGeom>
        </p:spPr>
      </p:pic>
      <p:pic>
        <p:nvPicPr>
          <p:cNvPr id="78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222" y="1510056"/>
            <a:ext cx="222234" cy="22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222" y="2054341"/>
            <a:ext cx="222234" cy="22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文本框 89"/>
          <p:cNvSpPr txBox="1"/>
          <p:nvPr/>
        </p:nvSpPr>
        <p:spPr>
          <a:xfrm>
            <a:off x="785344" y="803919"/>
            <a:ext cx="53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赵敏</a:t>
            </a:r>
            <a:endParaRPr lang="zh-CN" altLang="en-US" sz="1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44779" y="6040276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注销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58631" y="2160996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58631" y="2720723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出库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58631" y="3280450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借用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58631" y="3840177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归还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58631" y="4399904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盘点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58631" y="4959630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8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79" y="1929879"/>
            <a:ext cx="244505" cy="24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78" y="2487471"/>
            <a:ext cx="244506" cy="24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图片 2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0" y="3617298"/>
            <a:ext cx="208183" cy="2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图片 2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0" y="3076970"/>
            <a:ext cx="208183" cy="2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 descr="C:\Documents and Settings\Administrator\桌面\images\500个优质icon_2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61" y="4171286"/>
            <a:ext cx="245341" cy="24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图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96" y="4743604"/>
            <a:ext cx="243470" cy="24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092212" y="421154"/>
            <a:ext cx="4208400" cy="59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92212" y="421156"/>
            <a:ext cx="4208400" cy="554025"/>
          </a:xfrm>
          <a:prstGeom prst="rect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2342112" y="553879"/>
            <a:ext cx="16862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检查更新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2011" y="421154"/>
            <a:ext cx="4208400" cy="59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562011" y="421156"/>
            <a:ext cx="4208400" cy="554025"/>
          </a:xfrm>
          <a:prstGeom prst="rect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814647" y="553879"/>
            <a:ext cx="16862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检查更新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815" y="541343"/>
            <a:ext cx="324417" cy="32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72" y="541341"/>
            <a:ext cx="324417" cy="32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文本框 43"/>
          <p:cNvSpPr txBox="1"/>
          <p:nvPr/>
        </p:nvSpPr>
        <p:spPr>
          <a:xfrm>
            <a:off x="1215899" y="1149628"/>
            <a:ext cx="2441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当前版本：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V2.1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15896" y="1412864"/>
            <a:ext cx="2441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0187CE"/>
                </a:solidFill>
                <a:latin typeface="微软雅黑" pitchFamily="34" charset="-122"/>
                <a:ea typeface="微软雅黑" pitchFamily="34" charset="-122"/>
              </a:rPr>
              <a:t>未发现新版本！</a:t>
            </a:r>
            <a:endParaRPr lang="zh-CN" altLang="en-US" sz="1100" dirty="0">
              <a:solidFill>
                <a:srgbClr val="0187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702288" y="1149628"/>
            <a:ext cx="2441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当前版本：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V2.1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702285" y="1412864"/>
            <a:ext cx="2441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发现新版本：</a:t>
            </a:r>
            <a:r>
              <a:rPr lang="en-US" altLang="zh-CN" sz="11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V3.0</a:t>
            </a:r>
            <a:endParaRPr lang="zh-CN" altLang="en-US" sz="11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906517" y="5796362"/>
            <a:ext cx="3533874" cy="396000"/>
          </a:xfrm>
          <a:prstGeom prst="roundRect">
            <a:avLst/>
          </a:prstGeom>
          <a:solidFill>
            <a:srgbClr val="4A90E2"/>
          </a:solidFill>
          <a:ln>
            <a:solidFill>
              <a:srgbClr val="4A9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开始更新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6768149" y="1704109"/>
            <a:ext cx="37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713933" y="1786942"/>
            <a:ext cx="324902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、修正登录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、完善主页效果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、增加修改密码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26915" y="397614"/>
            <a:ext cx="4208400" cy="59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/>
          <p:nvPr/>
        </p:nvCxnSpPr>
        <p:spPr>
          <a:xfrm>
            <a:off x="1129347" y="5805055"/>
            <a:ext cx="360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602181" y="5915890"/>
            <a:ext cx="983673" cy="34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保存入库单</a:t>
            </a:r>
            <a:endParaRPr lang="zh-CN" altLang="en-US" sz="1200" dirty="0"/>
          </a:p>
        </p:txBody>
      </p:sp>
      <p:sp>
        <p:nvSpPr>
          <p:cNvPr id="100" name="圆角矩形 99"/>
          <p:cNvSpPr/>
          <p:nvPr/>
        </p:nvSpPr>
        <p:spPr>
          <a:xfrm>
            <a:off x="1279059" y="5915889"/>
            <a:ext cx="2143011" cy="34636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输入存放位置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1129347" y="831273"/>
            <a:ext cx="360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216306" y="498462"/>
            <a:ext cx="776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0187CE"/>
                </a:solidFill>
                <a:latin typeface="微软雅黑" pitchFamily="34" charset="-122"/>
                <a:ea typeface="微软雅黑" pitchFamily="34" charset="-122"/>
              </a:rPr>
              <a:t>开始扫描</a:t>
            </a:r>
            <a:endParaRPr lang="zh-CN" altLang="en-US" sz="1100" dirty="0">
              <a:solidFill>
                <a:srgbClr val="0187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890242" y="498459"/>
            <a:ext cx="776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停止扫描</a:t>
            </a:r>
            <a:endParaRPr lang="zh-CN" altLang="en-US" sz="11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1306834" y="1454730"/>
            <a:ext cx="32727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206492" y="914103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华大商贸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201105001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206491" y="1149633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01338921311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206490" y="1551412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华大商贸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201105001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206489" y="1786942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01338921211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1320684" y="2050478"/>
            <a:ext cx="32727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320682" y="2673932"/>
            <a:ext cx="32727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1220340" y="2133305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李钢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201106001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220339" y="2368835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01338921215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5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21" y="2247251"/>
            <a:ext cx="222250" cy="22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矩形 115"/>
          <p:cNvSpPr/>
          <p:nvPr/>
        </p:nvSpPr>
        <p:spPr>
          <a:xfrm>
            <a:off x="542448" y="397614"/>
            <a:ext cx="581460" cy="5958000"/>
          </a:xfrm>
          <a:prstGeom prst="rect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56" y="597538"/>
            <a:ext cx="221845" cy="22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5" y="5828508"/>
            <a:ext cx="244036" cy="244036"/>
          </a:xfrm>
          <a:prstGeom prst="rect">
            <a:avLst/>
          </a:prstGeom>
        </p:spPr>
      </p:pic>
      <p:sp>
        <p:nvSpPr>
          <p:cNvPr id="119" name="文本框 118"/>
          <p:cNvSpPr txBox="1"/>
          <p:nvPr/>
        </p:nvSpPr>
        <p:spPr>
          <a:xfrm>
            <a:off x="577523" y="803919"/>
            <a:ext cx="53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赵敏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36958" y="6040276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注销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550810" y="2160996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endParaRPr lang="zh-CN" altLang="en-US" sz="11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0810" y="2720723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出库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550810" y="3280450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借用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50810" y="3840177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归还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550810" y="4399904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盘点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50810" y="4959630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7" name="图片 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8" y="1929879"/>
            <a:ext cx="244505" cy="24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7" y="2487471"/>
            <a:ext cx="244506" cy="24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图片 2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19" y="3617298"/>
            <a:ext cx="208183" cy="2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图片 2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19" y="3076970"/>
            <a:ext cx="208183" cy="2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6" descr="C:\Documents and Settings\Administrator\桌面\images\500个优质icon_2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40" y="4171286"/>
            <a:ext cx="245341" cy="24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" y="4743604"/>
            <a:ext cx="243470" cy="24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矩形 132"/>
          <p:cNvSpPr/>
          <p:nvPr/>
        </p:nvSpPr>
        <p:spPr>
          <a:xfrm>
            <a:off x="6165705" y="342190"/>
            <a:ext cx="4208400" cy="59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6181238" y="342190"/>
            <a:ext cx="581460" cy="5958000"/>
          </a:xfrm>
          <a:prstGeom prst="rect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46" y="542114"/>
            <a:ext cx="221845" cy="22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图片 1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95" y="5773084"/>
            <a:ext cx="244036" cy="244036"/>
          </a:xfrm>
          <a:prstGeom prst="rect">
            <a:avLst/>
          </a:prstGeom>
        </p:spPr>
      </p:pic>
      <p:sp>
        <p:nvSpPr>
          <p:cNvPr id="153" name="文本框 152"/>
          <p:cNvSpPr txBox="1"/>
          <p:nvPr/>
        </p:nvSpPr>
        <p:spPr>
          <a:xfrm>
            <a:off x="6216313" y="748495"/>
            <a:ext cx="53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赵敏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6175748" y="5984852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注销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6189600" y="2105572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6189600" y="2665299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出库</a:t>
            </a:r>
            <a:endParaRPr lang="zh-CN" altLang="en-US" sz="11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6189600" y="3225026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借用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6189600" y="3784753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归还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6189600" y="4344480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盘点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6189600" y="4904206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1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48" y="1874455"/>
            <a:ext cx="244505" cy="24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图片 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47" y="2432047"/>
            <a:ext cx="244506" cy="24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图片 2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109" y="3561874"/>
            <a:ext cx="208183" cy="2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图片 2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109" y="3021546"/>
            <a:ext cx="208183" cy="2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6" descr="C:\Documents and Settings\Administrator\桌面\images\500个优质icon_2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30" y="4115862"/>
            <a:ext cx="245341" cy="24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465" y="4688180"/>
            <a:ext cx="243470" cy="24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7" name="直接连接符 166"/>
          <p:cNvCxnSpPr/>
          <p:nvPr/>
        </p:nvCxnSpPr>
        <p:spPr>
          <a:xfrm>
            <a:off x="6959481" y="1648696"/>
            <a:ext cx="32727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6859139" y="1108069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101-1-1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华大商贸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201105001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6859138" y="1343599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01338921311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6859137" y="1745378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101-1-1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华大商贸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201105001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6859136" y="1980908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01338921211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2" name="直接连接符 171"/>
          <p:cNvCxnSpPr/>
          <p:nvPr/>
        </p:nvCxnSpPr>
        <p:spPr>
          <a:xfrm>
            <a:off x="6973331" y="2244444"/>
            <a:ext cx="32727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6973329" y="2867898"/>
            <a:ext cx="32727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6872987" y="2327271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101-1-1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李钢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201106001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6872986" y="2562801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01338921215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>
            <a:off x="6828829" y="5763490"/>
            <a:ext cx="348099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圆角矩形 176"/>
          <p:cNvSpPr/>
          <p:nvPr/>
        </p:nvSpPr>
        <p:spPr>
          <a:xfrm>
            <a:off x="6955593" y="5881252"/>
            <a:ext cx="3241352" cy="34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生成押品权证出库单</a:t>
            </a:r>
            <a:endParaRPr lang="zh-CN" altLang="en-US" sz="1200" dirty="0"/>
          </a:p>
        </p:txBody>
      </p:sp>
      <p:cxnSp>
        <p:nvCxnSpPr>
          <p:cNvPr id="179" name="直接连接符 178"/>
          <p:cNvCxnSpPr/>
          <p:nvPr/>
        </p:nvCxnSpPr>
        <p:spPr>
          <a:xfrm>
            <a:off x="6801121" y="1011390"/>
            <a:ext cx="356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圆角矩形 182"/>
          <p:cNvSpPr/>
          <p:nvPr/>
        </p:nvSpPr>
        <p:spPr>
          <a:xfrm>
            <a:off x="6968829" y="526471"/>
            <a:ext cx="3200400" cy="36021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4" name="图片 183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261" y="587861"/>
            <a:ext cx="244036" cy="2440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972124" y="1326888"/>
            <a:ext cx="214115" cy="2141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9972124" y="1936489"/>
            <a:ext cx="214115" cy="2141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9972124" y="2546090"/>
            <a:ext cx="214115" cy="2141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26915" y="397614"/>
            <a:ext cx="4208400" cy="59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542448" y="397614"/>
            <a:ext cx="581460" cy="5958000"/>
          </a:xfrm>
          <a:prstGeom prst="rect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7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56" y="597538"/>
            <a:ext cx="221845" cy="22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5" y="5828508"/>
            <a:ext cx="244036" cy="244036"/>
          </a:xfrm>
          <a:prstGeom prst="rect">
            <a:avLst/>
          </a:prstGeom>
        </p:spPr>
      </p:pic>
      <p:sp>
        <p:nvSpPr>
          <p:cNvPr id="119" name="文本框 118"/>
          <p:cNvSpPr txBox="1"/>
          <p:nvPr/>
        </p:nvSpPr>
        <p:spPr>
          <a:xfrm>
            <a:off x="577523" y="803919"/>
            <a:ext cx="53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赵敏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36958" y="6040276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注销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550810" y="2160996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0810" y="2720723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出库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550810" y="3280450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借用</a:t>
            </a:r>
            <a:endParaRPr lang="zh-CN" altLang="en-US" sz="11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50810" y="3840177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归还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550810" y="4399904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盘点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50810" y="4959630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7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8" y="1929879"/>
            <a:ext cx="244505" cy="24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7" y="2487471"/>
            <a:ext cx="244506" cy="24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图片 2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19" y="3617298"/>
            <a:ext cx="208183" cy="2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图片 25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19" y="3076970"/>
            <a:ext cx="208183" cy="2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6" descr="C:\Documents and Settings\Administrator\桌面\images\500个优质icon_2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40" y="4171286"/>
            <a:ext cx="245341" cy="24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" y="4743604"/>
            <a:ext cx="243470" cy="24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矩形 132"/>
          <p:cNvSpPr/>
          <p:nvPr/>
        </p:nvSpPr>
        <p:spPr>
          <a:xfrm>
            <a:off x="6165705" y="342190"/>
            <a:ext cx="4208400" cy="59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6181238" y="342190"/>
            <a:ext cx="581460" cy="5958000"/>
          </a:xfrm>
          <a:prstGeom prst="rect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1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46" y="542114"/>
            <a:ext cx="221845" cy="22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图片 1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95" y="5773084"/>
            <a:ext cx="244036" cy="244036"/>
          </a:xfrm>
          <a:prstGeom prst="rect">
            <a:avLst/>
          </a:prstGeom>
        </p:spPr>
      </p:pic>
      <p:sp>
        <p:nvSpPr>
          <p:cNvPr id="153" name="文本框 152"/>
          <p:cNvSpPr txBox="1"/>
          <p:nvPr/>
        </p:nvSpPr>
        <p:spPr>
          <a:xfrm>
            <a:off x="6216313" y="748495"/>
            <a:ext cx="53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赵敏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6175748" y="5984852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注销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6189600" y="2105572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6189600" y="2665299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出库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6189600" y="3225026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借用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6189600" y="3784753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归还</a:t>
            </a:r>
            <a:endParaRPr lang="zh-CN" altLang="en-US" sz="11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6189600" y="4344480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盘点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6189600" y="4904206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1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48" y="1874455"/>
            <a:ext cx="244505" cy="24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47" y="2432047"/>
            <a:ext cx="244506" cy="24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图片 25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109" y="3561874"/>
            <a:ext cx="208183" cy="2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图片 2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109" y="3021546"/>
            <a:ext cx="208183" cy="2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6" descr="C:\Documents and Settings\Administrator\桌面\images\500个优质icon_2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30" y="4115862"/>
            <a:ext cx="245341" cy="24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465" y="4688180"/>
            <a:ext cx="243470" cy="24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7" name="直接连接符 166"/>
          <p:cNvCxnSpPr/>
          <p:nvPr/>
        </p:nvCxnSpPr>
        <p:spPr>
          <a:xfrm>
            <a:off x="6959481" y="1648696"/>
            <a:ext cx="32727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6859139" y="1108069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101-1-1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华大商贸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201105001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6859138" y="1343599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01338921311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6859137" y="1745378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101-1-1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华大商贸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201105001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6859136" y="1980908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01338921211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2" name="直接连接符 171"/>
          <p:cNvCxnSpPr/>
          <p:nvPr/>
        </p:nvCxnSpPr>
        <p:spPr>
          <a:xfrm>
            <a:off x="6973331" y="2244444"/>
            <a:ext cx="32727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6973329" y="2867898"/>
            <a:ext cx="32727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6872987" y="2327271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101-1-1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李钢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201106001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6872986" y="2562801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01338921215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>
            <a:off x="6828829" y="5805055"/>
            <a:ext cx="348099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圆角矩形 176"/>
          <p:cNvSpPr/>
          <p:nvPr/>
        </p:nvSpPr>
        <p:spPr>
          <a:xfrm>
            <a:off x="6955593" y="5922817"/>
            <a:ext cx="3241352" cy="34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生成押品权证归还单</a:t>
            </a:r>
            <a:endParaRPr lang="zh-CN" altLang="en-US" sz="1200" dirty="0"/>
          </a:p>
        </p:txBody>
      </p:sp>
      <p:cxnSp>
        <p:nvCxnSpPr>
          <p:cNvPr id="71" name="直接连接符 70"/>
          <p:cNvCxnSpPr/>
          <p:nvPr/>
        </p:nvCxnSpPr>
        <p:spPr>
          <a:xfrm>
            <a:off x="1306833" y="1648696"/>
            <a:ext cx="32727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206491" y="1108069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101-1-1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华大商贸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201105001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206490" y="1343599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01338921311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206489" y="1745378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101-1-1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华大商贸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201105001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206488" y="1980908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01338921211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320683" y="2244444"/>
            <a:ext cx="32727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320681" y="2867898"/>
            <a:ext cx="32727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220339" y="2327271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101-1-1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李钢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201106001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220338" y="2562801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01338921215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1176181" y="5805055"/>
            <a:ext cx="348099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1302945" y="5922817"/>
            <a:ext cx="3241352" cy="34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生成押品权证借用单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1148473" y="1011390"/>
            <a:ext cx="356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1316181" y="526471"/>
            <a:ext cx="3200400" cy="36021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13" y="587861"/>
            <a:ext cx="244036" cy="244036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4319476" y="1326888"/>
            <a:ext cx="214115" cy="2141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319476" y="1936489"/>
            <a:ext cx="214115" cy="2141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4319476" y="2546090"/>
            <a:ext cx="214115" cy="2141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>
            <a:off x="6768142" y="831273"/>
            <a:ext cx="360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6855101" y="498462"/>
            <a:ext cx="776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0187CE"/>
                </a:solidFill>
                <a:latin typeface="微软雅黑" pitchFamily="34" charset="-122"/>
                <a:ea typeface="微软雅黑" pitchFamily="34" charset="-122"/>
              </a:rPr>
              <a:t>开始扫描</a:t>
            </a:r>
            <a:endParaRPr lang="zh-CN" altLang="en-US" sz="1100" dirty="0">
              <a:solidFill>
                <a:srgbClr val="0187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9529037" y="498459"/>
            <a:ext cx="776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停止扫描</a:t>
            </a:r>
            <a:endParaRPr lang="zh-CN" altLang="en-US" sz="11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26915" y="397614"/>
            <a:ext cx="4208400" cy="59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368193" y="686140"/>
            <a:ext cx="432312" cy="432312"/>
          </a:xfrm>
          <a:prstGeom prst="ellipse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341287" y="779752"/>
            <a:ext cx="51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20%</a:t>
            </a:r>
            <a:endParaRPr lang="zh-CN" altLang="en-US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94927" y="657070"/>
            <a:ext cx="2427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年末盘点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868257" y="913785"/>
            <a:ext cx="3037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目标：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已盘：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未盘：</a:t>
            </a:r>
            <a:r>
              <a:rPr lang="en-US" altLang="zh-CN" sz="1200" dirty="0" smtClean="0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rPr>
              <a:t>160</a:t>
            </a:r>
            <a:endParaRPr lang="zh-CN" altLang="en-US" sz="1200" dirty="0">
              <a:solidFill>
                <a:srgbClr val="E6001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368192" y="1337304"/>
            <a:ext cx="432312" cy="432312"/>
          </a:xfrm>
          <a:prstGeom prst="ellipse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41286" y="1430916"/>
            <a:ext cx="51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55%</a:t>
            </a:r>
            <a:endParaRPr lang="zh-CN" altLang="en-US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94926" y="1308234"/>
            <a:ext cx="2427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年中盘点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94926" y="1525579"/>
            <a:ext cx="3037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目标：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已盘：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110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未盘：</a:t>
            </a:r>
            <a:r>
              <a:rPr lang="en-US" altLang="zh-CN" sz="1200" dirty="0" smtClean="0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endParaRPr lang="zh-CN" altLang="en-US" sz="1200" dirty="0">
              <a:solidFill>
                <a:srgbClr val="E6001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368190" y="2002320"/>
            <a:ext cx="432312" cy="432312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341284" y="2095932"/>
            <a:ext cx="51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90%</a:t>
            </a:r>
            <a:endParaRPr lang="zh-CN" altLang="en-US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94924" y="1973250"/>
            <a:ext cx="2427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年中盘点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894924" y="2190595"/>
            <a:ext cx="3037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目标：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已盘：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未盘：</a:t>
            </a:r>
            <a:r>
              <a:rPr lang="en-US" altLang="zh-CN" sz="1200" dirty="0" smtClean="0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200" dirty="0">
              <a:solidFill>
                <a:srgbClr val="E6001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2001057" y="1205343"/>
            <a:ext cx="248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001057" y="1884218"/>
            <a:ext cx="248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001057" y="2535383"/>
            <a:ext cx="248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326487" y="421154"/>
            <a:ext cx="4208400" cy="59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7" name="图片 2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919" y="597091"/>
            <a:ext cx="243740" cy="24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矩形 92"/>
          <p:cNvSpPr/>
          <p:nvPr/>
        </p:nvSpPr>
        <p:spPr>
          <a:xfrm>
            <a:off x="6769835" y="576810"/>
            <a:ext cx="3357840" cy="284302"/>
          </a:xfrm>
          <a:prstGeom prst="rect">
            <a:avLst/>
          </a:prstGeom>
          <a:noFill/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6783689" y="576810"/>
            <a:ext cx="1154965" cy="284302"/>
          </a:xfrm>
          <a:prstGeom prst="rect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9033164" y="576810"/>
            <a:ext cx="1094511" cy="284302"/>
          </a:xfrm>
          <a:prstGeom prst="rect">
            <a:avLst/>
          </a:prstGeom>
          <a:noFill/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834953" y="610858"/>
            <a:ext cx="1062132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待盘数 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(200)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71025" y="610858"/>
            <a:ext cx="1062132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0187CE"/>
                </a:solidFill>
                <a:latin typeface="微软雅黑" pitchFamily="34" charset="-122"/>
                <a:ea typeface="微软雅黑" pitchFamily="34" charset="-122"/>
              </a:rPr>
              <a:t>已盘数 </a:t>
            </a:r>
            <a:r>
              <a:rPr lang="en-US" altLang="zh-CN" sz="1100" dirty="0" smtClean="0">
                <a:solidFill>
                  <a:srgbClr val="0187CE"/>
                </a:solidFill>
                <a:latin typeface="微软雅黑" pitchFamily="34" charset="-122"/>
                <a:ea typeface="微软雅黑" pitchFamily="34" charset="-122"/>
              </a:rPr>
              <a:t>(120)</a:t>
            </a:r>
            <a:endParaRPr lang="zh-CN" altLang="en-US" sz="1100" dirty="0">
              <a:solidFill>
                <a:srgbClr val="0187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051683" y="610858"/>
            <a:ext cx="1062132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0187CE"/>
                </a:solidFill>
                <a:latin typeface="微软雅黑" pitchFamily="34" charset="-122"/>
                <a:ea typeface="微软雅黑" pitchFamily="34" charset="-122"/>
              </a:rPr>
              <a:t>全部数 </a:t>
            </a:r>
            <a:r>
              <a:rPr lang="en-US" altLang="zh-CN" sz="1100" dirty="0" smtClean="0">
                <a:solidFill>
                  <a:srgbClr val="0187CE"/>
                </a:solidFill>
                <a:latin typeface="微软雅黑" pitchFamily="34" charset="-122"/>
                <a:ea typeface="微软雅黑" pitchFamily="34" charset="-122"/>
              </a:rPr>
              <a:t>(320)</a:t>
            </a:r>
            <a:endParaRPr lang="zh-CN" altLang="en-US" sz="1100" dirty="0">
              <a:solidFill>
                <a:srgbClr val="0187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6310938" y="5805055"/>
            <a:ext cx="421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6324788" y="1025245"/>
            <a:ext cx="421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6502213" y="5922817"/>
            <a:ext cx="1872000" cy="34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开始盘点</a:t>
            </a:r>
            <a:endParaRPr lang="zh-CN" altLang="en-US" sz="1200" dirty="0"/>
          </a:p>
        </p:txBody>
      </p:sp>
      <p:sp>
        <p:nvSpPr>
          <p:cNvPr id="117" name="圆角矩形 116"/>
          <p:cNvSpPr/>
          <p:nvPr/>
        </p:nvSpPr>
        <p:spPr>
          <a:xfrm>
            <a:off x="8483416" y="5922817"/>
            <a:ext cx="1872000" cy="3463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停止盘点</a:t>
            </a:r>
            <a:endParaRPr lang="zh-CN" altLang="en-US" sz="1200" dirty="0"/>
          </a:p>
        </p:txBody>
      </p:sp>
      <p:cxnSp>
        <p:nvCxnSpPr>
          <p:cNvPr id="118" name="直接连接符 117"/>
          <p:cNvCxnSpPr/>
          <p:nvPr/>
        </p:nvCxnSpPr>
        <p:spPr>
          <a:xfrm>
            <a:off x="6543835" y="1676402"/>
            <a:ext cx="378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6443492" y="1371305"/>
            <a:ext cx="37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01338921311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443490" y="2008614"/>
            <a:ext cx="37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01338921211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6557685" y="2272150"/>
            <a:ext cx="378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557683" y="2895604"/>
            <a:ext cx="378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6457340" y="2590507"/>
            <a:ext cx="37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01338921215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443504" y="1163493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101-1-1 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华大商贸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201105001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443502" y="1800802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101-1-1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华大商贸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201105001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6457352" y="2382695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101-1-2 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李钢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201106001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42448" y="397614"/>
            <a:ext cx="581460" cy="5958000"/>
          </a:xfrm>
          <a:prstGeom prst="rect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56" y="597538"/>
            <a:ext cx="221845" cy="22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图片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5" y="5828508"/>
            <a:ext cx="244036" cy="244036"/>
          </a:xfrm>
          <a:prstGeom prst="rect">
            <a:avLst/>
          </a:prstGeom>
        </p:spPr>
      </p:pic>
      <p:sp>
        <p:nvSpPr>
          <p:cNvPr id="134" name="文本框 133"/>
          <p:cNvSpPr txBox="1"/>
          <p:nvPr/>
        </p:nvSpPr>
        <p:spPr>
          <a:xfrm>
            <a:off x="577523" y="803919"/>
            <a:ext cx="53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赵敏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536958" y="6040276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注销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550810" y="2160996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550810" y="2720723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出库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550810" y="3280450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借用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50810" y="3840177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归还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550810" y="4399904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盘点</a:t>
            </a:r>
            <a:endParaRPr lang="zh-CN" altLang="en-US" sz="11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550810" y="4959630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8" y="1929879"/>
            <a:ext cx="244505" cy="24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7" y="2487471"/>
            <a:ext cx="244506" cy="24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图片 2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19" y="3617298"/>
            <a:ext cx="208183" cy="2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图片 2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19" y="3076970"/>
            <a:ext cx="208183" cy="2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6" descr="C:\Documents and Settings\Administrator\桌面\images\500个优质icon_25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40" y="4171286"/>
            <a:ext cx="245341" cy="24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" y="4743604"/>
            <a:ext cx="243470" cy="24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488565" y="3672205"/>
            <a:ext cx="7861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82006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645910" y="3576955"/>
            <a:ext cx="370459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存放位置</a:t>
            </a:r>
            <a:r>
              <a:rPr lang="en-US" altLang="zh-CN"/>
              <a:t>/</a:t>
            </a:r>
            <a:r>
              <a:rPr lang="zh-CN" altLang="en-US"/>
              <a:t>机构点</a:t>
            </a:r>
            <a:r>
              <a:rPr lang="en-US" altLang="zh-CN"/>
              <a:t>/</a:t>
            </a:r>
            <a:r>
              <a:rPr lang="zh-CN" altLang="en-US"/>
              <a:t>借款人</a:t>
            </a:r>
            <a:r>
              <a:rPr lang="en-US" altLang="zh-CN"/>
              <a:t>/</a:t>
            </a:r>
            <a:r>
              <a:rPr lang="en-US" altLang="zh-CN">
                <a:sym typeface="+mn-ea"/>
              </a:rPr>
              <a:t>CCLCODE</a:t>
            </a:r>
            <a:endParaRPr lang="zh-CN" altLang="en-US"/>
          </a:p>
          <a:p>
            <a:pPr algn="l"/>
            <a:r>
              <a:rPr lang="zh-CN" altLang="en-US"/>
              <a:t>类型</a:t>
            </a:r>
            <a:r>
              <a:rPr lang="en-US" altLang="zh-CN"/>
              <a:t>type    </a:t>
            </a:r>
            <a:r>
              <a:rPr lang="zh-CN" altLang="en-US"/>
              <a:t>唯一标识</a:t>
            </a: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26915" y="397614"/>
            <a:ext cx="4208400" cy="59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连接符 103"/>
          <p:cNvCxnSpPr/>
          <p:nvPr/>
        </p:nvCxnSpPr>
        <p:spPr>
          <a:xfrm>
            <a:off x="1306834" y="1648696"/>
            <a:ext cx="32727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206492" y="1108069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101-1-1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华大商贸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201105001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206491" y="1343599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01338921311 / 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206490" y="1745378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101-1-1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华大商贸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201105001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206489" y="1980908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01338921211 / 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借出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1320684" y="2244444"/>
            <a:ext cx="32727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320682" y="2867898"/>
            <a:ext cx="32727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1220340" y="2327271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101-1-1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李钢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201106001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220339" y="2562801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01338921215 / 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76182" y="5805055"/>
            <a:ext cx="348099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302946" y="5922817"/>
            <a:ext cx="1547107" cy="34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开始扫描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2993197" y="5922817"/>
            <a:ext cx="1547107" cy="3463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停止扫描</a:t>
            </a:r>
            <a:endParaRPr lang="zh-CN" altLang="en-US" sz="120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1148474" y="1011390"/>
            <a:ext cx="356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316182" y="526471"/>
            <a:ext cx="3200400" cy="36021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14" y="587861"/>
            <a:ext cx="244036" cy="244036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42448" y="397614"/>
            <a:ext cx="581460" cy="5958000"/>
          </a:xfrm>
          <a:prstGeom prst="rect">
            <a:avLst/>
          </a:prstGeom>
          <a:solidFill>
            <a:srgbClr val="0187CE"/>
          </a:solidFill>
          <a:ln>
            <a:solidFill>
              <a:srgbClr val="01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56" y="597538"/>
            <a:ext cx="221845" cy="22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5" y="5828508"/>
            <a:ext cx="244036" cy="244036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577523" y="803919"/>
            <a:ext cx="53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赵敏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6958" y="6040276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注销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0810" y="2160996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0810" y="2720723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出库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50810" y="3280450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借用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50810" y="3840177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归还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0810" y="4399904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盘点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50810" y="4959630"/>
            <a:ext cx="5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1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8" y="1929879"/>
            <a:ext cx="244505" cy="24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7" y="2487471"/>
            <a:ext cx="244506" cy="24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图片 2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19" y="3617298"/>
            <a:ext cx="208183" cy="2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19" y="3076970"/>
            <a:ext cx="208183" cy="2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6" descr="C:\Documents and Settings\Administrator\桌面\images\500个优质icon_2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40" y="4171286"/>
            <a:ext cx="245341" cy="24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图片 1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" y="4743604"/>
            <a:ext cx="243470" cy="24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直接连接符 55"/>
          <p:cNvCxnSpPr/>
          <p:nvPr/>
        </p:nvCxnSpPr>
        <p:spPr>
          <a:xfrm>
            <a:off x="1306832" y="3519056"/>
            <a:ext cx="32727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206490" y="2978429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101-1-1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铜山一部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华大商贸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201105001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206489" y="3213959"/>
            <a:ext cx="345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房产证  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01338921311 / 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69" y="2391244"/>
            <a:ext cx="324812" cy="324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1628</Words>
  <Application>Kingsoft Office WPP</Application>
  <PresentationFormat>宽屏</PresentationFormat>
  <Paragraphs>331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cqwl</dc:creator>
  <cp:lastModifiedBy>Wjz</cp:lastModifiedBy>
  <cp:revision>1118</cp:revision>
  <dcterms:created xsi:type="dcterms:W3CDTF">2015-11-11T07:40:00Z</dcterms:created>
  <dcterms:modified xsi:type="dcterms:W3CDTF">2016-03-24T10:53:04Z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