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BCE09-7E3A-4141-9BD9-65590465C3B9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D709F-498E-47B6-B3A3-AFB811C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D709F-498E-47B6-B3A3-AFB811CF88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DB57B43-40E6-431E-AE6E-6444BD142B7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352A2C-3831-40CB-A872-26407F7BE0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at-conferencing-protocols/" TargetMode="External"/><Relationship Id="rId2" Type="http://schemas.openxmlformats.org/officeDocument/2006/relationships/hyperlink" Target="https://www.codeproject.com/Articles/14032/Chat-Client-Server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xmpp.org/about/technology-overview.html" TargetMode="External"/><Relationship Id="rId4" Type="http://schemas.openxmlformats.org/officeDocument/2006/relationships/hyperlink" Target="https://www.geeksforgeeks.org/internet-relay-chat-irc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51460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CHAT CONSOLE APPLICATION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0" y="4343400"/>
            <a:ext cx="4114800" cy="1752600"/>
          </a:xfrm>
        </p:spPr>
        <p:txBody>
          <a:bodyPr/>
          <a:lstStyle/>
          <a:p>
            <a:pPr algn="l"/>
            <a:r>
              <a:rPr lang="en-US" dirty="0" smtClean="0"/>
              <a:t>BY</a:t>
            </a:r>
          </a:p>
          <a:p>
            <a:r>
              <a:rPr lang="en-US" dirty="0"/>
              <a:t> </a:t>
            </a:r>
            <a:r>
              <a:rPr lang="en-US" dirty="0" smtClean="0"/>
              <a:t>  KARTHI S – 18ISR019</a:t>
            </a:r>
          </a:p>
          <a:p>
            <a:r>
              <a:rPr lang="en-US" dirty="0" smtClean="0"/>
              <a:t>   SANKARANANTH S – 18ISR042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5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71297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Chat Client Program: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295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client is implemented by </a:t>
            </a:r>
            <a:r>
              <a:rPr lang="en-US" b="1" dirty="0" smtClean="0"/>
              <a:t>three</a:t>
            </a:r>
            <a:r>
              <a:rPr lang="en-US" dirty="0" smtClean="0"/>
              <a:t> classes</a:t>
            </a:r>
            <a:r>
              <a:rPr lang="en-US" dirty="0"/>
              <a:t>: 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 smtClean="0"/>
              <a:t>ChatClient</a:t>
            </a:r>
            <a:r>
              <a:rPr lang="en-US" dirty="0" smtClean="0"/>
              <a:t>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 smtClean="0"/>
              <a:t>ReadThread</a:t>
            </a:r>
            <a:r>
              <a:rPr lang="en-US" dirty="0"/>
              <a:t> 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 smtClean="0"/>
              <a:t>WriteThread</a:t>
            </a:r>
            <a:endParaRPr lang="en-US" dirty="0"/>
          </a:p>
          <a:p>
            <a:pPr marL="1257300" lvl="2" indent="-34290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dirty="0" err="1"/>
              <a:t>ChatClient</a:t>
            </a:r>
            <a:r>
              <a:rPr lang="en-US" dirty="0"/>
              <a:t> starts the client program, connects to a server specified by </a:t>
            </a:r>
            <a:r>
              <a:rPr lang="en-US" b="1" dirty="0"/>
              <a:t>hostname/IP address</a:t>
            </a:r>
            <a:r>
              <a:rPr lang="en-US" dirty="0"/>
              <a:t> and </a:t>
            </a:r>
            <a:r>
              <a:rPr lang="en-US" b="1" dirty="0"/>
              <a:t>port number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Once </a:t>
            </a:r>
            <a:r>
              <a:rPr lang="en-US" dirty="0"/>
              <a:t>the connection is made, it creates and starts two threads </a:t>
            </a:r>
            <a:r>
              <a:rPr lang="en-US" b="1" dirty="0" err="1"/>
              <a:t>ReadThread</a:t>
            </a:r>
            <a:r>
              <a:rPr lang="en-US" b="1" dirty="0"/>
              <a:t> </a:t>
            </a:r>
            <a:r>
              <a:rPr lang="en-US" dirty="0"/>
              <a:t>and </a:t>
            </a:r>
            <a:r>
              <a:rPr lang="en-US" b="1" dirty="0" err="1"/>
              <a:t>WriteThread</a:t>
            </a:r>
            <a:r>
              <a:rPr lang="en-US" b="1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68290" y="5651562"/>
            <a:ext cx="2112818" cy="63147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28108" y="5651561"/>
            <a:ext cx="2258291" cy="6314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24791" y="5651562"/>
            <a:ext cx="2133600" cy="6314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91491" y="57826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ChatClient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24599" y="578263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WriteThread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13856" y="57826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ReadThread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09353" y="5270561"/>
            <a:ext cx="4443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39345" y="52705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26670" y="5270561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13957" y="528678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184810" y="4376940"/>
            <a:ext cx="2258291" cy="6314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63636" y="4508013"/>
            <a:ext cx="172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 Client</a:t>
            </a:r>
            <a:endParaRPr lang="en-US" dirty="0"/>
          </a:p>
        </p:txBody>
      </p:sp>
      <p:cxnSp>
        <p:nvCxnSpPr>
          <p:cNvPr id="21" name="Straight Connector 20"/>
          <p:cNvCxnSpPr>
            <a:stCxn id="17" idx="2"/>
          </p:cNvCxnSpPr>
          <p:nvPr/>
        </p:nvCxnSpPr>
        <p:spPr>
          <a:xfrm>
            <a:off x="4313956" y="5008418"/>
            <a:ext cx="13856" cy="27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/>
      <p:bldP spid="8" grpId="0"/>
      <p:bldP spid="9" grpId="0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17418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Chat Client Program (</a:t>
            </a:r>
            <a:r>
              <a:rPr lang="en-US" sz="2000" b="1" dirty="0" err="1" smtClean="0"/>
              <a:t>Contn</a:t>
            </a:r>
            <a:r>
              <a:rPr lang="en-US" sz="2000" b="1" dirty="0" smtClean="0"/>
              <a:t>.):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29484"/>
            <a:ext cx="7869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b="1" dirty="0" err="1"/>
              <a:t>ReadThread</a:t>
            </a:r>
            <a:r>
              <a:rPr lang="en-US" dirty="0"/>
              <a:t> is responsible for reading input from the server and printing it to the console repeatedly, until the client disconnects.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WriteThread</a:t>
            </a:r>
            <a:r>
              <a:rPr lang="en-US" dirty="0"/>
              <a:t> is responsible for reading input from the user and sending it to the server, continuously until the user types ‘bye’ to end the chat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easons </a:t>
            </a:r>
            <a:r>
              <a:rPr lang="en-US" dirty="0"/>
              <a:t>for running these two threads simultaneously is that the </a:t>
            </a:r>
            <a:r>
              <a:rPr lang="en-US" b="1" dirty="0"/>
              <a:t>reading operation</a:t>
            </a:r>
            <a:r>
              <a:rPr lang="en-US" dirty="0"/>
              <a:t> always </a:t>
            </a:r>
            <a:r>
              <a:rPr lang="en-US" b="1" dirty="0"/>
              <a:t>blocks</a:t>
            </a:r>
            <a:r>
              <a:rPr lang="en-US" dirty="0"/>
              <a:t> the </a:t>
            </a:r>
            <a:r>
              <a:rPr lang="en-US" b="1" dirty="0"/>
              <a:t>current </a:t>
            </a:r>
            <a:r>
              <a:rPr lang="en-US" b="1" dirty="0" smtClean="0"/>
              <a:t>thread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That means if the current thread is waiting for the user’s input, it can’t read input from the server.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b="1" dirty="0"/>
              <a:t>two separate threads</a:t>
            </a:r>
            <a:r>
              <a:rPr lang="en-US" dirty="0"/>
              <a:t> are used to make the </a:t>
            </a:r>
            <a:r>
              <a:rPr lang="en-US" b="1" dirty="0"/>
              <a:t>client </a:t>
            </a:r>
            <a:r>
              <a:rPr lang="en-US" b="1" dirty="0" smtClean="0"/>
              <a:t>responsive</a:t>
            </a:r>
            <a:r>
              <a:rPr lang="en-US" dirty="0" smtClean="0"/>
              <a:t>, it </a:t>
            </a:r>
            <a:r>
              <a:rPr lang="en-US" dirty="0"/>
              <a:t>can display messages from other users while reading message from the current user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2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Run the Chat </a:t>
            </a:r>
            <a:r>
              <a:rPr lang="en-US" sz="2000" b="1" dirty="0" smtClean="0"/>
              <a:t>Server?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564" y="16764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the port number when running the server program from the command </a:t>
            </a:r>
            <a:r>
              <a:rPr lang="en-US" dirty="0" smtClean="0"/>
              <a:t>line.</a:t>
            </a:r>
          </a:p>
          <a:p>
            <a:endParaRPr lang="en-US" dirty="0"/>
          </a:p>
          <a:p>
            <a:pPr algn="ctr"/>
            <a:r>
              <a:rPr lang="en-US" b="1" dirty="0" smtClean="0"/>
              <a:t>java </a:t>
            </a:r>
            <a:r>
              <a:rPr lang="en-US" b="1" dirty="0" err="1"/>
              <a:t>ChatServer</a:t>
            </a:r>
            <a:r>
              <a:rPr lang="en-US" b="1" dirty="0"/>
              <a:t> </a:t>
            </a:r>
            <a:r>
              <a:rPr lang="en-US" b="1" dirty="0" smtClean="0"/>
              <a:t>8080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starts the server listening on the port number </a:t>
            </a:r>
            <a:r>
              <a:rPr lang="en-US" dirty="0" smtClean="0"/>
              <a:t>8080, </a:t>
            </a:r>
            <a:r>
              <a:rPr lang="en-US" dirty="0"/>
              <a:t>and you see the following output in the server once it </a:t>
            </a:r>
            <a:r>
              <a:rPr lang="en-US" dirty="0" smtClean="0"/>
              <a:t>started,</a:t>
            </a:r>
          </a:p>
          <a:p>
            <a:endParaRPr lang="en-US" dirty="0"/>
          </a:p>
          <a:p>
            <a:pPr algn="ctr"/>
            <a:r>
              <a:rPr lang="en-US" b="1" dirty="0" smtClean="0"/>
              <a:t>Chat </a:t>
            </a:r>
            <a:r>
              <a:rPr lang="en-US" b="1" dirty="0"/>
              <a:t>Server is listening on port </a:t>
            </a:r>
            <a:r>
              <a:rPr lang="en-US" b="1" dirty="0" smtClean="0"/>
              <a:t>8080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server is waiting for new clients forever, </a:t>
            </a:r>
            <a:r>
              <a:rPr lang="en-US" dirty="0" smtClean="0"/>
              <a:t>so </a:t>
            </a:r>
            <a:r>
              <a:rPr lang="en-US" dirty="0"/>
              <a:t>press Ctrl + C to terminate it.</a:t>
            </a:r>
          </a:p>
        </p:txBody>
      </p:sp>
    </p:spTree>
    <p:extLst>
      <p:ext uri="{BB962C8B-B14F-4D97-AF65-F5344CB8AC3E}">
        <p14:creationId xmlns:p14="http://schemas.microsoft.com/office/powerpoint/2010/main" val="17763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75855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Run a Chat </a:t>
            </a:r>
            <a:r>
              <a:rPr lang="en-US" sz="2000" b="1" dirty="0" smtClean="0"/>
              <a:t>Client?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1945" y="1422186"/>
            <a:ext cx="777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pecify </a:t>
            </a:r>
            <a:r>
              <a:rPr lang="en-US" dirty="0"/>
              <a:t>the server’s hostname/IP address and port number in the command </a:t>
            </a:r>
            <a:r>
              <a:rPr lang="en-US" dirty="0" smtClean="0"/>
              <a:t>line.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algn="ctr"/>
            <a:r>
              <a:rPr lang="en-US" b="1" dirty="0" smtClean="0"/>
              <a:t> </a:t>
            </a:r>
            <a:r>
              <a:rPr lang="en-US" b="1" dirty="0"/>
              <a:t>java </a:t>
            </a:r>
            <a:r>
              <a:rPr lang="en-US" b="1" dirty="0" err="1"/>
              <a:t>ChatClient</a:t>
            </a:r>
            <a:r>
              <a:rPr lang="en-US" b="1" dirty="0"/>
              <a:t> </a:t>
            </a:r>
            <a:r>
              <a:rPr lang="en-US" b="1" dirty="0" err="1"/>
              <a:t>localhost</a:t>
            </a:r>
            <a:r>
              <a:rPr lang="en-US" b="1" dirty="0"/>
              <a:t> </a:t>
            </a:r>
            <a:r>
              <a:rPr lang="en-US" b="1" dirty="0" smtClean="0"/>
              <a:t>8080</a:t>
            </a:r>
          </a:p>
          <a:p>
            <a:pPr algn="ctr"/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This tells the client to connect to the server at </a:t>
            </a:r>
            <a:r>
              <a:rPr lang="en-US" dirty="0" err="1"/>
              <a:t>localhost</a:t>
            </a:r>
            <a:r>
              <a:rPr lang="en-US" dirty="0"/>
              <a:t> on port </a:t>
            </a:r>
            <a:r>
              <a:rPr lang="en-US" dirty="0" smtClean="0"/>
              <a:t>8080.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essage </a:t>
            </a:r>
            <a:r>
              <a:rPr lang="en-US" dirty="0"/>
              <a:t>in the server’s console</a:t>
            </a:r>
            <a:r>
              <a:rPr lang="en-US" dirty="0" smtClean="0"/>
              <a:t>: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algn="ctr"/>
            <a:r>
              <a:rPr lang="en-US" b="1" dirty="0" smtClean="0"/>
              <a:t>New </a:t>
            </a:r>
            <a:r>
              <a:rPr lang="en-US" b="1" dirty="0"/>
              <a:t>user </a:t>
            </a:r>
            <a:r>
              <a:rPr lang="en-US" b="1" dirty="0" smtClean="0"/>
              <a:t>connected</a:t>
            </a:r>
          </a:p>
          <a:p>
            <a:pPr algn="ctr"/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essage </a:t>
            </a:r>
            <a:r>
              <a:rPr lang="en-US" dirty="0"/>
              <a:t>in the </a:t>
            </a:r>
            <a:r>
              <a:rPr lang="en-US" dirty="0" smtClean="0"/>
              <a:t>client’s </a:t>
            </a:r>
            <a:r>
              <a:rPr lang="en-US" dirty="0"/>
              <a:t>console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algn="ctr" fontAlgn="base"/>
            <a:r>
              <a:rPr lang="en-US" b="1" dirty="0"/>
              <a:t>Connected to chat server</a:t>
            </a:r>
          </a:p>
          <a:p>
            <a:pPr algn="ctr" fontAlgn="base"/>
            <a:r>
              <a:rPr lang="en-US" b="1" dirty="0"/>
              <a:t>No other users connected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92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8" y="775855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Run a Chat </a:t>
            </a:r>
            <a:r>
              <a:rPr lang="en-US" sz="2000" b="1" dirty="0" smtClean="0"/>
              <a:t>Client? (</a:t>
            </a:r>
            <a:r>
              <a:rPr lang="en-US" sz="2000" b="1" dirty="0" err="1" smtClean="0"/>
              <a:t>Contn</a:t>
            </a:r>
            <a:r>
              <a:rPr lang="en-US" sz="2000" b="1" dirty="0" smtClean="0"/>
              <a:t>.)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5018" y="1422186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server tells the client how many users are connected, but there’s no user at this time. Then the program asks for the </a:t>
            </a:r>
            <a:r>
              <a:rPr lang="en-US" dirty="0" smtClean="0"/>
              <a:t>username.</a:t>
            </a:r>
          </a:p>
          <a:p>
            <a:endParaRPr lang="en-US" dirty="0" smtClean="0"/>
          </a:p>
          <a:p>
            <a:pPr algn="ctr"/>
            <a:r>
              <a:rPr lang="en-US" b="1" dirty="0"/>
              <a:t>Enter your name</a:t>
            </a:r>
            <a:r>
              <a:rPr lang="en-US" b="1" dirty="0" smtClean="0"/>
              <a:t>:_</a:t>
            </a:r>
          </a:p>
          <a:p>
            <a:pPr algn="ctr"/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Enter a username, say </a:t>
            </a:r>
            <a:r>
              <a:rPr lang="en-US" dirty="0" err="1" smtClean="0"/>
              <a:t>Karthi</a:t>
            </a:r>
            <a:r>
              <a:rPr lang="en-US" dirty="0" smtClean="0"/>
              <a:t> , </a:t>
            </a:r>
            <a:r>
              <a:rPr lang="en-US" dirty="0"/>
              <a:t>and then you can start </a:t>
            </a:r>
            <a:r>
              <a:rPr lang="en-US" dirty="0" smtClean="0"/>
              <a:t>chatting…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 fontAlgn="base"/>
            <a:r>
              <a:rPr lang="en-US" b="1" dirty="0"/>
              <a:t>Enter your name: </a:t>
            </a:r>
            <a:r>
              <a:rPr lang="en-US" b="1" dirty="0" err="1" smtClean="0"/>
              <a:t>Karthi</a:t>
            </a:r>
            <a:endParaRPr lang="en-US" b="1" dirty="0"/>
          </a:p>
          <a:p>
            <a:pPr algn="ctr" fontAlgn="base"/>
            <a:r>
              <a:rPr lang="en-US" b="1" dirty="0" smtClean="0"/>
              <a:t>[</a:t>
            </a:r>
            <a:r>
              <a:rPr lang="en-US" b="1" dirty="0" err="1" smtClean="0"/>
              <a:t>Karthi</a:t>
            </a:r>
            <a:r>
              <a:rPr lang="en-US" b="1" dirty="0" smtClean="0"/>
              <a:t>]:_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Let’s </a:t>
            </a:r>
            <a:r>
              <a:rPr lang="en-US" dirty="0"/>
              <a:t>start the second client with </a:t>
            </a:r>
            <a:r>
              <a:rPr lang="en-US" dirty="0" smtClean="0"/>
              <a:t>the username as </a:t>
            </a:r>
            <a:r>
              <a:rPr lang="en-US" dirty="0" err="1" smtClean="0"/>
              <a:t>Sankar</a:t>
            </a:r>
            <a:r>
              <a:rPr lang="en-US" dirty="0" smtClean="0"/>
              <a:t>. </a:t>
            </a:r>
            <a:r>
              <a:rPr lang="en-US" dirty="0"/>
              <a:t>At this time, you see the server tells that there’s one online user is </a:t>
            </a:r>
            <a:r>
              <a:rPr lang="en-US" dirty="0" err="1" smtClean="0"/>
              <a:t>Karthi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algn="ctr"/>
            <a:r>
              <a:rPr lang="en-US" b="1" dirty="0"/>
              <a:t>Connected users: </a:t>
            </a:r>
            <a:r>
              <a:rPr lang="en-US" b="1" dirty="0" smtClean="0"/>
              <a:t>[</a:t>
            </a:r>
            <a:r>
              <a:rPr lang="en-US" b="1" dirty="0" err="1" smtClean="0"/>
              <a:t>Karthi</a:t>
            </a:r>
            <a:r>
              <a:rPr lang="en-US" b="1" dirty="0" smtClean="0"/>
              <a:t>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6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8" y="775855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to Run a Chat </a:t>
            </a:r>
            <a:r>
              <a:rPr lang="en-US" sz="2000" b="1" dirty="0" smtClean="0"/>
              <a:t>Client? (</a:t>
            </a:r>
            <a:r>
              <a:rPr lang="en-US" sz="2000" b="1" dirty="0" err="1" smtClean="0"/>
              <a:t>Contn</a:t>
            </a:r>
            <a:r>
              <a:rPr lang="en-US" sz="2000" b="1" dirty="0" smtClean="0"/>
              <a:t>.)</a:t>
            </a:r>
            <a:endParaRPr lang="en-US" sz="2000" b="1" dirty="0"/>
          </a:p>
          <a:p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1163" y="1422186"/>
            <a:ext cx="78693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user </a:t>
            </a:r>
            <a:r>
              <a:rPr lang="en-US" dirty="0" err="1" smtClean="0"/>
              <a:t>Karthi</a:t>
            </a:r>
            <a:r>
              <a:rPr lang="en-US" dirty="0" smtClean="0"/>
              <a:t> </a:t>
            </a:r>
            <a:r>
              <a:rPr lang="en-US" dirty="0"/>
              <a:t>is notified about new user </a:t>
            </a:r>
            <a:r>
              <a:rPr lang="en-US" dirty="0" err="1" smtClean="0"/>
              <a:t>Sankar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algn="ctr"/>
            <a:r>
              <a:rPr lang="en-US" b="1" dirty="0"/>
              <a:t>New user connected: </a:t>
            </a:r>
            <a:r>
              <a:rPr lang="en-US" b="1" dirty="0" err="1" smtClean="0"/>
              <a:t>Sankar</a:t>
            </a:r>
            <a:endParaRPr lang="en-US" b="1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Now, both users are talking </a:t>
            </a:r>
            <a:r>
              <a:rPr lang="en-US" dirty="0"/>
              <a:t>in a chat room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Now, </a:t>
            </a:r>
            <a:r>
              <a:rPr lang="en-US" dirty="0" err="1" smtClean="0"/>
              <a:t>Karthi</a:t>
            </a:r>
            <a:r>
              <a:rPr lang="en-US" dirty="0" smtClean="0"/>
              <a:t> </a:t>
            </a:r>
            <a:r>
              <a:rPr lang="en-US" dirty="0"/>
              <a:t>wants to quit so he types ‘bye’- the client program terminates,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Message in the server’s </a:t>
            </a:r>
            <a:r>
              <a:rPr lang="en-US" dirty="0"/>
              <a:t>console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algn="ctr"/>
            <a:r>
              <a:rPr lang="en-US" b="1" dirty="0"/>
              <a:t>The user </a:t>
            </a:r>
            <a:r>
              <a:rPr lang="en-US" b="1" dirty="0" err="1" smtClean="0"/>
              <a:t>Karthi</a:t>
            </a:r>
            <a:r>
              <a:rPr lang="en-US" b="1" dirty="0" smtClean="0"/>
              <a:t> quitted.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Sankar</a:t>
            </a:r>
            <a:r>
              <a:rPr lang="en-US" dirty="0" smtClean="0"/>
              <a:t> </a:t>
            </a:r>
            <a:r>
              <a:rPr lang="en-US" dirty="0"/>
              <a:t>also gets a message from the server:</a:t>
            </a:r>
          </a:p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Karthi</a:t>
            </a:r>
            <a:r>
              <a:rPr lang="en-US" b="1" dirty="0" smtClean="0"/>
              <a:t> </a:t>
            </a:r>
            <a:r>
              <a:rPr lang="en-US" b="1" dirty="0"/>
              <a:t>has quitted.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1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05934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 of the Program:</a:t>
            </a:r>
            <a:endParaRPr lang="en-US" sz="2000" b="1" dirty="0"/>
          </a:p>
        </p:txBody>
      </p:sp>
      <p:pic>
        <p:nvPicPr>
          <p:cNvPr id="9218" name="Picture 2" descr="C:\Users\kanister\Desktop\Sem V\Projects\NP\c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371600"/>
            <a:ext cx="7885545" cy="492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8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906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Applications: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768457"/>
            <a:ext cx="754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Applications  </a:t>
            </a:r>
            <a:r>
              <a:rPr lang="en-US" dirty="0"/>
              <a:t>like </a:t>
            </a:r>
            <a:r>
              <a:rPr lang="en-US" b="1" dirty="0" err="1"/>
              <a:t>Whatsapp</a:t>
            </a:r>
            <a:r>
              <a:rPr lang="en-US" dirty="0"/>
              <a:t>, </a:t>
            </a:r>
            <a:r>
              <a:rPr lang="en-US" b="1" dirty="0"/>
              <a:t>emai</a:t>
            </a:r>
            <a:r>
              <a:rPr lang="en-US" dirty="0"/>
              <a:t>l, </a:t>
            </a:r>
            <a:r>
              <a:rPr lang="en-US" b="1" dirty="0"/>
              <a:t>Facebook</a:t>
            </a:r>
            <a:r>
              <a:rPr lang="en-US" dirty="0"/>
              <a:t>, </a:t>
            </a:r>
            <a:r>
              <a:rPr lang="en-US" b="1" dirty="0"/>
              <a:t>hike</a:t>
            </a:r>
            <a:r>
              <a:rPr lang="en-US" dirty="0"/>
              <a:t>, etc. provide best features and effective ways for textual conversation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Services like the </a:t>
            </a:r>
            <a:r>
              <a:rPr lang="en-US" b="1" dirty="0"/>
              <a:t>Web</a:t>
            </a:r>
            <a:r>
              <a:rPr lang="en-US" dirty="0"/>
              <a:t>, </a:t>
            </a:r>
            <a:r>
              <a:rPr lang="en-US" b="1" dirty="0"/>
              <a:t>electronic mail</a:t>
            </a:r>
            <a:r>
              <a:rPr lang="en-US" dirty="0"/>
              <a:t>, and </a:t>
            </a:r>
            <a:r>
              <a:rPr lang="en-US" b="1" dirty="0"/>
              <a:t>newsgroups</a:t>
            </a:r>
            <a:r>
              <a:rPr lang="en-US" dirty="0"/>
              <a:t> </a:t>
            </a:r>
            <a:r>
              <a:rPr lang="en-US" dirty="0" smtClean="0"/>
              <a:t>uses these protocols for the textual </a:t>
            </a:r>
            <a:r>
              <a:rPr lang="en-US" dirty="0" err="1" smtClean="0"/>
              <a:t>cummunication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also </a:t>
            </a:r>
            <a:r>
              <a:rPr lang="en-US" dirty="0"/>
              <a:t>several services available on the Internet allow people to interact in real time on the Internet, </a:t>
            </a:r>
            <a:r>
              <a:rPr lang="en-US" dirty="0" smtClean="0"/>
              <a:t> ranging </a:t>
            </a:r>
            <a:r>
              <a:rPr lang="en-US" dirty="0"/>
              <a:t>from "</a:t>
            </a:r>
            <a:r>
              <a:rPr lang="en-US" b="1" dirty="0"/>
              <a:t>chat </a:t>
            </a:r>
            <a:r>
              <a:rPr lang="en-US" b="1" dirty="0" smtClean="0"/>
              <a:t>rooms</a:t>
            </a:r>
            <a:r>
              <a:rPr lang="en-US" dirty="0" smtClean="0"/>
              <a:t>“.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those chat rooms, where people can send text messages to teleconferencing programs with </a:t>
            </a:r>
            <a:r>
              <a:rPr lang="en-US" b="1" dirty="0" smtClean="0"/>
              <a:t>video</a:t>
            </a:r>
            <a:r>
              <a:rPr lang="en-US" dirty="0" smtClean="0"/>
              <a:t>, </a:t>
            </a:r>
            <a:r>
              <a:rPr lang="en-US" b="1" dirty="0" smtClean="0"/>
              <a:t>audio</a:t>
            </a:r>
            <a:r>
              <a:rPr lang="en-US" dirty="0" smtClean="0"/>
              <a:t>, and </a:t>
            </a:r>
            <a:r>
              <a:rPr lang="en-US" b="1" dirty="0" smtClean="0"/>
              <a:t>whiteboard facilities</a:t>
            </a:r>
            <a:r>
              <a:rPr lang="en-US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1218" y="1251466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References: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71489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www.codeproject.com/Articles/14032/Chat-Client-Server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3"/>
              </a:rPr>
              <a:t>https://www.geeksforgeeks.org/chat-conferencing-protocols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4"/>
              </a:rPr>
              <a:t>https://www.geeksforgeeks.org/internet-relay-chat-irc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xmpp.org/about/technology-overview.html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Simple Thank You Images Powerpoint Presentations- Slide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Simple Thank You Images Powerpoint Presentations- SlideEg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Simple Thank You Images Powerpoint Presentations- SlideEg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599"/>
            <a:ext cx="6778625" cy="3962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137221"/>
      </p:ext>
    </p:extLst>
  </p:cSld>
  <p:clrMapOvr>
    <a:masterClrMapping/>
  </p:clrMapOvr>
  <p:transition spd="slow">
    <p:push dir="u"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906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a Chat Console?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2600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Chat console application  is used to </a:t>
            </a:r>
            <a:r>
              <a:rPr lang="en-US" b="1" dirty="0"/>
              <a:t>communicate</a:t>
            </a:r>
            <a:r>
              <a:rPr lang="en-US" dirty="0"/>
              <a:t> with the </a:t>
            </a:r>
            <a:r>
              <a:rPr lang="en-US" b="1" dirty="0"/>
              <a:t>clients</a:t>
            </a:r>
            <a:r>
              <a:rPr lang="en-US" dirty="0"/>
              <a:t> by the help of </a:t>
            </a:r>
            <a:r>
              <a:rPr lang="en-US" b="1" dirty="0"/>
              <a:t>Chat </a:t>
            </a:r>
            <a:r>
              <a:rPr lang="en-US" b="1" dirty="0" smtClean="0"/>
              <a:t>server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server and clients can run on </a:t>
            </a:r>
            <a:r>
              <a:rPr lang="en-US" b="1" dirty="0" smtClean="0"/>
              <a:t>different computers</a:t>
            </a:r>
            <a:r>
              <a:rPr lang="en-US" dirty="0" smtClean="0"/>
              <a:t> in the </a:t>
            </a:r>
            <a:r>
              <a:rPr lang="en-US" b="1" dirty="0" smtClean="0"/>
              <a:t>same network</a:t>
            </a:r>
            <a:r>
              <a:rPr lang="en-US" dirty="0" smtClean="0"/>
              <a:t>, e.g. </a:t>
            </a:r>
            <a:r>
              <a:rPr lang="en-US" b="1" dirty="0" smtClean="0"/>
              <a:t>Local Area Network</a:t>
            </a:r>
            <a:r>
              <a:rPr lang="en-US" dirty="0" smtClean="0"/>
              <a:t> (LAN).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1" t="32738" r="21913" b="31349"/>
          <a:stretch/>
        </p:blipFill>
        <p:spPr bwMode="auto">
          <a:xfrm>
            <a:off x="1759857" y="3506926"/>
            <a:ext cx="5471886" cy="2627087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9929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90600"/>
            <a:ext cx="746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PRESENTATION INFO:</a:t>
            </a:r>
          </a:p>
          <a:p>
            <a:pPr algn="ctr"/>
            <a:endParaRPr lang="en-US" b="1" u="sng" dirty="0" smtClean="0"/>
          </a:p>
          <a:p>
            <a:r>
              <a:rPr lang="en-US" b="1" dirty="0" smtClean="0"/>
              <a:t>COURSE CODE : </a:t>
            </a:r>
            <a:r>
              <a:rPr lang="en-US" dirty="0" smtClean="0"/>
              <a:t>18ISE01</a:t>
            </a:r>
          </a:p>
          <a:p>
            <a:endParaRPr lang="en-US" dirty="0" smtClean="0"/>
          </a:p>
          <a:p>
            <a:r>
              <a:rPr lang="en-US" b="1" dirty="0" smtClean="0"/>
              <a:t>COURSE NAME:</a:t>
            </a:r>
            <a:r>
              <a:rPr lang="en-US" dirty="0" smtClean="0"/>
              <a:t>  NETWORK PROTOCOLS</a:t>
            </a:r>
          </a:p>
          <a:p>
            <a:endParaRPr lang="en-US" dirty="0" smtClean="0"/>
          </a:p>
          <a:p>
            <a:r>
              <a:rPr lang="en-US" b="1" dirty="0" smtClean="0"/>
              <a:t>DEPARTMENT:</a:t>
            </a:r>
            <a:r>
              <a:rPr lang="en-US" dirty="0" smtClean="0"/>
              <a:t> COMPUTER TECHNOLOGY – PG</a:t>
            </a:r>
          </a:p>
          <a:p>
            <a:endParaRPr lang="en-US" dirty="0" smtClean="0"/>
          </a:p>
          <a:p>
            <a:r>
              <a:rPr lang="en-US" b="1" dirty="0" smtClean="0"/>
              <a:t>BRANCH: </a:t>
            </a:r>
            <a:r>
              <a:rPr lang="en-US" dirty="0" smtClean="0"/>
              <a:t> </a:t>
            </a:r>
            <a:r>
              <a:rPr lang="en-US" dirty="0" err="1" smtClean="0"/>
              <a:t>M.Sc</a:t>
            </a:r>
            <a:r>
              <a:rPr lang="en-US" dirty="0" smtClean="0"/>
              <a:t> SOFTWARE SYSTEMS</a:t>
            </a:r>
          </a:p>
          <a:p>
            <a:endParaRPr lang="en-US" dirty="0" smtClean="0"/>
          </a:p>
          <a:p>
            <a:r>
              <a:rPr lang="en-US" b="1" dirty="0" smtClean="0"/>
              <a:t>YEAR:</a:t>
            </a:r>
            <a:r>
              <a:rPr lang="en-US" dirty="0" smtClean="0"/>
              <a:t> III		</a:t>
            </a:r>
            <a:r>
              <a:rPr lang="en-US" b="1" dirty="0" smtClean="0"/>
              <a:t>SEMESTER:</a:t>
            </a:r>
            <a:r>
              <a:rPr lang="en-US" dirty="0" smtClean="0"/>
              <a:t> V	</a:t>
            </a:r>
            <a:r>
              <a:rPr lang="en-US" b="1" dirty="0" smtClean="0"/>
              <a:t>DATE:</a:t>
            </a:r>
            <a:r>
              <a:rPr lang="en-US" dirty="0" smtClean="0"/>
              <a:t> 12-11-2020</a:t>
            </a:r>
          </a:p>
          <a:p>
            <a:endParaRPr lang="en-US" dirty="0" smtClean="0"/>
          </a:p>
          <a:p>
            <a:r>
              <a:rPr lang="en-US" b="1" dirty="0" smtClean="0"/>
              <a:t>PROJECT TITLE: </a:t>
            </a:r>
            <a:r>
              <a:rPr lang="en-US" dirty="0" smtClean="0"/>
              <a:t> CHAT CONSOLE APPLICATION</a:t>
            </a:r>
          </a:p>
          <a:p>
            <a:endParaRPr lang="en-US" dirty="0" smtClean="0"/>
          </a:p>
          <a:p>
            <a:r>
              <a:rPr lang="en-US" b="1" dirty="0" smtClean="0"/>
              <a:t>TEAM MEMBERS:</a:t>
            </a:r>
          </a:p>
          <a:p>
            <a:endParaRPr lang="en-US" dirty="0" smtClean="0"/>
          </a:p>
          <a:p>
            <a:r>
              <a:rPr lang="en-US" dirty="0" smtClean="0"/>
              <a:t>KARTHI S – 18ISR019</a:t>
            </a:r>
          </a:p>
          <a:p>
            <a:r>
              <a:rPr lang="en-US" dirty="0" smtClean="0"/>
              <a:t>SANKARANANTH S – 18ISR042</a:t>
            </a:r>
          </a:p>
        </p:txBody>
      </p:sp>
    </p:spTree>
    <p:extLst>
      <p:ext uri="{BB962C8B-B14F-4D97-AF65-F5344CB8AC3E}">
        <p14:creationId xmlns:p14="http://schemas.microsoft.com/office/powerpoint/2010/main" val="8753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982" y="113133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Overview: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17418" y="1905000"/>
            <a:ext cx="754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clients </a:t>
            </a:r>
            <a:r>
              <a:rPr lang="en-US" dirty="0" smtClean="0"/>
              <a:t>can connect </a:t>
            </a:r>
            <a:r>
              <a:rPr lang="en-US" dirty="0"/>
              <a:t>to a server and they can chat to each </a:t>
            </a:r>
            <a:r>
              <a:rPr lang="en-US" dirty="0" smtClean="0"/>
              <a:t>other. Everyone </a:t>
            </a:r>
            <a:r>
              <a:rPr lang="en-US" dirty="0"/>
              <a:t>can see other users’ </a:t>
            </a:r>
            <a:r>
              <a:rPr lang="en-US" dirty="0" smtClean="0"/>
              <a:t>messages</a:t>
            </a:r>
            <a:r>
              <a:rPr lang="en-US" dirty="0"/>
              <a:t> </a:t>
            </a:r>
            <a:r>
              <a:rPr lang="en-US" dirty="0" smtClean="0"/>
              <a:t>like in the </a:t>
            </a:r>
            <a:r>
              <a:rPr lang="en-US" b="1" dirty="0" smtClean="0"/>
              <a:t>chat room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server sends a </a:t>
            </a:r>
            <a:r>
              <a:rPr lang="en-US" b="1" dirty="0"/>
              <a:t>list of currently online users</a:t>
            </a:r>
            <a:r>
              <a:rPr lang="en-US" dirty="0"/>
              <a:t> to the new user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application consists of </a:t>
            </a:r>
            <a:r>
              <a:rPr lang="en-US" b="1" dirty="0"/>
              <a:t>two </a:t>
            </a:r>
            <a:r>
              <a:rPr lang="en-US" dirty="0"/>
              <a:t>parts: </a:t>
            </a:r>
            <a:endParaRPr lang="en-US" dirty="0" smtClean="0"/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Server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Client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Each </a:t>
            </a:r>
            <a:r>
              <a:rPr lang="en-US" dirty="0"/>
              <a:t>part can run </a:t>
            </a:r>
            <a:r>
              <a:rPr lang="en-US" b="1" dirty="0"/>
              <a:t>independently</a:t>
            </a:r>
            <a:r>
              <a:rPr lang="en-US" dirty="0"/>
              <a:t> on separate computers.</a:t>
            </a:r>
          </a:p>
        </p:txBody>
      </p:sp>
    </p:spTree>
    <p:extLst>
      <p:ext uri="{BB962C8B-B14F-4D97-AF65-F5344CB8AC3E}">
        <p14:creationId xmlns:p14="http://schemas.microsoft.com/office/powerpoint/2010/main" val="204550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872836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Chat </a:t>
            </a:r>
            <a:r>
              <a:rPr lang="en-US" sz="2000" b="1" dirty="0"/>
              <a:t>Conferencing Protocols:</a:t>
            </a:r>
          </a:p>
          <a:p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14335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itchFamily="2" charset="2"/>
              <a:buChar char="§"/>
            </a:pPr>
            <a:r>
              <a:rPr lang="en-US" dirty="0" smtClean="0"/>
              <a:t>Chat </a:t>
            </a:r>
            <a:r>
              <a:rPr lang="en-US" dirty="0"/>
              <a:t>conferencing </a:t>
            </a:r>
            <a:r>
              <a:rPr lang="en-US" dirty="0" smtClean="0"/>
              <a:t>refers to </a:t>
            </a:r>
            <a:r>
              <a:rPr lang="en-US" b="1" dirty="0" smtClean="0"/>
              <a:t>chatting in the internet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Wingdings" pitchFamily="2" charset="2"/>
              <a:buChar char="§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§"/>
            </a:pPr>
            <a:r>
              <a:rPr lang="en-US" dirty="0"/>
              <a:t>Chatting is the one of the </a:t>
            </a:r>
            <a:r>
              <a:rPr lang="en-US" b="1" dirty="0"/>
              <a:t>most effective</a:t>
            </a:r>
            <a:r>
              <a:rPr lang="en-US" dirty="0"/>
              <a:t> means of communication. </a:t>
            </a:r>
            <a:endParaRPr lang="en-US" dirty="0" smtClean="0"/>
          </a:p>
          <a:p>
            <a:pPr marL="285750" indent="-285750" fontAlgn="base">
              <a:buFont typeface="Wingdings" pitchFamily="2" charset="2"/>
              <a:buChar char="§"/>
            </a:pPr>
            <a:endParaRPr lang="en-US" dirty="0"/>
          </a:p>
          <a:p>
            <a:pPr marL="285750" indent="-285750" fontAlgn="base">
              <a:buFont typeface="Wingdings" pitchFamily="2" charset="2"/>
              <a:buChar char="§"/>
            </a:pPr>
            <a:r>
              <a:rPr lang="en-US" dirty="0" smtClean="0"/>
              <a:t>Online </a:t>
            </a:r>
            <a:r>
              <a:rPr lang="en-US" dirty="0"/>
              <a:t>chats on the Internet include </a:t>
            </a:r>
            <a:r>
              <a:rPr lang="en-US" b="1" dirty="0"/>
              <a:t>texting</a:t>
            </a:r>
            <a:r>
              <a:rPr lang="en-US" dirty="0"/>
              <a:t>, </a:t>
            </a:r>
            <a:r>
              <a:rPr lang="en-US" b="1" dirty="0"/>
              <a:t>sharing videos</a:t>
            </a:r>
            <a:r>
              <a:rPr lang="en-US" dirty="0"/>
              <a:t>, </a:t>
            </a:r>
            <a:r>
              <a:rPr lang="en-US" b="1" dirty="0"/>
              <a:t>sharing </a:t>
            </a:r>
            <a:r>
              <a:rPr lang="en-US" b="1" dirty="0" smtClean="0"/>
              <a:t>images</a:t>
            </a:r>
            <a:r>
              <a:rPr lang="en-US" dirty="0" smtClean="0"/>
              <a:t>, </a:t>
            </a:r>
            <a:r>
              <a:rPr lang="en-US" dirty="0"/>
              <a:t>etc. It is generally is </a:t>
            </a:r>
            <a:r>
              <a:rPr lang="en-US" b="1" dirty="0"/>
              <a:t>textual communication</a:t>
            </a:r>
            <a:r>
              <a:rPr lang="en-US" dirty="0"/>
              <a:t> between </a:t>
            </a:r>
            <a:r>
              <a:rPr lang="en-US" b="1" dirty="0"/>
              <a:t>two or many peoples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The chatting protocols </a:t>
            </a:r>
            <a:r>
              <a:rPr lang="en-US" b="1" dirty="0"/>
              <a:t>IRC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XMPP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/>
          </a:p>
        </p:txBody>
      </p:sp>
      <p:pic>
        <p:nvPicPr>
          <p:cNvPr id="2050" name="Picture 2" descr="C:\Users\kanister\Desktop\Sem V\Projects\NP\c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3" y="4419600"/>
            <a:ext cx="6577013" cy="20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94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12861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Internet Relay Chat (IRC) : 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71599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Introduced in </a:t>
            </a:r>
            <a:r>
              <a:rPr lang="en-US" b="1" dirty="0" smtClean="0"/>
              <a:t>1988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/>
              <a:t>Text-based </a:t>
            </a:r>
            <a:r>
              <a:rPr lang="en-US" dirty="0"/>
              <a:t>conferencing protocol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Used for group chatting on Channels also known as </a:t>
            </a:r>
            <a:r>
              <a:rPr lang="en-US" b="1" dirty="0"/>
              <a:t>chat rooms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/>
              <a:t>C2 server</a:t>
            </a:r>
            <a:r>
              <a:rPr lang="en-US" dirty="0"/>
              <a:t> or </a:t>
            </a:r>
            <a:r>
              <a:rPr lang="en-US" b="1" dirty="0"/>
              <a:t>Command</a:t>
            </a:r>
            <a:r>
              <a:rPr lang="en-US" dirty="0"/>
              <a:t> and </a:t>
            </a:r>
            <a:r>
              <a:rPr lang="en-US" b="1" dirty="0"/>
              <a:t>Control server</a:t>
            </a:r>
            <a:r>
              <a:rPr lang="en-US" dirty="0"/>
              <a:t> are the IRC servers that contain </a:t>
            </a:r>
            <a:r>
              <a:rPr lang="en-US" b="1" dirty="0"/>
              <a:t>channels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/>
              <a:t>TCP Sockets</a:t>
            </a:r>
            <a:r>
              <a:rPr lang="en-US" dirty="0"/>
              <a:t> are used for connecting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/>
              <a:t>IRC Operators</a:t>
            </a:r>
            <a:r>
              <a:rPr lang="en-US" dirty="0"/>
              <a:t> (</a:t>
            </a:r>
            <a:r>
              <a:rPr lang="en-US" dirty="0" err="1"/>
              <a:t>IRCops</a:t>
            </a:r>
            <a:r>
              <a:rPr lang="en-US" dirty="0"/>
              <a:t>) are used to manage </a:t>
            </a:r>
            <a:r>
              <a:rPr lang="en-US" dirty="0" smtClean="0"/>
              <a:t>servers.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C:\Users\kanister\Desktop\Sem V\Projects\NP\ir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827010"/>
            <a:ext cx="65532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4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364" y="817418"/>
            <a:ext cx="7121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Extensible Messaging and Presence Protocol (XMPP)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7364" y="1222784"/>
            <a:ext cx="80356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Developed by </a:t>
            </a:r>
            <a:r>
              <a:rPr lang="en-US" b="1" dirty="0"/>
              <a:t>Jabber open-source community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Real time messaging system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b="1" dirty="0"/>
              <a:t>TCP/IP</a:t>
            </a:r>
            <a:r>
              <a:rPr lang="en-US" dirty="0"/>
              <a:t>, </a:t>
            </a:r>
            <a:r>
              <a:rPr lang="en-US" b="1" dirty="0"/>
              <a:t>HTTP</a:t>
            </a:r>
            <a:r>
              <a:rPr lang="en-US" dirty="0"/>
              <a:t>, or </a:t>
            </a:r>
            <a:r>
              <a:rPr lang="en-US" b="1" dirty="0" err="1"/>
              <a:t>WebSocket</a:t>
            </a:r>
            <a:r>
              <a:rPr lang="en-US" dirty="0"/>
              <a:t> are used for connecting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Some applications can be </a:t>
            </a:r>
            <a:r>
              <a:rPr lang="en-US" b="1" dirty="0" err="1"/>
              <a:t>Gtalk</a:t>
            </a:r>
            <a:r>
              <a:rPr lang="en-US" dirty="0"/>
              <a:t> and </a:t>
            </a:r>
            <a:r>
              <a:rPr lang="en-US" b="1" dirty="0" err="1"/>
              <a:t>Whatsapp</a:t>
            </a:r>
            <a:r>
              <a:rPr lang="en-US" dirty="0" smtClean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/>
              <a:t>Features such as </a:t>
            </a:r>
            <a:r>
              <a:rPr lang="en-US" b="1" dirty="0"/>
              <a:t>publish/subscribe</a:t>
            </a:r>
            <a:r>
              <a:rPr lang="en-US" dirty="0"/>
              <a:t>, </a:t>
            </a:r>
            <a:r>
              <a:rPr lang="en-US" b="1" dirty="0"/>
              <a:t>authentication</a:t>
            </a:r>
            <a:r>
              <a:rPr lang="en-US" dirty="0"/>
              <a:t> and its </a:t>
            </a:r>
            <a:r>
              <a:rPr lang="en-US" b="1" dirty="0"/>
              <a:t>security</a:t>
            </a:r>
            <a:r>
              <a:rPr lang="en-US" dirty="0"/>
              <a:t> uses to implement </a:t>
            </a:r>
            <a:r>
              <a:rPr lang="en-US" b="1" dirty="0" err="1"/>
              <a:t>IoT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pic>
        <p:nvPicPr>
          <p:cNvPr id="4098" name="Picture 2" descr="C:\Users\kanister\Desktop\Sem V\Projects\NP\xmp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548639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382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Chat Server Program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799" y="1295400"/>
            <a:ext cx="7668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consists of </a:t>
            </a:r>
            <a:r>
              <a:rPr lang="en-US" b="1" dirty="0" smtClean="0"/>
              <a:t>two</a:t>
            </a:r>
            <a:r>
              <a:rPr lang="en-US" dirty="0" smtClean="0"/>
              <a:t> classes.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err="1" smtClean="0"/>
              <a:t>ChatServer</a:t>
            </a: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r>
              <a:rPr lang="en-US" dirty="0" err="1" smtClean="0"/>
              <a:t>UserThread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 err="1"/>
              <a:t>ChatServer</a:t>
            </a:r>
            <a:r>
              <a:rPr lang="en-US" dirty="0"/>
              <a:t> class starts the server, listening on a specific port.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 new client gets connected, an </a:t>
            </a:r>
            <a:r>
              <a:rPr lang="en-US" dirty="0" smtClean="0"/>
              <a:t>instance of</a:t>
            </a:r>
            <a:r>
              <a:rPr lang="en-US" dirty="0"/>
              <a:t> </a:t>
            </a:r>
            <a:r>
              <a:rPr lang="en-US" b="1" dirty="0" err="1"/>
              <a:t>UserThread</a:t>
            </a:r>
            <a:r>
              <a:rPr lang="en-US" dirty="0"/>
              <a:t> is created to serve that client.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90455" y="3836433"/>
            <a:ext cx="2112818" cy="9144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03273" y="5379028"/>
            <a:ext cx="2133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56855" y="5379028"/>
            <a:ext cx="21336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46764" y="4191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 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3100" y="565156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UserThread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3555" y="565156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ChatServer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109352" y="4998028"/>
            <a:ext cx="44438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13957" y="4750833"/>
            <a:ext cx="0" cy="24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39344" y="5025738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09353" y="5008419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3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46666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Chat Server Program (</a:t>
            </a:r>
            <a:r>
              <a:rPr lang="en-US" sz="2000" b="1" dirty="0" err="1" smtClean="0"/>
              <a:t>Contn</a:t>
            </a:r>
            <a:r>
              <a:rPr lang="en-US" sz="2000" b="1" dirty="0" smtClean="0"/>
              <a:t>.) :</a:t>
            </a:r>
            <a:endParaRPr 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7526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 </a:t>
            </a:r>
            <a:r>
              <a:rPr lang="en-US" dirty="0" err="1" smtClean="0"/>
              <a:t>ChatServer</a:t>
            </a:r>
            <a:r>
              <a:rPr lang="en-US" dirty="0" smtClean="0"/>
              <a:t> class has two Set collections to keep track the </a:t>
            </a:r>
            <a:r>
              <a:rPr lang="en-US" b="1" dirty="0" smtClean="0"/>
              <a:t>names</a:t>
            </a:r>
            <a:r>
              <a:rPr lang="en-US" dirty="0" smtClean="0"/>
              <a:t> and </a:t>
            </a:r>
            <a:r>
              <a:rPr lang="en-US" b="1" dirty="0" smtClean="0"/>
              <a:t>threads</a:t>
            </a:r>
            <a:r>
              <a:rPr lang="en-US" dirty="0" smtClean="0"/>
              <a:t> of the </a:t>
            </a:r>
            <a:r>
              <a:rPr lang="en-US" b="1" dirty="0" smtClean="0"/>
              <a:t>connected clients</a:t>
            </a:r>
            <a:r>
              <a:rPr lang="en-US" dirty="0" smtClean="0"/>
              <a:t>. 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Set</a:t>
            </a:r>
            <a:r>
              <a:rPr lang="en-US" dirty="0"/>
              <a:t> is used because it </a:t>
            </a:r>
            <a:r>
              <a:rPr lang="en-US" b="1" dirty="0"/>
              <a:t>doesn’t allow duplication</a:t>
            </a:r>
            <a:r>
              <a:rPr lang="en-US" dirty="0"/>
              <a:t> and the order of elements does not matter.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927" y="3572837"/>
            <a:ext cx="685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two</a:t>
            </a:r>
            <a:r>
              <a:rPr lang="en-US" dirty="0" smtClean="0"/>
              <a:t> Set collections are: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private </a:t>
            </a:r>
            <a:r>
              <a:rPr lang="en-US" dirty="0"/>
              <a:t>Set&lt;String&gt; </a:t>
            </a:r>
            <a:r>
              <a:rPr lang="en-US" dirty="0" err="1"/>
              <a:t>userNames</a:t>
            </a:r>
            <a:r>
              <a:rPr lang="en-US" dirty="0"/>
              <a:t> = new </a:t>
            </a:r>
            <a:r>
              <a:rPr lang="en-US" dirty="0" err="1"/>
              <a:t>HashSet</a:t>
            </a:r>
            <a:r>
              <a:rPr lang="en-US" dirty="0" smtClean="0"/>
              <a:t>&lt;&gt;();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private Set&lt;</a:t>
            </a:r>
            <a:r>
              <a:rPr lang="en-US" dirty="0" err="1"/>
              <a:t>UserThread</a:t>
            </a:r>
            <a:r>
              <a:rPr lang="en-US" dirty="0"/>
              <a:t>&gt; </a:t>
            </a:r>
            <a:r>
              <a:rPr lang="en-US" dirty="0" err="1"/>
              <a:t>userThreads</a:t>
            </a:r>
            <a:r>
              <a:rPr lang="en-US" dirty="0"/>
              <a:t> = new </a:t>
            </a:r>
            <a:r>
              <a:rPr lang="en-US" dirty="0" err="1"/>
              <a:t>HashSet</a:t>
            </a:r>
            <a:r>
              <a:rPr lang="en-US" dirty="0"/>
              <a:t>&lt;&gt;();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410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An important method in the </a:t>
            </a:r>
            <a:r>
              <a:rPr lang="en-US" dirty="0" err="1"/>
              <a:t>ChatServer</a:t>
            </a:r>
            <a:r>
              <a:rPr lang="en-US" dirty="0"/>
              <a:t> </a:t>
            </a:r>
            <a:r>
              <a:rPr lang="en-US" dirty="0" smtClean="0"/>
              <a:t>class is</a:t>
            </a:r>
            <a:r>
              <a:rPr lang="en-US" dirty="0"/>
              <a:t> </a:t>
            </a:r>
            <a:r>
              <a:rPr lang="en-US" b="1" dirty="0"/>
              <a:t>broadcast()</a:t>
            </a:r>
            <a:r>
              <a:rPr lang="en-US" dirty="0"/>
              <a:t> which deliver a message from one client to all others </a:t>
            </a:r>
            <a:r>
              <a:rPr lang="en-US" dirty="0" smtClean="0"/>
              <a:t>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873" y="946666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Chat Server Program (</a:t>
            </a:r>
            <a:r>
              <a:rPr lang="en-US" sz="2000" b="1" dirty="0" err="1" smtClean="0"/>
              <a:t>Contn</a:t>
            </a:r>
            <a:r>
              <a:rPr lang="en-US" sz="2000" b="1" dirty="0" smtClean="0"/>
              <a:t>.) :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676400"/>
            <a:ext cx="762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void broadcast(String message, </a:t>
            </a:r>
            <a:r>
              <a:rPr lang="en-US" dirty="0" err="1"/>
              <a:t>UserThread</a:t>
            </a:r>
            <a:r>
              <a:rPr lang="en-US" dirty="0"/>
              <a:t> </a:t>
            </a:r>
            <a:r>
              <a:rPr lang="en-US" dirty="0" err="1"/>
              <a:t>excludeUser</a:t>
            </a:r>
            <a:r>
              <a:rPr lang="en-US" dirty="0"/>
              <a:t>) </a:t>
            </a:r>
            <a:endParaRPr lang="en-US" dirty="0" smtClean="0"/>
          </a:p>
          <a:p>
            <a:pPr fontAlgn="base"/>
            <a:r>
              <a:rPr lang="en-US" dirty="0" smtClean="0"/>
              <a:t>{</a:t>
            </a:r>
            <a:endParaRPr lang="en-US" dirty="0"/>
          </a:p>
          <a:p>
            <a:pPr fontAlgn="base"/>
            <a:r>
              <a:rPr lang="en-US" dirty="0"/>
              <a:t>    for (</a:t>
            </a:r>
            <a:r>
              <a:rPr lang="en-US" dirty="0" err="1"/>
              <a:t>UserThread</a:t>
            </a:r>
            <a:r>
              <a:rPr lang="en-US" dirty="0"/>
              <a:t> </a:t>
            </a:r>
            <a:r>
              <a:rPr lang="en-US" dirty="0" err="1"/>
              <a:t>aUser</a:t>
            </a:r>
            <a:r>
              <a:rPr lang="en-US" dirty="0"/>
              <a:t> : </a:t>
            </a:r>
            <a:r>
              <a:rPr lang="en-US" dirty="0" err="1"/>
              <a:t>userThreads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    </a:t>
            </a:r>
            <a:r>
              <a:rPr lang="en-US" dirty="0"/>
              <a:t>{</a:t>
            </a:r>
          </a:p>
          <a:p>
            <a:pPr fontAlgn="base"/>
            <a:r>
              <a:rPr lang="en-US" dirty="0"/>
              <a:t>        if (</a:t>
            </a:r>
            <a:r>
              <a:rPr lang="en-US" dirty="0" err="1"/>
              <a:t>aUser</a:t>
            </a:r>
            <a:r>
              <a:rPr lang="en-US" dirty="0"/>
              <a:t> != </a:t>
            </a:r>
            <a:r>
              <a:rPr lang="en-US" dirty="0" err="1"/>
              <a:t>excludeUser</a:t>
            </a:r>
            <a:r>
              <a:rPr lang="en-US" dirty="0"/>
              <a:t>) </a:t>
            </a:r>
            <a:endParaRPr lang="en-US" dirty="0" smtClean="0"/>
          </a:p>
          <a:p>
            <a:pPr fontAlgn="base"/>
            <a:r>
              <a:rPr lang="en-US" dirty="0" smtClean="0"/>
              <a:t>        {</a:t>
            </a:r>
            <a:endParaRPr lang="en-US" dirty="0"/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aUser.sendMessage</a:t>
            </a:r>
            <a:r>
              <a:rPr lang="en-US" dirty="0"/>
              <a:t>(message);</a:t>
            </a:r>
          </a:p>
          <a:p>
            <a:pPr fontAlgn="base"/>
            <a:r>
              <a:rPr lang="en-US" dirty="0"/>
              <a:t>        }</a:t>
            </a:r>
          </a:p>
          <a:p>
            <a:pPr fontAlgn="base"/>
            <a:r>
              <a:rPr lang="en-US" dirty="0"/>
              <a:t>    }</a:t>
            </a:r>
          </a:p>
          <a:p>
            <a:pPr fontAlgn="base"/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162" y="4724400"/>
            <a:ext cx="7626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 </a:t>
            </a:r>
            <a:r>
              <a:rPr lang="en-US" b="1" dirty="0" err="1"/>
              <a:t>UserThread</a:t>
            </a:r>
            <a:r>
              <a:rPr lang="en-US" dirty="0"/>
              <a:t> class is responsible for reading messages sent from the client and broadcasting messages to all other clients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Finally it </a:t>
            </a:r>
            <a:r>
              <a:rPr lang="en-US" b="1" dirty="0"/>
              <a:t>notifies</a:t>
            </a:r>
            <a:r>
              <a:rPr lang="en-US" dirty="0"/>
              <a:t> other users about the </a:t>
            </a:r>
            <a:r>
              <a:rPr lang="en-US" b="1" dirty="0"/>
              <a:t>disconnection</a:t>
            </a:r>
            <a:r>
              <a:rPr lang="en-US" dirty="0"/>
              <a:t> of this user and closes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24747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572</TotalTime>
  <Words>819</Words>
  <Application>Microsoft Office PowerPoint</Application>
  <PresentationFormat>On-screen Show (4:3)</PresentationFormat>
  <Paragraphs>195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Austin</vt:lpstr>
      <vt:lpstr>CHAT CONSOLE APPLICATION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CONSOLE APPLICATION </dc:title>
  <dc:creator>kavitha</dc:creator>
  <cp:lastModifiedBy>kavitha</cp:lastModifiedBy>
  <cp:revision>53</cp:revision>
  <dcterms:created xsi:type="dcterms:W3CDTF">2020-11-09T07:45:58Z</dcterms:created>
  <dcterms:modified xsi:type="dcterms:W3CDTF">2020-11-11T21:46:46Z</dcterms:modified>
</cp:coreProperties>
</file>