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[employee_data_with_pivot_chart.xlsx]Sheet1!PivotTable1</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solidFill>
                  <a:schemeClr val="tx1"/>
                </a:solidFill>
              </a:rPr>
              <a:t>EMPLOYEES PERFORMANCE ANALYSIS</a:t>
            </a:r>
          </a:p>
        </c:rich>
      </c:tx>
      <c:layout>
        <c:manualLayout>
          <c:xMode val="edge"/>
          <c:yMode val="edge"/>
          <c:x val="0.20864089408178815"/>
          <c:y val="5.764893893716641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5.1106820782017635E-2"/>
          <c:y val="0.14282047536890694"/>
          <c:w val="0.78894197119590803"/>
          <c:h val="0.73923650352174664"/>
        </c:manualLayout>
      </c:layout>
      <c:barChart>
        <c:barDir val="col"/>
        <c:grouping val="clustered"/>
        <c:varyColors val="0"/>
        <c:ser>
          <c:idx val="0"/>
          <c:order val="0"/>
          <c:tx>
            <c:strRef>
              <c:f>Sheet1!$B$3:$B$4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1-B32E-4C45-A40B-F38579D178EE}"/>
            </c:ext>
          </c:extLst>
        </c:ser>
        <c:ser>
          <c:idx val="1"/>
          <c:order val="1"/>
          <c:tx>
            <c:strRef>
              <c:f>Sheet1!$C$3:$C$4</c:f>
              <c:strCache>
                <c:ptCount val="1"/>
                <c:pt idx="0">
                  <c:v>POOR</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2-B32E-4C45-A40B-F38579D178EE}"/>
            </c:ext>
          </c:extLst>
        </c:ser>
        <c:ser>
          <c:idx val="2"/>
          <c:order val="2"/>
          <c:tx>
            <c:strRef>
              <c:f>Sheet1!$D$3:$D$4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B32E-4C45-A40B-F38579D178EE}"/>
            </c:ext>
          </c:extLst>
        </c:ser>
        <c:ser>
          <c:idx val="3"/>
          <c:order val="3"/>
          <c:tx>
            <c:strRef>
              <c:f>Sheet1!$E$3:$E$4</c:f>
              <c:strCache>
                <c:ptCount val="1"/>
                <c:pt idx="0">
                  <c:v>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5-B32E-4C45-A40B-F38579D178EE}"/>
            </c:ext>
          </c:extLst>
        </c:ser>
        <c:ser>
          <c:idx val="4"/>
          <c:order val="4"/>
          <c:tx>
            <c:strRef>
              <c:f>Sheet1!$F$3:$F$4</c:f>
              <c:strCache>
                <c:ptCount val="1"/>
                <c:pt idx="0">
                  <c:v>VERY HIGH</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6-B32E-4C45-A40B-F38579D178EE}"/>
            </c:ext>
          </c:extLst>
        </c:ser>
        <c:dLbls>
          <c:showLegendKey val="0"/>
          <c:showVal val="0"/>
          <c:showCatName val="0"/>
          <c:showSerName val="0"/>
          <c:showPercent val="0"/>
          <c:showBubbleSize val="0"/>
        </c:dLbls>
        <c:gapWidth val="219"/>
        <c:axId val="-1250402032"/>
        <c:axId val="-1250410192"/>
      </c:barChart>
      <c:catAx>
        <c:axId val="-12504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10192"/>
        <c:crosses val="autoZero"/>
        <c:auto val="1"/>
        <c:lblAlgn val="ctr"/>
        <c:lblOffset val="100"/>
        <c:noMultiLvlLbl val="0"/>
      </c:catAx>
      <c:valAx>
        <c:axId val="-125041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02032"/>
        <c:crosses val="autoZero"/>
        <c:crossBetween val="between"/>
      </c:valAx>
      <c:spPr>
        <a:noFill/>
        <a:ln>
          <a:noFill/>
        </a:ln>
        <a:effectLst/>
      </c:spPr>
    </c:plotArea>
    <c:legend>
      <c:legendPos val="r"/>
      <c:legendEntry>
        <c:idx val="6"/>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Entry>
      <c:layout>
        <c:manualLayout>
          <c:xMode val="edge"/>
          <c:yMode val="edge"/>
          <c:x val="0.83292524732485351"/>
          <c:y val="3.9922166204694985E-2"/>
          <c:w val="0.15675213675213678"/>
          <c:h val="0.9194674571629303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4437" y="2890273"/>
            <a:ext cx="8924926" cy="2677656"/>
          </a:xfrm>
          <a:prstGeom prst="rect">
            <a:avLst/>
          </a:prstGeom>
          <a:noFill/>
        </p:spPr>
        <p:txBody>
          <a:bodyPr wrap="square" rtlCol="0">
            <a:spAutoFit/>
          </a:bodyPr>
          <a:lstStyle/>
          <a:p>
            <a:r>
              <a:rPr lang="en-US" sz="2400" b="1" dirty="0"/>
              <a:t>STUDENT NAME:</a:t>
            </a:r>
            <a:r>
              <a:rPr lang="en-US" sz="2400" dirty="0"/>
              <a:t> </a:t>
            </a:r>
            <a:r>
              <a:rPr lang="en-IN" sz="2400" dirty="0"/>
              <a:t>KARTHIKEYAN S</a:t>
            </a:r>
            <a:endParaRPr lang="en-US" sz="2400" dirty="0"/>
          </a:p>
          <a:p>
            <a:r>
              <a:rPr lang="en-US" sz="2400" b="1" dirty="0"/>
              <a:t>ROLL NO: </a:t>
            </a:r>
            <a:r>
              <a:rPr lang="en-US" sz="2400" dirty="0"/>
              <a:t>22BC</a:t>
            </a:r>
            <a:r>
              <a:rPr lang="en-IN" sz="2400" dirty="0"/>
              <a:t>33</a:t>
            </a:r>
            <a:endParaRPr lang="en-US" sz="2400" dirty="0"/>
          </a:p>
          <a:p>
            <a:r>
              <a:rPr lang="en-US" sz="2400" b="1" dirty="0"/>
              <a:t>REGISTER NUMBER: </a:t>
            </a:r>
            <a:r>
              <a:rPr lang="en-US" sz="2400" dirty="0"/>
              <a:t>312218</a:t>
            </a:r>
            <a:r>
              <a:rPr lang="en-IN" sz="2400" dirty="0"/>
              <a:t>902</a:t>
            </a:r>
            <a:endParaRPr lang="en-US" sz="2400" dirty="0"/>
          </a:p>
          <a:p>
            <a:r>
              <a:rPr lang="en-US" sz="2400" b="1" dirty="0"/>
              <a:t>NAAN MUDHALVAN ID: </a:t>
            </a:r>
            <a:r>
              <a:rPr lang="en-IN" sz="2400" dirty="0"/>
              <a:t>95C6D36F662D0458E1048DB87F548532</a:t>
            </a:r>
            <a:endParaRPr lang="en-US" sz="2400" dirty="0"/>
          </a:p>
          <a:p>
            <a:r>
              <a:rPr lang="en-US" sz="2400" b="1" dirty="0"/>
              <a:t>DEPARTMENT: </a:t>
            </a:r>
            <a:r>
              <a:rPr lang="en-US" sz="2400" dirty="0"/>
              <a:t>B.COM (COMMERCE)</a:t>
            </a:r>
          </a:p>
          <a:p>
            <a:r>
              <a:rPr lang="en-US" sz="2400" b="1" dirty="0"/>
              <a:t>COLLEGE:</a:t>
            </a:r>
            <a:r>
              <a:rPr lang="en-US" sz="2400" dirty="0"/>
              <a:t> AVICHI COLLEGE OF ARTS AND SCIENCE, VIRUGAMBAKKAM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b="1"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 </a:t>
            </a:r>
            <a:r>
              <a:rPr lang="en-IN" sz="2800" b="1" i="1" dirty="0">
                <a:latin typeface="Times New Roman" panose="02020603050405020304" pitchFamily="18" charset="0"/>
                <a:cs typeface="Times New Roman" panose="02020603050405020304" pitchFamily="18" charset="0"/>
              </a:rPr>
              <a:t>Filters: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2581510458"/>
              </p:ext>
            </p:extLst>
          </p:nvPr>
        </p:nvGraphicFramePr>
        <p:xfrm>
          <a:off x="152400" y="990599"/>
          <a:ext cx="11887200" cy="58674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analyse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Find out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a:t>
            </a:r>
            <a:r>
              <a:rPr lang="en-IN" sz="3200" dirty="0" err="1">
                <a:latin typeface="Times New Roman" panose="02020603050405020304" pitchFamily="18" charset="0"/>
                <a:cs typeface="Times New Roman" panose="02020603050405020304" pitchFamily="18" charset="0"/>
              </a:rPr>
              <a:t>Kaggle</a:t>
            </a:r>
            <a:r>
              <a:rPr lang="en-IN" sz="3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725</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whatsappcreationz@gmail.com</cp:lastModifiedBy>
  <cp:revision>56</cp:revision>
  <dcterms:created xsi:type="dcterms:W3CDTF">2024-03-29T15:07:22Z</dcterms:created>
  <dcterms:modified xsi:type="dcterms:W3CDTF">2024-09-01T14:26:43Z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