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79" r:id="rId4"/>
    <p:sldId id="280" r:id="rId5"/>
    <p:sldId id="282" r:id="rId6"/>
    <p:sldId id="260" r:id="rId7"/>
    <p:sldId id="261" r:id="rId8"/>
    <p:sldId id="262" r:id="rId9"/>
    <p:sldId id="277" r:id="rId10"/>
    <p:sldId id="278" r:id="rId11"/>
    <p:sldId id="28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702D-8405-4FF4-B318-84563025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364" y="1882502"/>
            <a:ext cx="9321282" cy="2976881"/>
          </a:xfrm>
        </p:spPr>
        <p:txBody>
          <a:bodyPr>
            <a:normAutofit fontScale="90000"/>
          </a:bodyPr>
          <a:lstStyle/>
          <a:p>
            <a:pPr marR="8255" algn="ctr">
              <a:lnSpc>
                <a:spcPct val="100000"/>
              </a:lnSpc>
              <a:spcBef>
                <a:spcPts val="350"/>
              </a:spcBef>
            </a:pPr>
            <a:r>
              <a:rPr lang="en-IN" sz="4400" spc="-10" dirty="0"/>
              <a:t>Android</a:t>
            </a:r>
            <a:r>
              <a:rPr lang="en-IN" sz="4400" spc="-165" dirty="0"/>
              <a:t> </a:t>
            </a:r>
            <a:r>
              <a:rPr lang="en-IN" sz="4400" spc="-10" dirty="0"/>
              <a:t>Application</a:t>
            </a:r>
            <a:r>
              <a:rPr lang="en-IN" sz="4400" spc="-15" dirty="0"/>
              <a:t> </a:t>
            </a:r>
            <a:r>
              <a:rPr lang="en-IN" sz="4400" spc="-5" dirty="0" smtClean="0"/>
              <a:t>Development</a:t>
            </a:r>
            <a:br>
              <a:rPr lang="en-IN" sz="4400" spc="-5" dirty="0" smtClean="0"/>
            </a:br>
            <a:r>
              <a:rPr lang="en-US" b="1" spc="-35" dirty="0">
                <a:latin typeface="Times New Roman"/>
                <a:cs typeface="Times New Roman"/>
              </a:rPr>
              <a:t>CHATCONNECT</a:t>
            </a:r>
            <a:r>
              <a:rPr lang="en-US" dirty="0">
                <a:latin typeface="Times New Roman"/>
                <a:cs typeface="Times New Roman"/>
              </a:rPr>
              <a:t/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sz="4400" b="1" spc="5" dirty="0">
                <a:latin typeface="Times New Roman"/>
                <a:cs typeface="Times New Roman"/>
              </a:rPr>
              <a:t>A</a:t>
            </a:r>
            <a:r>
              <a:rPr lang="en-US" sz="4400" b="1" spc="-160" dirty="0">
                <a:latin typeface="Times New Roman"/>
                <a:cs typeface="Times New Roman"/>
              </a:rPr>
              <a:t> </a:t>
            </a:r>
            <a:r>
              <a:rPr lang="en-US" sz="4400" b="1" spc="-5" dirty="0" err="1">
                <a:latin typeface="Times New Roman"/>
                <a:cs typeface="Times New Roman"/>
              </a:rPr>
              <a:t>Realtime</a:t>
            </a:r>
            <a:r>
              <a:rPr lang="en-US" sz="4400" b="1" spc="-5" dirty="0">
                <a:latin typeface="Times New Roman"/>
                <a:cs typeface="Times New Roman"/>
              </a:rPr>
              <a:t> Chat</a:t>
            </a:r>
            <a:r>
              <a:rPr lang="en-US" sz="4400" b="1" spc="-10" dirty="0">
                <a:latin typeface="Times New Roman"/>
                <a:cs typeface="Times New Roman"/>
              </a:rPr>
              <a:t> </a:t>
            </a:r>
            <a:r>
              <a:rPr lang="en-US" sz="4400" b="1" spc="-5" dirty="0">
                <a:latin typeface="Times New Roman"/>
                <a:cs typeface="Times New Roman"/>
              </a:rPr>
              <a:t>and Communication</a:t>
            </a:r>
            <a:r>
              <a:rPr lang="en-US" sz="4400" dirty="0">
                <a:latin typeface="Times New Roman"/>
                <a:cs typeface="Times New Roman"/>
              </a:rPr>
              <a:t/>
            </a:r>
            <a:br>
              <a:rPr lang="en-US" sz="4400" dirty="0">
                <a:latin typeface="Times New Roman"/>
                <a:cs typeface="Times New Roman"/>
              </a:rPr>
            </a:br>
            <a:r>
              <a:rPr lang="en-IN" sz="4400" spc="-5" dirty="0" smtClean="0"/>
              <a:t/>
            </a:r>
            <a:br>
              <a:rPr lang="en-IN" sz="4400" spc="-5" dirty="0" smtClean="0"/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E7AB9-C02B-458F-9BDE-2419256B7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0500" y="50625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</a:t>
            </a:r>
            <a:r>
              <a:rPr lang="en-US" dirty="0" smtClean="0">
                <a:solidFill>
                  <a:schemeClr val="tx1"/>
                </a:solidFill>
              </a:rPr>
              <a:t>-KARTHIKEYAN S</a:t>
            </a:r>
            <a:r>
              <a:rPr lang="en-US" dirty="0" smtClean="0"/>
              <a:t>           </a:t>
            </a:r>
            <a:endParaRPr lang="en-US" dirty="0"/>
          </a:p>
          <a:p>
            <a:r>
              <a:rPr lang="en-US" dirty="0"/>
              <a:t>                                                                                                      </a:t>
            </a:r>
            <a:r>
              <a:rPr lang="en-US" dirty="0" smtClean="0">
                <a:solidFill>
                  <a:schemeClr val="tx1"/>
                </a:solidFill>
              </a:rPr>
              <a:t>aut723722it027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5A80D0-5C95-57AC-C07A-0E47D6850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6356" y="7177154"/>
            <a:ext cx="3512711" cy="56665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1C3638-DFEC-2EF3-E696-46CF8D829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30" y="7177153"/>
            <a:ext cx="3722915" cy="5666597"/>
          </a:xfrm>
          <a:prstGeom prst="rect">
            <a:avLst/>
          </a:prstGeom>
        </p:spPr>
      </p:pic>
      <p:pic>
        <p:nvPicPr>
          <p:cNvPr id="5" name="object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2965" y="743800"/>
            <a:ext cx="3435350" cy="5455293"/>
          </a:xfrm>
          <a:prstGeom prst="rect">
            <a:avLst/>
          </a:prstGeom>
        </p:spPr>
      </p:pic>
      <p:pic>
        <p:nvPicPr>
          <p:cNvPr id="7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65639" y="743800"/>
            <a:ext cx="3299386" cy="545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5A80D0-5C95-57AC-C07A-0E47D6850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6356" y="7177154"/>
            <a:ext cx="3512711" cy="56665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1C3638-DFEC-2EF3-E696-46CF8D829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30" y="7177153"/>
            <a:ext cx="3722915" cy="5666597"/>
          </a:xfrm>
          <a:prstGeom prst="rect">
            <a:avLst/>
          </a:prstGeom>
        </p:spPr>
      </p:pic>
      <p:pic>
        <p:nvPicPr>
          <p:cNvPr id="5" name="object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1388533" y="7177153"/>
            <a:ext cx="3435350" cy="5455293"/>
          </a:xfrm>
          <a:prstGeom prst="rect">
            <a:avLst/>
          </a:prstGeom>
        </p:spPr>
      </p:pic>
      <p:pic>
        <p:nvPicPr>
          <p:cNvPr id="7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84004" y="7177152"/>
            <a:ext cx="3299386" cy="5455293"/>
          </a:xfrm>
          <a:prstGeom prst="rect">
            <a:avLst/>
          </a:prstGeom>
        </p:spPr>
      </p:pic>
      <p:pic>
        <p:nvPicPr>
          <p:cNvPr id="8" name="object 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16045" y="605118"/>
            <a:ext cx="3385708" cy="57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9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6" y="1397000"/>
            <a:ext cx="10375641" cy="5334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18415" marR="5080" indent="460375" algn="just">
              <a:lnSpc>
                <a:spcPct val="107000"/>
              </a:lnSpc>
              <a:spcBef>
                <a:spcPts val="690"/>
              </a:spcBef>
            </a:pPr>
            <a:r>
              <a:rPr lang="en-US" spc="-20" dirty="0">
                <a:latin typeface="Times New Roman"/>
                <a:cs typeface="Times New Roman"/>
              </a:rPr>
              <a:t>CHATCONNECT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is </a:t>
            </a:r>
            <a:r>
              <a:rPr lang="en-US" spc="-5" dirty="0">
                <a:latin typeface="Times New Roman"/>
                <a:cs typeface="Times New Roman"/>
              </a:rPr>
              <a:t>an all-in-one real-time </a:t>
            </a:r>
            <a:r>
              <a:rPr lang="en-US" spc="-10" dirty="0">
                <a:latin typeface="Times New Roman"/>
                <a:cs typeface="Times New Roman"/>
              </a:rPr>
              <a:t>chat </a:t>
            </a:r>
            <a:r>
              <a:rPr lang="en-US" spc="-15" dirty="0">
                <a:latin typeface="Times New Roman"/>
                <a:cs typeface="Times New Roman"/>
              </a:rPr>
              <a:t>and </a:t>
            </a:r>
            <a:r>
              <a:rPr lang="en-US" spc="-5" dirty="0">
                <a:latin typeface="Times New Roman"/>
                <a:cs typeface="Times New Roman"/>
              </a:rPr>
              <a:t>communication app 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designed</a:t>
            </a:r>
            <a:r>
              <a:rPr lang="en-US" spc="-5" dirty="0">
                <a:latin typeface="Times New Roman"/>
                <a:cs typeface="Times New Roman"/>
              </a:rPr>
              <a:t> to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streamline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how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individuals,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teams,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and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communities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interact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 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today’s </a:t>
            </a:r>
            <a:r>
              <a:rPr lang="en-US" spc="-10" dirty="0">
                <a:latin typeface="Times New Roman"/>
                <a:cs typeface="Times New Roman"/>
              </a:rPr>
              <a:t>fast-paced </a:t>
            </a:r>
            <a:r>
              <a:rPr lang="en-US" spc="-5" dirty="0">
                <a:latin typeface="Times New Roman"/>
                <a:cs typeface="Times New Roman"/>
              </a:rPr>
              <a:t>digital world. </a:t>
            </a:r>
            <a:r>
              <a:rPr lang="en-US" spc="-10" dirty="0">
                <a:latin typeface="Times New Roman"/>
                <a:cs typeface="Times New Roman"/>
              </a:rPr>
              <a:t>Offering seamless messaging, voice, </a:t>
            </a:r>
            <a:r>
              <a:rPr lang="en-US" spc="-15" dirty="0">
                <a:latin typeface="Times New Roman"/>
                <a:cs typeface="Times New Roman"/>
              </a:rPr>
              <a:t>and </a:t>
            </a:r>
            <a:r>
              <a:rPr lang="en-US" spc="-5" dirty="0">
                <a:latin typeface="Times New Roman"/>
                <a:cs typeface="Times New Roman"/>
              </a:rPr>
              <a:t>video 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calling, </a:t>
            </a:r>
            <a:r>
              <a:rPr lang="en-US" spc="-20" dirty="0">
                <a:latin typeface="Times New Roman"/>
                <a:cs typeface="Times New Roman"/>
              </a:rPr>
              <a:t>CHATCONNECT </a:t>
            </a:r>
            <a:r>
              <a:rPr lang="en-US" spc="-5" dirty="0">
                <a:latin typeface="Times New Roman"/>
                <a:cs typeface="Times New Roman"/>
              </a:rPr>
              <a:t>ensures </a:t>
            </a:r>
            <a:r>
              <a:rPr lang="en-US" dirty="0">
                <a:latin typeface="Times New Roman"/>
                <a:cs typeface="Times New Roman"/>
              </a:rPr>
              <a:t>smooth </a:t>
            </a:r>
            <a:r>
              <a:rPr lang="en-US" spc="-5" dirty="0">
                <a:latin typeface="Times New Roman"/>
                <a:cs typeface="Times New Roman"/>
              </a:rPr>
              <a:t>communication </a:t>
            </a:r>
            <a:r>
              <a:rPr lang="en-US" dirty="0">
                <a:latin typeface="Times New Roman"/>
                <a:cs typeface="Times New Roman"/>
              </a:rPr>
              <a:t>across </a:t>
            </a:r>
            <a:r>
              <a:rPr lang="en-US" spc="-5" dirty="0">
                <a:latin typeface="Times New Roman"/>
                <a:cs typeface="Times New Roman"/>
              </a:rPr>
              <a:t>all devices, 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including </a:t>
            </a:r>
            <a:r>
              <a:rPr lang="en-US" spc="-15" dirty="0">
                <a:latin typeface="Times New Roman"/>
                <a:cs typeface="Times New Roman"/>
              </a:rPr>
              <a:t>iOS, </a:t>
            </a:r>
            <a:r>
              <a:rPr lang="en-US" spc="-5" dirty="0">
                <a:latin typeface="Times New Roman"/>
                <a:cs typeface="Times New Roman"/>
              </a:rPr>
              <a:t>Android, </a:t>
            </a:r>
            <a:r>
              <a:rPr lang="en-US" spc="-10" dirty="0">
                <a:latin typeface="Times New Roman"/>
                <a:cs typeface="Times New Roman"/>
              </a:rPr>
              <a:t>Windows, </a:t>
            </a:r>
            <a:r>
              <a:rPr lang="en-US" spc="-20" dirty="0" err="1">
                <a:latin typeface="Times New Roman"/>
                <a:cs typeface="Times New Roman"/>
              </a:rPr>
              <a:t>macOS</a:t>
            </a:r>
            <a:r>
              <a:rPr lang="en-US" spc="-20" dirty="0">
                <a:latin typeface="Times New Roman"/>
                <a:cs typeface="Times New Roman"/>
              </a:rPr>
              <a:t>, </a:t>
            </a:r>
            <a:r>
              <a:rPr lang="en-US" spc="-15" dirty="0">
                <a:latin typeface="Times New Roman"/>
                <a:cs typeface="Times New Roman"/>
              </a:rPr>
              <a:t>and </a:t>
            </a:r>
            <a:r>
              <a:rPr lang="en-US" spc="-5" dirty="0">
                <a:latin typeface="Times New Roman"/>
                <a:cs typeface="Times New Roman"/>
              </a:rPr>
              <a:t>web </a:t>
            </a:r>
            <a:r>
              <a:rPr lang="en-US" spc="-10" dirty="0">
                <a:latin typeface="Times New Roman"/>
                <a:cs typeface="Times New Roman"/>
              </a:rPr>
              <a:t>platforms. </a:t>
            </a:r>
            <a:r>
              <a:rPr lang="en-US" spc="-5" dirty="0">
                <a:latin typeface="Times New Roman"/>
                <a:cs typeface="Times New Roman"/>
              </a:rPr>
              <a:t>Users can </a:t>
            </a:r>
            <a:r>
              <a:rPr lang="en-US" spc="-10" dirty="0">
                <a:latin typeface="Times New Roman"/>
                <a:cs typeface="Times New Roman"/>
              </a:rPr>
              <a:t>easily 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send instant </a:t>
            </a:r>
            <a:r>
              <a:rPr lang="en-US" spc="-5" dirty="0">
                <a:latin typeface="Times New Roman"/>
                <a:cs typeface="Times New Roman"/>
              </a:rPr>
              <a:t>text </a:t>
            </a:r>
            <a:r>
              <a:rPr lang="en-US" spc="-10" dirty="0">
                <a:latin typeface="Times New Roman"/>
                <a:cs typeface="Times New Roman"/>
              </a:rPr>
              <a:t>messages, share multimedia (images, videos, </a:t>
            </a:r>
            <a:r>
              <a:rPr lang="en-US" spc="-5" dirty="0">
                <a:latin typeface="Times New Roman"/>
                <a:cs typeface="Times New Roman"/>
              </a:rPr>
              <a:t>and </a:t>
            </a:r>
            <a:r>
              <a:rPr lang="en-US" spc="-10" dirty="0">
                <a:latin typeface="Times New Roman"/>
                <a:cs typeface="Times New Roman"/>
              </a:rPr>
              <a:t>files),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collaborate </a:t>
            </a:r>
            <a:r>
              <a:rPr lang="en-US" spc="5" dirty="0">
                <a:latin typeface="Times New Roman"/>
                <a:cs typeface="Times New Roman"/>
              </a:rPr>
              <a:t>on </a:t>
            </a:r>
            <a:r>
              <a:rPr lang="en-US" spc="-5" dirty="0">
                <a:latin typeface="Times New Roman"/>
                <a:cs typeface="Times New Roman"/>
              </a:rPr>
              <a:t>projects with </a:t>
            </a:r>
            <a:r>
              <a:rPr lang="en-US" spc="-10" dirty="0">
                <a:latin typeface="Times New Roman"/>
                <a:cs typeface="Times New Roman"/>
              </a:rPr>
              <a:t>features </a:t>
            </a:r>
            <a:r>
              <a:rPr lang="en-US" spc="-15" dirty="0">
                <a:latin typeface="Times New Roman"/>
                <a:cs typeface="Times New Roman"/>
              </a:rPr>
              <a:t>like </a:t>
            </a:r>
            <a:r>
              <a:rPr lang="en-US" spc="-5" dirty="0">
                <a:latin typeface="Times New Roman"/>
                <a:cs typeface="Times New Roman"/>
              </a:rPr>
              <a:t>shared calendars, real-time document 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editing,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and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task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management</a:t>
            </a:r>
            <a:r>
              <a:rPr lang="en-US" spc="-5" dirty="0">
                <a:latin typeface="Times New Roman"/>
                <a:cs typeface="Times New Roman"/>
              </a:rPr>
              <a:t> tools.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The</a:t>
            </a:r>
            <a:r>
              <a:rPr lang="en-US" spc="-5" dirty="0">
                <a:latin typeface="Times New Roman"/>
                <a:cs typeface="Times New Roman"/>
              </a:rPr>
              <a:t> app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supports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secure,</a:t>
            </a:r>
            <a:r>
              <a:rPr lang="en-US" spc="-5" dirty="0">
                <a:latin typeface="Times New Roman"/>
                <a:cs typeface="Times New Roman"/>
              </a:rPr>
              <a:t> encrypted 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communication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with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end-to-end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encryption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for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both</a:t>
            </a:r>
            <a:r>
              <a:rPr lang="en-US" spc="-10" dirty="0">
                <a:latin typeface="Times New Roman"/>
                <a:cs typeface="Times New Roman"/>
              </a:rPr>
              <a:t> messages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and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calls,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ensuring </a:t>
            </a:r>
            <a:r>
              <a:rPr lang="en-US" spc="-34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user</a:t>
            </a:r>
            <a:r>
              <a:rPr lang="en-US" spc="-5" dirty="0">
                <a:latin typeface="Times New Roman"/>
                <a:cs typeface="Times New Roman"/>
              </a:rPr>
              <a:t> privacy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is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always</a:t>
            </a:r>
            <a:r>
              <a:rPr lang="en-US" spc="-5" dirty="0">
                <a:latin typeface="Times New Roman"/>
                <a:cs typeface="Times New Roman"/>
              </a:rPr>
              <a:t> protected.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For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added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convenience,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users</a:t>
            </a:r>
            <a:r>
              <a:rPr lang="en-US" spc="-5" dirty="0">
                <a:latin typeface="Times New Roman"/>
                <a:cs typeface="Times New Roman"/>
              </a:rPr>
              <a:t> can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enjoy 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customizable </a:t>
            </a:r>
            <a:r>
              <a:rPr lang="en-US" spc="-5" dirty="0">
                <a:latin typeface="Times New Roman"/>
                <a:cs typeface="Times New Roman"/>
              </a:rPr>
              <a:t>notifications, </a:t>
            </a:r>
            <a:r>
              <a:rPr lang="en-US" spc="-10" dirty="0">
                <a:latin typeface="Times New Roman"/>
                <a:cs typeface="Times New Roman"/>
              </a:rPr>
              <a:t>send </a:t>
            </a:r>
            <a:r>
              <a:rPr lang="en-US" spc="-15" dirty="0">
                <a:latin typeface="Times New Roman"/>
                <a:cs typeface="Times New Roman"/>
              </a:rPr>
              <a:t>voice </a:t>
            </a:r>
            <a:r>
              <a:rPr lang="en-US" spc="-5" dirty="0">
                <a:latin typeface="Times New Roman"/>
                <a:cs typeface="Times New Roman"/>
              </a:rPr>
              <a:t>notes </a:t>
            </a:r>
            <a:r>
              <a:rPr lang="en-US" spc="-10" dirty="0">
                <a:latin typeface="Times New Roman"/>
                <a:cs typeface="Times New Roman"/>
              </a:rPr>
              <a:t>with automatic </a:t>
            </a:r>
            <a:r>
              <a:rPr lang="en-US" spc="-5" dirty="0">
                <a:latin typeface="Times New Roman"/>
                <a:cs typeface="Times New Roman"/>
              </a:rPr>
              <a:t>transcriptions, </a:t>
            </a:r>
            <a:r>
              <a:rPr lang="en-US" spc="-15" dirty="0">
                <a:latin typeface="Times New Roman"/>
                <a:cs typeface="Times New Roman"/>
              </a:rPr>
              <a:t>and </a:t>
            </a:r>
            <a:r>
              <a:rPr lang="en-US" spc="-10" dirty="0">
                <a:latin typeface="Times New Roman"/>
                <a:cs typeface="Times New Roman"/>
              </a:rPr>
              <a:t> sync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messages</a:t>
            </a:r>
            <a:r>
              <a:rPr lang="en-US" spc="-5" dirty="0">
                <a:latin typeface="Times New Roman"/>
                <a:cs typeface="Times New Roman"/>
              </a:rPr>
              <a:t> across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devices.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With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focus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on</a:t>
            </a:r>
            <a:r>
              <a:rPr lang="en-US" spc="3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user-friendly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design, 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CHATCONNECT </a:t>
            </a:r>
            <a:r>
              <a:rPr lang="en-US" spc="-10" dirty="0">
                <a:latin typeface="Times New Roman"/>
                <a:cs typeface="Times New Roman"/>
              </a:rPr>
              <a:t>offers </a:t>
            </a:r>
            <a:r>
              <a:rPr lang="en-US" dirty="0">
                <a:latin typeface="Times New Roman"/>
                <a:cs typeface="Times New Roman"/>
              </a:rPr>
              <a:t>both </a:t>
            </a:r>
            <a:r>
              <a:rPr lang="en-US" spc="-10" dirty="0">
                <a:latin typeface="Times New Roman"/>
                <a:cs typeface="Times New Roman"/>
              </a:rPr>
              <a:t>dark </a:t>
            </a:r>
            <a:r>
              <a:rPr lang="en-US" spc="-5" dirty="0">
                <a:latin typeface="Times New Roman"/>
                <a:cs typeface="Times New Roman"/>
              </a:rPr>
              <a:t>and light </a:t>
            </a:r>
            <a:r>
              <a:rPr lang="en-US" spc="-15" dirty="0">
                <a:latin typeface="Times New Roman"/>
                <a:cs typeface="Times New Roman"/>
              </a:rPr>
              <a:t>modes and</a:t>
            </a:r>
            <a:r>
              <a:rPr lang="en-US" spc="-10" dirty="0">
                <a:latin typeface="Times New Roman"/>
                <a:cs typeface="Times New Roman"/>
              </a:rPr>
              <a:t> intuitive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navigation, 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making </a:t>
            </a:r>
            <a:r>
              <a:rPr lang="en-US" spc="-20" dirty="0">
                <a:latin typeface="Times New Roman"/>
                <a:cs typeface="Times New Roman"/>
              </a:rPr>
              <a:t>it </a:t>
            </a:r>
            <a:r>
              <a:rPr lang="en-US" spc="-5" dirty="0">
                <a:latin typeface="Times New Roman"/>
                <a:cs typeface="Times New Roman"/>
              </a:rPr>
              <a:t>accessible to </a:t>
            </a:r>
            <a:r>
              <a:rPr lang="en-US" spc="-10" dirty="0">
                <a:latin typeface="Times New Roman"/>
                <a:cs typeface="Times New Roman"/>
              </a:rPr>
              <a:t>individuals </a:t>
            </a:r>
            <a:r>
              <a:rPr lang="en-US" spc="-5" dirty="0">
                <a:latin typeface="Times New Roman"/>
                <a:cs typeface="Times New Roman"/>
              </a:rPr>
              <a:t>and </a:t>
            </a:r>
            <a:r>
              <a:rPr lang="en-US" spc="-10" dirty="0">
                <a:latin typeface="Times New Roman"/>
                <a:cs typeface="Times New Roman"/>
              </a:rPr>
              <a:t>teams </a:t>
            </a:r>
            <a:r>
              <a:rPr lang="en-US" spc="5" dirty="0">
                <a:latin typeface="Times New Roman"/>
                <a:cs typeface="Times New Roman"/>
              </a:rPr>
              <a:t>of all sizes. </a:t>
            </a:r>
            <a:r>
              <a:rPr lang="en-US" spc="-10" dirty="0">
                <a:latin typeface="Times New Roman"/>
                <a:cs typeface="Times New Roman"/>
              </a:rPr>
              <a:t>Whether you're </a:t>
            </a:r>
            <a:r>
              <a:rPr lang="en-US" dirty="0">
                <a:latin typeface="Times New Roman"/>
                <a:cs typeface="Times New Roman"/>
              </a:rPr>
              <a:t>staying </a:t>
            </a:r>
            <a:r>
              <a:rPr lang="en-US" spc="-33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connected </a:t>
            </a:r>
            <a:r>
              <a:rPr lang="en-US" spc="-5" dirty="0">
                <a:latin typeface="Times New Roman"/>
                <a:cs typeface="Times New Roman"/>
              </a:rPr>
              <a:t>with </a:t>
            </a:r>
            <a:r>
              <a:rPr lang="en-US" spc="-10" dirty="0">
                <a:latin typeface="Times New Roman"/>
                <a:cs typeface="Times New Roman"/>
              </a:rPr>
              <a:t>friends </a:t>
            </a:r>
            <a:r>
              <a:rPr lang="en-US" spc="-5" dirty="0">
                <a:latin typeface="Times New Roman"/>
                <a:cs typeface="Times New Roman"/>
              </a:rPr>
              <a:t>and </a:t>
            </a:r>
            <a:r>
              <a:rPr lang="en-US" spc="-25" dirty="0">
                <a:latin typeface="Times New Roman"/>
                <a:cs typeface="Times New Roman"/>
              </a:rPr>
              <a:t>family, </a:t>
            </a:r>
            <a:r>
              <a:rPr lang="en-US" spc="-5" dirty="0">
                <a:latin typeface="Times New Roman"/>
                <a:cs typeface="Times New Roman"/>
              </a:rPr>
              <a:t>collaborating with </a:t>
            </a:r>
            <a:r>
              <a:rPr lang="en-US" dirty="0">
                <a:latin typeface="Times New Roman"/>
                <a:cs typeface="Times New Roman"/>
              </a:rPr>
              <a:t>coworkers, </a:t>
            </a:r>
            <a:r>
              <a:rPr lang="en-US" spc="-5" dirty="0">
                <a:latin typeface="Times New Roman"/>
                <a:cs typeface="Times New Roman"/>
              </a:rPr>
              <a:t>or managing a 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community,</a:t>
            </a:r>
            <a:r>
              <a:rPr lang="en-US" spc="31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CHATCONNECT</a:t>
            </a:r>
            <a:r>
              <a:rPr lang="en-US" spc="3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brings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everything</a:t>
            </a:r>
            <a:r>
              <a:rPr lang="en-US" dirty="0">
                <a:latin typeface="Times New Roman"/>
                <a:cs typeface="Times New Roman"/>
              </a:rPr>
              <a:t> you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need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for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personal, 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professional,</a:t>
            </a:r>
            <a:r>
              <a:rPr lang="en-US" spc="-5" dirty="0">
                <a:latin typeface="Times New Roman"/>
                <a:cs typeface="Times New Roman"/>
              </a:rPr>
              <a:t> and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collaborative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communication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into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one</a:t>
            </a:r>
            <a:r>
              <a:rPr lang="en-US" spc="-5" dirty="0">
                <a:latin typeface="Times New Roman"/>
                <a:cs typeface="Times New Roman"/>
              </a:rPr>
              <a:t> secure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and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efficient 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platform. The </a:t>
            </a:r>
            <a:r>
              <a:rPr lang="en-US" spc="-5" dirty="0">
                <a:latin typeface="Times New Roman"/>
                <a:cs typeface="Times New Roman"/>
              </a:rPr>
              <a:t>app </a:t>
            </a:r>
            <a:r>
              <a:rPr lang="en-US" spc="-10" dirty="0">
                <a:latin typeface="Times New Roman"/>
                <a:cs typeface="Times New Roman"/>
              </a:rPr>
              <a:t>follows </a:t>
            </a:r>
            <a:r>
              <a:rPr lang="en-US" spc="-5" dirty="0">
                <a:latin typeface="Times New Roman"/>
                <a:cs typeface="Times New Roman"/>
              </a:rPr>
              <a:t>a </a:t>
            </a:r>
            <a:r>
              <a:rPr lang="en-US" spc="-10" dirty="0">
                <a:latin typeface="Times New Roman"/>
                <a:cs typeface="Times New Roman"/>
              </a:rPr>
              <a:t>freemium model, offering </a:t>
            </a:r>
            <a:r>
              <a:rPr lang="en-US" spc="-5" dirty="0">
                <a:latin typeface="Times New Roman"/>
                <a:cs typeface="Times New Roman"/>
              </a:rPr>
              <a:t>essential </a:t>
            </a:r>
            <a:r>
              <a:rPr lang="en-US" spc="-10" dirty="0">
                <a:latin typeface="Times New Roman"/>
                <a:cs typeface="Times New Roman"/>
              </a:rPr>
              <a:t>features for </a:t>
            </a:r>
            <a:r>
              <a:rPr lang="en-US" spc="-15" dirty="0">
                <a:latin typeface="Times New Roman"/>
                <a:cs typeface="Times New Roman"/>
              </a:rPr>
              <a:t>free, 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with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premium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options</a:t>
            </a:r>
            <a:r>
              <a:rPr lang="en-US" spc="-7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available</a:t>
            </a:r>
            <a:r>
              <a:rPr lang="en-US" spc="-5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for</a:t>
            </a:r>
            <a:r>
              <a:rPr lang="en-US" spc="-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businesses</a:t>
            </a:r>
            <a:r>
              <a:rPr lang="en-US" spc="-7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and</a:t>
            </a:r>
            <a:r>
              <a:rPr lang="en-US" spc="-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power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users</a:t>
            </a:r>
            <a:r>
              <a:rPr lang="en-US" spc="-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seeking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additional </a:t>
            </a:r>
            <a:r>
              <a:rPr lang="en-US" spc="-3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storage,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advanced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security,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and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enhanced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collaboration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tools.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47" y="-1320800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92" y="209005"/>
            <a:ext cx="11560628" cy="705394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24765" marR="184150" indent="-12700">
              <a:lnSpc>
                <a:spcPct val="115799"/>
              </a:lnSpc>
              <a:spcBef>
                <a:spcPts val="100"/>
              </a:spcBef>
            </a:pPr>
            <a:r>
              <a:rPr lang="en-IN" spc="-5" dirty="0">
                <a:latin typeface="Times New Roman"/>
                <a:cs typeface="Times New Roman"/>
              </a:rPr>
              <a:t>Servers:</a:t>
            </a:r>
            <a:r>
              <a:rPr lang="en-IN" spc="-15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Scalable</a:t>
            </a:r>
            <a:r>
              <a:rPr lang="en-IN" spc="2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cloud-based</a:t>
            </a:r>
            <a:r>
              <a:rPr lang="en-IN" spc="15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servers</a:t>
            </a:r>
            <a:r>
              <a:rPr lang="en-IN" spc="25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(e.g.,</a:t>
            </a:r>
            <a:r>
              <a:rPr lang="en-IN" spc="-45" dirty="0">
                <a:latin typeface="Times New Roman"/>
                <a:cs typeface="Times New Roman"/>
              </a:rPr>
              <a:t> AWS,</a:t>
            </a:r>
            <a:r>
              <a:rPr lang="en-IN" spc="30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Google</a:t>
            </a:r>
            <a:r>
              <a:rPr lang="en-IN" spc="2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Cloud,</a:t>
            </a:r>
            <a:r>
              <a:rPr lang="en-IN" spc="3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or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Microsoft </a:t>
            </a:r>
            <a:r>
              <a:rPr lang="en-IN" spc="-335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Azure)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to</a:t>
            </a:r>
            <a:r>
              <a:rPr lang="en-IN" spc="35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handle</a:t>
            </a:r>
            <a:r>
              <a:rPr lang="en-IN" spc="45" dirty="0">
                <a:latin typeface="Times New Roman"/>
                <a:cs typeface="Times New Roman"/>
              </a:rPr>
              <a:t> </a:t>
            </a:r>
            <a:r>
              <a:rPr lang="en-IN" spc="-15" dirty="0">
                <a:latin typeface="Times New Roman"/>
                <a:cs typeface="Times New Roman"/>
              </a:rPr>
              <a:t>message</a:t>
            </a:r>
            <a:r>
              <a:rPr lang="en-IN" spc="1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processing,</a:t>
            </a:r>
            <a:r>
              <a:rPr lang="en-IN" spc="30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real-time</a:t>
            </a:r>
            <a:r>
              <a:rPr lang="en-IN" spc="1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communication,</a:t>
            </a:r>
            <a:r>
              <a:rPr lang="en-IN" spc="25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file</a:t>
            </a:r>
            <a:r>
              <a:rPr lang="en-IN" spc="2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storage, 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spc="-15" dirty="0">
                <a:latin typeface="Times New Roman"/>
                <a:cs typeface="Times New Roman"/>
              </a:rPr>
              <a:t>and</a:t>
            </a:r>
            <a:r>
              <a:rPr lang="en-IN" spc="25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user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data.</a:t>
            </a:r>
            <a:endParaRPr lang="en-IN" dirty="0">
              <a:latin typeface="Times New Roman"/>
              <a:cs typeface="Times New Roman"/>
            </a:endParaRPr>
          </a:p>
          <a:p>
            <a:pPr marL="24765" marR="421005" indent="-12700">
              <a:lnSpc>
                <a:spcPct val="115700"/>
              </a:lnSpc>
              <a:spcBef>
                <a:spcPts val="265"/>
              </a:spcBef>
            </a:pPr>
            <a:r>
              <a:rPr lang="en-IN" spc="-5" dirty="0">
                <a:latin typeface="Times New Roman"/>
                <a:cs typeface="Times New Roman"/>
              </a:rPr>
              <a:t>Storage: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15" dirty="0">
                <a:latin typeface="Times New Roman"/>
                <a:cs typeface="Times New Roman"/>
              </a:rPr>
              <a:t>High-capacity,</a:t>
            </a:r>
            <a:r>
              <a:rPr lang="en-IN" spc="2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redundant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storage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solutions</a:t>
            </a:r>
            <a:r>
              <a:rPr lang="en-IN" spc="1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(e.g.,</a:t>
            </a:r>
            <a:r>
              <a:rPr lang="en-IN" spc="-55" dirty="0">
                <a:latin typeface="Times New Roman"/>
                <a:cs typeface="Times New Roman"/>
              </a:rPr>
              <a:t> AWS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S3,</a:t>
            </a:r>
            <a:r>
              <a:rPr lang="en-IN" spc="20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Google </a:t>
            </a:r>
            <a:r>
              <a:rPr lang="en-IN" spc="-33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Cloud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Storage)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to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store</a:t>
            </a:r>
            <a:r>
              <a:rPr lang="en-IN" spc="15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user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data,</a:t>
            </a:r>
            <a:r>
              <a:rPr lang="en-IN" spc="50" dirty="0">
                <a:latin typeface="Times New Roman"/>
                <a:cs typeface="Times New Roman"/>
              </a:rPr>
              <a:t> </a:t>
            </a:r>
            <a:r>
              <a:rPr lang="en-IN" spc="-15" dirty="0">
                <a:latin typeface="Times New Roman"/>
                <a:cs typeface="Times New Roman"/>
              </a:rPr>
              <a:t>media</a:t>
            </a:r>
            <a:r>
              <a:rPr lang="en-IN" spc="35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files,</a:t>
            </a:r>
            <a:r>
              <a:rPr lang="en-IN" spc="25" dirty="0">
                <a:latin typeface="Times New Roman"/>
                <a:cs typeface="Times New Roman"/>
              </a:rPr>
              <a:t> </a:t>
            </a:r>
            <a:r>
              <a:rPr lang="en-IN" spc="-15" dirty="0">
                <a:latin typeface="Times New Roman"/>
                <a:cs typeface="Times New Roman"/>
              </a:rPr>
              <a:t>and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backups</a:t>
            </a:r>
            <a:r>
              <a:rPr lang="en-IN" spc="20" dirty="0">
                <a:latin typeface="Times New Roman"/>
                <a:cs typeface="Times New Roman"/>
              </a:rPr>
              <a:t> </a:t>
            </a:r>
            <a:r>
              <a:rPr lang="en-IN" spc="-20" dirty="0">
                <a:latin typeface="Times New Roman"/>
                <a:cs typeface="Times New Roman"/>
              </a:rPr>
              <a:t>securely.</a:t>
            </a:r>
            <a:endParaRPr lang="en-IN" dirty="0">
              <a:latin typeface="Times New Roman"/>
              <a:cs typeface="Times New Roman"/>
            </a:endParaRPr>
          </a:p>
          <a:p>
            <a:pPr marL="24765" marR="168910" indent="-12700">
              <a:lnSpc>
                <a:spcPct val="115799"/>
              </a:lnSpc>
              <a:spcBef>
                <a:spcPts val="260"/>
              </a:spcBef>
            </a:pPr>
            <a:r>
              <a:rPr lang="en-IN" spc="-5" dirty="0">
                <a:latin typeface="Times New Roman"/>
                <a:cs typeface="Times New Roman"/>
              </a:rPr>
              <a:t>Networking:</a:t>
            </a:r>
            <a:r>
              <a:rPr lang="en-IN" spc="15" dirty="0">
                <a:latin typeface="Times New Roman"/>
                <a:cs typeface="Times New Roman"/>
              </a:rPr>
              <a:t> </a:t>
            </a:r>
            <a:r>
              <a:rPr lang="en-IN" spc="-15" dirty="0">
                <a:latin typeface="Times New Roman"/>
                <a:cs typeface="Times New Roman"/>
              </a:rPr>
              <a:t>Low-latency,</a:t>
            </a:r>
            <a:r>
              <a:rPr lang="en-IN" spc="5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high-bandwidth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networking</a:t>
            </a:r>
            <a:r>
              <a:rPr lang="en-IN" spc="25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infrastructure</a:t>
            </a:r>
            <a:r>
              <a:rPr lang="en-IN" spc="2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to</a:t>
            </a:r>
            <a:r>
              <a:rPr lang="en-IN" spc="2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ensure </a:t>
            </a:r>
            <a:r>
              <a:rPr lang="en-IN" spc="-335" dirty="0">
                <a:latin typeface="Times New Roman"/>
                <a:cs typeface="Times New Roman"/>
              </a:rPr>
              <a:t> </a:t>
            </a:r>
            <a:r>
              <a:rPr lang="en-IN" spc="-15" dirty="0">
                <a:latin typeface="Times New Roman"/>
                <a:cs typeface="Times New Roman"/>
              </a:rPr>
              <a:t>fast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real-time</a:t>
            </a:r>
            <a:r>
              <a:rPr lang="en-IN" spc="3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messaging</a:t>
            </a:r>
            <a:r>
              <a:rPr lang="en-IN" spc="-2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and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call</a:t>
            </a:r>
            <a:r>
              <a:rPr lang="en-IN" spc="-25" dirty="0">
                <a:latin typeface="Times New Roman"/>
                <a:cs typeface="Times New Roman"/>
              </a:rPr>
              <a:t> </a:t>
            </a:r>
            <a:r>
              <a:rPr lang="en-IN" spc="-15" dirty="0">
                <a:latin typeface="Times New Roman"/>
                <a:cs typeface="Times New Roman"/>
              </a:rPr>
              <a:t>quality,</a:t>
            </a:r>
            <a:r>
              <a:rPr lang="en-IN" spc="2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especially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for</a:t>
            </a:r>
            <a:r>
              <a:rPr lang="en-IN" spc="25" dirty="0">
                <a:latin typeface="Times New Roman"/>
                <a:cs typeface="Times New Roman"/>
              </a:rPr>
              <a:t> </a:t>
            </a:r>
            <a:r>
              <a:rPr lang="en-IN" spc="-15" dirty="0">
                <a:latin typeface="Times New Roman"/>
                <a:cs typeface="Times New Roman"/>
              </a:rPr>
              <a:t>voice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and</a:t>
            </a:r>
            <a:r>
              <a:rPr lang="en-IN" spc="30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video </a:t>
            </a:r>
            <a:r>
              <a:rPr lang="en-IN" spc="-5" dirty="0">
                <a:latin typeface="Times New Roman"/>
                <a:cs typeface="Times New Roman"/>
              </a:rPr>
              <a:t> communications.</a:t>
            </a:r>
            <a:endParaRPr lang="en-IN" dirty="0">
              <a:latin typeface="Times New Roman"/>
              <a:cs typeface="Times New Roman"/>
            </a:endParaRPr>
          </a:p>
          <a:p>
            <a:pPr marL="24765" marR="210820" indent="-12700">
              <a:lnSpc>
                <a:spcPct val="114300"/>
              </a:lnSpc>
              <a:spcBef>
                <a:spcPts val="290"/>
              </a:spcBef>
            </a:pPr>
            <a:r>
              <a:rPr lang="en-IN" spc="-10" dirty="0">
                <a:latin typeface="Times New Roman"/>
                <a:cs typeface="Times New Roman"/>
              </a:rPr>
              <a:t>Backup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&amp;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Disaster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Recovery:</a:t>
            </a:r>
            <a:r>
              <a:rPr lang="en-IN" spc="40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Hardware</a:t>
            </a:r>
            <a:r>
              <a:rPr lang="en-IN" spc="15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systems</a:t>
            </a:r>
            <a:r>
              <a:rPr lang="en-IN" spc="45" dirty="0">
                <a:latin typeface="Times New Roman"/>
                <a:cs typeface="Times New Roman"/>
              </a:rPr>
              <a:t> </a:t>
            </a:r>
            <a:r>
              <a:rPr lang="en-IN" spc="-15" dirty="0">
                <a:latin typeface="Times New Roman"/>
                <a:cs typeface="Times New Roman"/>
              </a:rPr>
              <a:t>for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regular</a:t>
            </a:r>
            <a:r>
              <a:rPr lang="en-IN" spc="1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data</a:t>
            </a:r>
            <a:r>
              <a:rPr lang="en-IN" spc="1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backups</a:t>
            </a:r>
            <a:r>
              <a:rPr lang="en-IN" spc="20" dirty="0">
                <a:latin typeface="Times New Roman"/>
                <a:cs typeface="Times New Roman"/>
              </a:rPr>
              <a:t> </a:t>
            </a:r>
            <a:r>
              <a:rPr lang="en-IN" spc="-15" dirty="0">
                <a:latin typeface="Times New Roman"/>
                <a:cs typeface="Times New Roman"/>
              </a:rPr>
              <a:t>and </a:t>
            </a:r>
            <a:r>
              <a:rPr lang="en-IN" spc="-33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quick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recovery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in</a:t>
            </a:r>
            <a:r>
              <a:rPr lang="en-IN" spc="-2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case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of</a:t>
            </a:r>
            <a:r>
              <a:rPr lang="en-IN" spc="-2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service</a:t>
            </a:r>
            <a:r>
              <a:rPr lang="en-IN" spc="3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interruptions</a:t>
            </a:r>
            <a:r>
              <a:rPr lang="en-IN" spc="1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or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data</a:t>
            </a:r>
            <a:r>
              <a:rPr lang="en-IN" spc="35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loss.</a:t>
            </a:r>
            <a:endParaRPr lang="en-IN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IN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1600" dirty="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</a:pPr>
            <a:r>
              <a:rPr lang="en-IN" sz="2800" b="1" spc="-10" dirty="0">
                <a:latin typeface="Times New Roman"/>
                <a:cs typeface="Times New Roman"/>
              </a:rPr>
              <a:t>2)Software</a:t>
            </a:r>
            <a:r>
              <a:rPr lang="en-IN" sz="2800" b="1" spc="-25" dirty="0">
                <a:latin typeface="Times New Roman"/>
                <a:cs typeface="Times New Roman"/>
              </a:rPr>
              <a:t> </a:t>
            </a:r>
            <a:r>
              <a:rPr lang="en-IN" sz="2800" b="1" spc="-10" dirty="0">
                <a:latin typeface="Times New Roman"/>
                <a:cs typeface="Times New Roman"/>
              </a:rPr>
              <a:t>Requirements</a:t>
            </a:r>
            <a:r>
              <a:rPr lang="en-IN" sz="1400" b="1" spc="-10" dirty="0">
                <a:latin typeface="Times New Roman"/>
                <a:cs typeface="Times New Roman"/>
              </a:rPr>
              <a:t>:</a:t>
            </a:r>
            <a:endParaRPr lang="en-IN"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pc="-10" dirty="0">
                <a:latin typeface="Times New Roman"/>
                <a:cs typeface="Times New Roman"/>
              </a:rPr>
              <a:t>Mobile</a:t>
            </a:r>
            <a:r>
              <a:rPr lang="en-IN" spc="1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Platforms: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spc="-20" dirty="0">
                <a:latin typeface="Times New Roman"/>
                <a:cs typeface="Times New Roman"/>
              </a:rPr>
              <a:t>iOS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(version</a:t>
            </a:r>
            <a:r>
              <a:rPr lang="en-IN" spc="-1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12.0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or</a:t>
            </a:r>
            <a:r>
              <a:rPr lang="en-IN" spc="35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higher)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and</a:t>
            </a:r>
            <a:r>
              <a:rPr lang="en-IN" spc="-60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Android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(version</a:t>
            </a:r>
            <a:r>
              <a:rPr lang="en-IN" spc="-1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6.0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or</a:t>
            </a:r>
            <a:endParaRPr lang="en-IN" dirty="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265"/>
              </a:spcBef>
            </a:pPr>
            <a:r>
              <a:rPr lang="en-IN" spc="-5" dirty="0">
                <a:latin typeface="Times New Roman"/>
                <a:cs typeface="Times New Roman"/>
              </a:rPr>
              <a:t>higher)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spc="5" dirty="0">
                <a:latin typeface="Times New Roman"/>
                <a:cs typeface="Times New Roman"/>
              </a:rPr>
              <a:t>with</a:t>
            </a:r>
            <a:r>
              <a:rPr lang="en-IN" spc="-15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SDKs</a:t>
            </a:r>
            <a:r>
              <a:rPr lang="en-IN" spc="15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like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Swift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(for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iOS)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and</a:t>
            </a:r>
            <a:r>
              <a:rPr lang="en-IN" spc="30" dirty="0">
                <a:latin typeface="Times New Roman"/>
                <a:cs typeface="Times New Roman"/>
              </a:rPr>
              <a:t> </a:t>
            </a:r>
            <a:r>
              <a:rPr lang="en-IN" spc="-5" dirty="0" err="1">
                <a:latin typeface="Times New Roman"/>
                <a:cs typeface="Times New Roman"/>
              </a:rPr>
              <a:t>Kotlin</a:t>
            </a:r>
            <a:r>
              <a:rPr lang="en-IN" spc="-5" dirty="0">
                <a:latin typeface="Times New Roman"/>
                <a:cs typeface="Times New Roman"/>
              </a:rPr>
              <a:t>/Java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(for</a:t>
            </a:r>
            <a:r>
              <a:rPr lang="en-IN" spc="-50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Android).</a:t>
            </a:r>
            <a:endParaRPr lang="en-IN" dirty="0">
              <a:latin typeface="Times New Roman"/>
              <a:cs typeface="Times New Roman"/>
            </a:endParaRPr>
          </a:p>
          <a:p>
            <a:pPr marL="24765" marR="433070" indent="-12700">
              <a:lnSpc>
                <a:spcPct val="117100"/>
              </a:lnSpc>
              <a:spcBef>
                <a:spcPts val="245"/>
              </a:spcBef>
            </a:pPr>
            <a:r>
              <a:rPr lang="en-IN" spc="-125" dirty="0">
                <a:latin typeface="Times New Roman"/>
                <a:cs typeface="Times New Roman"/>
              </a:rPr>
              <a:t>W</a:t>
            </a:r>
            <a:r>
              <a:rPr lang="en-IN" spc="-5" dirty="0">
                <a:latin typeface="Times New Roman"/>
                <a:cs typeface="Times New Roman"/>
              </a:rPr>
              <a:t>eb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10" dirty="0">
                <a:latin typeface="Times New Roman"/>
                <a:cs typeface="Times New Roman"/>
              </a:rPr>
              <a:t>P</a:t>
            </a:r>
            <a:r>
              <a:rPr lang="en-IN" spc="-35" dirty="0">
                <a:latin typeface="Times New Roman"/>
                <a:cs typeface="Times New Roman"/>
              </a:rPr>
              <a:t>l</a:t>
            </a:r>
            <a:r>
              <a:rPr lang="en-IN" spc="-5" dirty="0">
                <a:latin typeface="Times New Roman"/>
                <a:cs typeface="Times New Roman"/>
              </a:rPr>
              <a:t>a</a:t>
            </a:r>
            <a:r>
              <a:rPr lang="en-IN" spc="10" dirty="0">
                <a:latin typeface="Times New Roman"/>
                <a:cs typeface="Times New Roman"/>
              </a:rPr>
              <a:t>t</a:t>
            </a:r>
            <a:r>
              <a:rPr lang="en-IN" spc="-40" dirty="0">
                <a:latin typeface="Times New Roman"/>
                <a:cs typeface="Times New Roman"/>
              </a:rPr>
              <a:t>f</a:t>
            </a:r>
            <a:r>
              <a:rPr lang="en-IN" spc="15" dirty="0">
                <a:latin typeface="Times New Roman"/>
                <a:cs typeface="Times New Roman"/>
              </a:rPr>
              <a:t>o</a:t>
            </a:r>
            <a:r>
              <a:rPr lang="en-IN" spc="10" dirty="0">
                <a:latin typeface="Times New Roman"/>
                <a:cs typeface="Times New Roman"/>
              </a:rPr>
              <a:t>r</a:t>
            </a:r>
            <a:r>
              <a:rPr lang="en-IN" spc="-40" dirty="0">
                <a:latin typeface="Times New Roman"/>
                <a:cs typeface="Times New Roman"/>
              </a:rPr>
              <a:t>m</a:t>
            </a:r>
            <a:r>
              <a:rPr lang="en-IN" spc="-5" dirty="0">
                <a:latin typeface="Times New Roman"/>
                <a:cs typeface="Times New Roman"/>
              </a:rPr>
              <a:t>:</a:t>
            </a:r>
            <a:r>
              <a:rPr lang="en-IN" spc="-45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A</a:t>
            </a:r>
            <a:r>
              <a:rPr lang="en-IN" spc="-85" dirty="0">
                <a:latin typeface="Times New Roman"/>
                <a:cs typeface="Times New Roman"/>
              </a:rPr>
              <a:t> </a:t>
            </a:r>
            <a:r>
              <a:rPr lang="en-IN" spc="-15" dirty="0">
                <a:latin typeface="Times New Roman"/>
                <a:cs typeface="Times New Roman"/>
              </a:rPr>
              <a:t>r</a:t>
            </a:r>
            <a:r>
              <a:rPr lang="en-IN" spc="-5" dirty="0">
                <a:latin typeface="Times New Roman"/>
                <a:cs typeface="Times New Roman"/>
              </a:rPr>
              <a:t>e</a:t>
            </a:r>
            <a:r>
              <a:rPr lang="en-IN" dirty="0">
                <a:latin typeface="Times New Roman"/>
                <a:cs typeface="Times New Roman"/>
              </a:rPr>
              <a:t>s</a:t>
            </a:r>
            <a:r>
              <a:rPr lang="en-IN" spc="-5" dirty="0">
                <a:latin typeface="Times New Roman"/>
                <a:cs typeface="Times New Roman"/>
              </a:rPr>
              <a:t>p</a:t>
            </a:r>
            <a:r>
              <a:rPr lang="en-IN" spc="15" dirty="0">
                <a:latin typeface="Times New Roman"/>
                <a:cs typeface="Times New Roman"/>
              </a:rPr>
              <a:t>o</a:t>
            </a:r>
            <a:r>
              <a:rPr lang="en-IN" spc="-30" dirty="0">
                <a:latin typeface="Times New Roman"/>
                <a:cs typeface="Times New Roman"/>
              </a:rPr>
              <a:t>n</a:t>
            </a:r>
            <a:r>
              <a:rPr lang="en-IN" spc="25" dirty="0">
                <a:latin typeface="Times New Roman"/>
                <a:cs typeface="Times New Roman"/>
              </a:rPr>
              <a:t>s</a:t>
            </a:r>
            <a:r>
              <a:rPr lang="en-IN" spc="-5" dirty="0">
                <a:latin typeface="Times New Roman"/>
                <a:cs typeface="Times New Roman"/>
              </a:rPr>
              <a:t>i</a:t>
            </a:r>
            <a:r>
              <a:rPr lang="en-IN" spc="-35" dirty="0">
                <a:latin typeface="Times New Roman"/>
                <a:cs typeface="Times New Roman"/>
              </a:rPr>
              <a:t>v</a:t>
            </a:r>
            <a:r>
              <a:rPr lang="en-IN" spc="-5" dirty="0">
                <a:latin typeface="Times New Roman"/>
                <a:cs typeface="Times New Roman"/>
              </a:rPr>
              <a:t>e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spc="-15" dirty="0">
                <a:latin typeface="Times New Roman"/>
                <a:cs typeface="Times New Roman"/>
              </a:rPr>
              <a:t>w</a:t>
            </a:r>
            <a:r>
              <a:rPr lang="en-IN" dirty="0">
                <a:latin typeface="Times New Roman"/>
                <a:cs typeface="Times New Roman"/>
              </a:rPr>
              <a:t>e</a:t>
            </a:r>
            <a:r>
              <a:rPr lang="en-IN" spc="-5" dirty="0">
                <a:latin typeface="Times New Roman"/>
                <a:cs typeface="Times New Roman"/>
              </a:rPr>
              <a:t>b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app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bui</a:t>
            </a:r>
            <a:r>
              <a:rPr lang="en-IN" spc="-15" dirty="0">
                <a:latin typeface="Times New Roman"/>
                <a:cs typeface="Times New Roman"/>
              </a:rPr>
              <a:t>l</a:t>
            </a:r>
            <a:r>
              <a:rPr lang="en-IN" spc="-5" dirty="0">
                <a:latin typeface="Times New Roman"/>
                <a:cs typeface="Times New Roman"/>
              </a:rPr>
              <a:t>t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wi</a:t>
            </a:r>
            <a:r>
              <a:rPr lang="en-IN" spc="10" dirty="0">
                <a:latin typeface="Times New Roman"/>
                <a:cs typeface="Times New Roman"/>
              </a:rPr>
              <a:t>t</a:t>
            </a:r>
            <a:r>
              <a:rPr lang="en-IN" spc="-5" dirty="0">
                <a:latin typeface="Times New Roman"/>
                <a:cs typeface="Times New Roman"/>
              </a:rPr>
              <a:t>h</a:t>
            </a:r>
            <a:r>
              <a:rPr lang="en-IN" spc="-15" dirty="0">
                <a:latin typeface="Times New Roman"/>
                <a:cs typeface="Times New Roman"/>
              </a:rPr>
              <a:t> HT</a:t>
            </a:r>
            <a:r>
              <a:rPr lang="en-IN" spc="20" dirty="0">
                <a:latin typeface="Times New Roman"/>
                <a:cs typeface="Times New Roman"/>
              </a:rPr>
              <a:t>M</a:t>
            </a:r>
            <a:r>
              <a:rPr lang="en-IN" spc="-20" dirty="0">
                <a:latin typeface="Times New Roman"/>
                <a:cs typeface="Times New Roman"/>
              </a:rPr>
              <a:t>L</a:t>
            </a:r>
            <a:r>
              <a:rPr lang="en-IN" spc="-5" dirty="0">
                <a:latin typeface="Times New Roman"/>
                <a:cs typeface="Times New Roman"/>
              </a:rPr>
              <a:t>5,</a:t>
            </a:r>
            <a:r>
              <a:rPr lang="en-IN" spc="2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C</a:t>
            </a:r>
            <a:r>
              <a:rPr lang="en-IN" spc="-15" dirty="0">
                <a:latin typeface="Times New Roman"/>
                <a:cs typeface="Times New Roman"/>
              </a:rPr>
              <a:t>SS</a:t>
            </a:r>
            <a:r>
              <a:rPr lang="en-IN" spc="-5" dirty="0">
                <a:latin typeface="Times New Roman"/>
                <a:cs typeface="Times New Roman"/>
              </a:rPr>
              <a:t>3,</a:t>
            </a:r>
            <a:r>
              <a:rPr lang="en-IN" spc="2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J</a:t>
            </a:r>
            <a:r>
              <a:rPr lang="en-IN" spc="-5" dirty="0">
                <a:latin typeface="Times New Roman"/>
                <a:cs typeface="Times New Roman"/>
              </a:rPr>
              <a:t>a</a:t>
            </a:r>
            <a:r>
              <a:rPr lang="en-IN" spc="-30" dirty="0">
                <a:latin typeface="Times New Roman"/>
                <a:cs typeface="Times New Roman"/>
              </a:rPr>
              <a:t>v</a:t>
            </a:r>
            <a:r>
              <a:rPr lang="en-IN" spc="-5" dirty="0">
                <a:latin typeface="Times New Roman"/>
                <a:cs typeface="Times New Roman"/>
              </a:rPr>
              <a:t>a</a:t>
            </a:r>
            <a:r>
              <a:rPr lang="en-IN" spc="-15" dirty="0">
                <a:latin typeface="Times New Roman"/>
                <a:cs typeface="Times New Roman"/>
              </a:rPr>
              <a:t>S</a:t>
            </a:r>
            <a:r>
              <a:rPr lang="en-IN" spc="-5" dirty="0">
                <a:latin typeface="Times New Roman"/>
                <a:cs typeface="Times New Roman"/>
              </a:rPr>
              <a:t>c</a:t>
            </a:r>
            <a:r>
              <a:rPr lang="en-IN" spc="10" dirty="0">
                <a:latin typeface="Times New Roman"/>
                <a:cs typeface="Times New Roman"/>
              </a:rPr>
              <a:t>r</a:t>
            </a:r>
            <a:r>
              <a:rPr lang="en-IN" spc="-5" dirty="0">
                <a:latin typeface="Times New Roman"/>
                <a:cs typeface="Times New Roman"/>
              </a:rPr>
              <a:t>ipt  (React.js,</a:t>
            </a:r>
            <a:r>
              <a:rPr lang="en-IN" spc="-30" dirty="0">
                <a:latin typeface="Times New Roman"/>
                <a:cs typeface="Times New Roman"/>
              </a:rPr>
              <a:t> </a:t>
            </a:r>
            <a:r>
              <a:rPr lang="en-IN" spc="-15" dirty="0">
                <a:latin typeface="Times New Roman"/>
                <a:cs typeface="Times New Roman"/>
              </a:rPr>
              <a:t>Vue</a:t>
            </a:r>
            <a:r>
              <a:rPr lang="en-IN" b="1" spc="-15" dirty="0">
                <a:latin typeface="Times New Roman"/>
                <a:cs typeface="Times New Roman"/>
              </a:rPr>
              <a:t>.js),</a:t>
            </a:r>
            <a:r>
              <a:rPr lang="en-IN" b="1" spc="25" dirty="0">
                <a:latin typeface="Times New Roman"/>
                <a:cs typeface="Times New Roman"/>
              </a:rPr>
              <a:t> </a:t>
            </a:r>
            <a:r>
              <a:rPr lang="en-IN" b="1" spc="-10" dirty="0">
                <a:latin typeface="Times New Roman"/>
                <a:cs typeface="Times New Roman"/>
              </a:rPr>
              <a:t>and</a:t>
            </a:r>
            <a:r>
              <a:rPr lang="en-IN" b="1" spc="-25" dirty="0">
                <a:latin typeface="Times New Roman"/>
                <a:cs typeface="Times New Roman"/>
              </a:rPr>
              <a:t> </a:t>
            </a:r>
            <a:r>
              <a:rPr lang="en-IN" b="1" spc="-15" dirty="0" err="1">
                <a:latin typeface="Times New Roman"/>
                <a:cs typeface="Times New Roman"/>
              </a:rPr>
              <a:t>WebSocket</a:t>
            </a:r>
            <a:r>
              <a:rPr lang="en-IN" b="1" spc="5" dirty="0">
                <a:latin typeface="Times New Roman"/>
                <a:cs typeface="Times New Roman"/>
              </a:rPr>
              <a:t> </a:t>
            </a:r>
            <a:r>
              <a:rPr lang="en-IN" b="1" spc="-10" dirty="0">
                <a:latin typeface="Times New Roman"/>
                <a:cs typeface="Times New Roman"/>
              </a:rPr>
              <a:t>for </a:t>
            </a:r>
            <a:r>
              <a:rPr lang="en-IN" b="1" spc="-5" dirty="0">
                <a:latin typeface="Times New Roman"/>
                <a:cs typeface="Times New Roman"/>
              </a:rPr>
              <a:t>real-time</a:t>
            </a:r>
            <a:r>
              <a:rPr lang="en-IN" b="1" spc="15" dirty="0">
                <a:latin typeface="Times New Roman"/>
                <a:cs typeface="Times New Roman"/>
              </a:rPr>
              <a:t> </a:t>
            </a:r>
            <a:r>
              <a:rPr lang="en-IN" b="1" spc="-10" dirty="0">
                <a:latin typeface="Times New Roman"/>
                <a:cs typeface="Times New Roman"/>
              </a:rPr>
              <a:t>communication.</a:t>
            </a:r>
            <a:endParaRPr lang="en-IN" dirty="0">
              <a:latin typeface="Times New Roman"/>
              <a:cs typeface="Times New Roman"/>
            </a:endParaRPr>
          </a:p>
          <a:p>
            <a:pPr marL="18415" marR="25400">
              <a:lnSpc>
                <a:spcPct val="104299"/>
              </a:lnSpc>
              <a:spcBef>
                <a:spcPts val="455"/>
              </a:spcBef>
            </a:pPr>
            <a:r>
              <a:rPr lang="en-IN" b="1" spc="-5" dirty="0">
                <a:latin typeface="Times New Roman"/>
                <a:cs typeface="Times New Roman"/>
              </a:rPr>
              <a:t>Backend:</a:t>
            </a:r>
            <a:r>
              <a:rPr lang="en-IN" b="1" dirty="0">
                <a:latin typeface="Times New Roman"/>
                <a:cs typeface="Times New Roman"/>
              </a:rPr>
              <a:t> </a:t>
            </a:r>
            <a:r>
              <a:rPr lang="en-IN" b="1" spc="-5" dirty="0">
                <a:latin typeface="Times New Roman"/>
                <a:cs typeface="Times New Roman"/>
              </a:rPr>
              <a:t>Cloud-based</a:t>
            </a:r>
            <a:r>
              <a:rPr lang="en-IN" b="1" dirty="0">
                <a:latin typeface="Times New Roman"/>
                <a:cs typeface="Times New Roman"/>
              </a:rPr>
              <a:t> </a:t>
            </a:r>
            <a:r>
              <a:rPr lang="en-IN" b="1" spc="-5" dirty="0">
                <a:latin typeface="Times New Roman"/>
                <a:cs typeface="Times New Roman"/>
              </a:rPr>
              <a:t>server</a:t>
            </a:r>
            <a:r>
              <a:rPr lang="en-IN" b="1" spc="-10" dirty="0">
                <a:latin typeface="Times New Roman"/>
                <a:cs typeface="Times New Roman"/>
              </a:rPr>
              <a:t> architecture</a:t>
            </a:r>
            <a:r>
              <a:rPr lang="en-IN" b="1" spc="15" dirty="0">
                <a:latin typeface="Times New Roman"/>
                <a:cs typeface="Times New Roman"/>
              </a:rPr>
              <a:t> </a:t>
            </a:r>
            <a:r>
              <a:rPr lang="en-IN" b="1" spc="-15" dirty="0">
                <a:latin typeface="Times New Roman"/>
                <a:cs typeface="Times New Roman"/>
              </a:rPr>
              <a:t>using</a:t>
            </a:r>
            <a:r>
              <a:rPr lang="en-IN" b="1" spc="5" dirty="0">
                <a:latin typeface="Times New Roman"/>
                <a:cs typeface="Times New Roman"/>
              </a:rPr>
              <a:t> </a:t>
            </a:r>
            <a:r>
              <a:rPr lang="en-IN" b="1" spc="-5" dirty="0">
                <a:latin typeface="Times New Roman"/>
                <a:cs typeface="Times New Roman"/>
              </a:rPr>
              <a:t>technologies</a:t>
            </a:r>
            <a:r>
              <a:rPr lang="en-IN" b="1" spc="20" dirty="0">
                <a:latin typeface="Times New Roman"/>
                <a:cs typeface="Times New Roman"/>
              </a:rPr>
              <a:t> </a:t>
            </a:r>
            <a:r>
              <a:rPr lang="en-IN" b="1" spc="-10" dirty="0">
                <a:latin typeface="Times New Roman"/>
                <a:cs typeface="Times New Roman"/>
              </a:rPr>
              <a:t>such</a:t>
            </a:r>
            <a:r>
              <a:rPr lang="en-IN" b="1" spc="-20" dirty="0">
                <a:latin typeface="Times New Roman"/>
                <a:cs typeface="Times New Roman"/>
              </a:rPr>
              <a:t> </a:t>
            </a:r>
            <a:r>
              <a:rPr lang="en-IN" b="1" spc="-5" dirty="0">
                <a:latin typeface="Times New Roman"/>
                <a:cs typeface="Times New Roman"/>
              </a:rPr>
              <a:t>as </a:t>
            </a:r>
            <a:r>
              <a:rPr lang="en-IN" b="1" dirty="0">
                <a:latin typeface="Times New Roman"/>
                <a:cs typeface="Times New Roman"/>
              </a:rPr>
              <a:t> </a:t>
            </a:r>
            <a:r>
              <a:rPr lang="en-IN" b="1" spc="-10" dirty="0">
                <a:latin typeface="Times New Roman"/>
                <a:cs typeface="Times New Roman"/>
              </a:rPr>
              <a:t>Node.js,</a:t>
            </a:r>
            <a:r>
              <a:rPr lang="en-IN" b="1" spc="30" dirty="0">
                <a:latin typeface="Times New Roman"/>
                <a:cs typeface="Times New Roman"/>
              </a:rPr>
              <a:t> </a:t>
            </a:r>
            <a:r>
              <a:rPr lang="en-IN" b="1" spc="-10" dirty="0">
                <a:latin typeface="Times New Roman"/>
                <a:cs typeface="Times New Roman"/>
              </a:rPr>
              <a:t>Python</a:t>
            </a:r>
            <a:r>
              <a:rPr lang="en-IN" b="1" spc="10" dirty="0">
                <a:latin typeface="Times New Roman"/>
                <a:cs typeface="Times New Roman"/>
              </a:rPr>
              <a:t> </a:t>
            </a:r>
            <a:r>
              <a:rPr lang="en-IN" b="1" spc="-5" dirty="0">
                <a:latin typeface="Times New Roman"/>
                <a:cs typeface="Times New Roman"/>
              </a:rPr>
              <a:t>(Django/Flask),</a:t>
            </a:r>
            <a:r>
              <a:rPr lang="en-IN" b="1" spc="35" dirty="0">
                <a:latin typeface="Times New Roman"/>
                <a:cs typeface="Times New Roman"/>
              </a:rPr>
              <a:t> </a:t>
            </a:r>
            <a:r>
              <a:rPr lang="en-IN" b="1" spc="-20" dirty="0">
                <a:latin typeface="Times New Roman"/>
                <a:cs typeface="Times New Roman"/>
              </a:rPr>
              <a:t>or</a:t>
            </a:r>
            <a:r>
              <a:rPr lang="en-IN" b="1" dirty="0">
                <a:latin typeface="Times New Roman"/>
                <a:cs typeface="Times New Roman"/>
              </a:rPr>
              <a:t> </a:t>
            </a:r>
            <a:r>
              <a:rPr lang="en-IN" b="1" spc="-5" dirty="0">
                <a:latin typeface="Times New Roman"/>
                <a:cs typeface="Times New Roman"/>
              </a:rPr>
              <a:t>Java</a:t>
            </a:r>
            <a:r>
              <a:rPr lang="en-IN" b="1" spc="45" dirty="0">
                <a:latin typeface="Times New Roman"/>
                <a:cs typeface="Times New Roman"/>
              </a:rPr>
              <a:t> </a:t>
            </a:r>
            <a:r>
              <a:rPr lang="en-IN" b="1" spc="-5" dirty="0">
                <a:latin typeface="Times New Roman"/>
                <a:cs typeface="Times New Roman"/>
              </a:rPr>
              <a:t>with</a:t>
            </a:r>
            <a:r>
              <a:rPr lang="en-IN" b="1" spc="-15" dirty="0">
                <a:latin typeface="Times New Roman"/>
                <a:cs typeface="Times New Roman"/>
              </a:rPr>
              <a:t> </a:t>
            </a:r>
            <a:r>
              <a:rPr lang="en-IN" b="1" spc="-10" dirty="0" err="1">
                <a:latin typeface="Times New Roman"/>
                <a:cs typeface="Times New Roman"/>
              </a:rPr>
              <a:t>microservices</a:t>
            </a:r>
            <a:r>
              <a:rPr lang="en-IN" b="1" spc="25" dirty="0">
                <a:latin typeface="Times New Roman"/>
                <a:cs typeface="Times New Roman"/>
              </a:rPr>
              <a:t> </a:t>
            </a:r>
            <a:r>
              <a:rPr lang="en-IN" b="1" spc="-10" dirty="0">
                <a:latin typeface="Times New Roman"/>
                <a:cs typeface="Times New Roman"/>
              </a:rPr>
              <a:t>architecture</a:t>
            </a:r>
            <a:r>
              <a:rPr lang="en-IN" b="1" spc="25" dirty="0">
                <a:latin typeface="Times New Roman"/>
                <a:cs typeface="Times New Roman"/>
              </a:rPr>
              <a:t> </a:t>
            </a:r>
            <a:r>
              <a:rPr lang="en-IN" b="1" spc="-10" dirty="0">
                <a:latin typeface="Times New Roman"/>
                <a:cs typeface="Times New Roman"/>
              </a:rPr>
              <a:t>for </a:t>
            </a:r>
            <a:r>
              <a:rPr lang="en-IN" b="1" spc="-335" dirty="0">
                <a:latin typeface="Times New Roman"/>
                <a:cs typeface="Times New Roman"/>
              </a:rPr>
              <a:t> </a:t>
            </a:r>
            <a:r>
              <a:rPr lang="en-IN" b="1" spc="-15" dirty="0">
                <a:latin typeface="Times New Roman"/>
                <a:cs typeface="Times New Roman"/>
              </a:rPr>
              <a:t>scalability.</a:t>
            </a:r>
            <a:endParaRPr lang="en-IN" dirty="0">
              <a:latin typeface="Times New Roman"/>
              <a:cs typeface="Times New Roman"/>
            </a:endParaRPr>
          </a:p>
          <a:p>
            <a:pPr marL="24765" marR="710565" indent="-6350" algn="just">
              <a:lnSpc>
                <a:spcPct val="104299"/>
              </a:lnSpc>
              <a:spcBef>
                <a:spcPts val="409"/>
              </a:spcBef>
            </a:pPr>
            <a:r>
              <a:rPr lang="en-IN" b="1" spc="-10" dirty="0">
                <a:latin typeface="Times New Roman"/>
                <a:cs typeface="Times New Roman"/>
              </a:rPr>
              <a:t>Database: </a:t>
            </a:r>
            <a:r>
              <a:rPr lang="en-IN" b="1" spc="-5" dirty="0">
                <a:latin typeface="Times New Roman"/>
                <a:cs typeface="Times New Roman"/>
              </a:rPr>
              <a:t>NoSQL (MongoDB) </a:t>
            </a:r>
            <a:r>
              <a:rPr lang="en-IN" b="1" spc="-20" dirty="0">
                <a:latin typeface="Times New Roman"/>
                <a:cs typeface="Times New Roman"/>
              </a:rPr>
              <a:t>or </a:t>
            </a:r>
            <a:r>
              <a:rPr lang="en-IN" b="1" spc="-10" dirty="0">
                <a:latin typeface="Times New Roman"/>
                <a:cs typeface="Times New Roman"/>
              </a:rPr>
              <a:t>relational </a:t>
            </a:r>
            <a:r>
              <a:rPr lang="en-IN" b="1" spc="-5" dirty="0">
                <a:latin typeface="Times New Roman"/>
                <a:cs typeface="Times New Roman"/>
              </a:rPr>
              <a:t>(PostgreSQL/MySQL) </a:t>
            </a:r>
            <a:r>
              <a:rPr lang="en-IN" b="1" spc="-335" dirty="0">
                <a:latin typeface="Times New Roman"/>
                <a:cs typeface="Times New Roman"/>
              </a:rPr>
              <a:t> </a:t>
            </a:r>
            <a:r>
              <a:rPr lang="en-IN" b="1" spc="-5" dirty="0">
                <a:latin typeface="Times New Roman"/>
                <a:cs typeface="Times New Roman"/>
              </a:rPr>
              <a:t>databases</a:t>
            </a:r>
            <a:r>
              <a:rPr lang="en-IN" b="1" spc="10" dirty="0">
                <a:latin typeface="Times New Roman"/>
                <a:cs typeface="Times New Roman"/>
              </a:rPr>
              <a:t> </a:t>
            </a:r>
            <a:r>
              <a:rPr lang="en-IN" b="1" spc="-10" dirty="0">
                <a:latin typeface="Times New Roman"/>
                <a:cs typeface="Times New Roman"/>
              </a:rPr>
              <a:t>for</a:t>
            </a:r>
            <a:r>
              <a:rPr lang="en-IN" b="1" spc="-5" dirty="0">
                <a:latin typeface="Times New Roman"/>
                <a:cs typeface="Times New Roman"/>
              </a:rPr>
              <a:t> </a:t>
            </a:r>
            <a:r>
              <a:rPr lang="en-IN" b="1" spc="-10" dirty="0">
                <a:latin typeface="Times New Roman"/>
                <a:cs typeface="Times New Roman"/>
              </a:rPr>
              <a:t>efficient</a:t>
            </a:r>
            <a:r>
              <a:rPr lang="en-IN" b="1" dirty="0">
                <a:latin typeface="Times New Roman"/>
                <a:cs typeface="Times New Roman"/>
              </a:rPr>
              <a:t> </a:t>
            </a:r>
            <a:r>
              <a:rPr lang="en-IN" b="1" spc="-5" dirty="0">
                <a:latin typeface="Times New Roman"/>
                <a:cs typeface="Times New Roman"/>
              </a:rPr>
              <a:t>data</a:t>
            </a:r>
            <a:r>
              <a:rPr lang="en-IN" b="1" spc="5" dirty="0">
                <a:latin typeface="Times New Roman"/>
                <a:cs typeface="Times New Roman"/>
              </a:rPr>
              <a:t> </a:t>
            </a:r>
            <a:r>
              <a:rPr lang="en-IN" b="1" spc="-5" dirty="0">
                <a:latin typeface="Times New Roman"/>
                <a:cs typeface="Times New Roman"/>
              </a:rPr>
              <a:t>storage</a:t>
            </a:r>
            <a:r>
              <a:rPr lang="en-IN" b="1" spc="10" dirty="0">
                <a:latin typeface="Times New Roman"/>
                <a:cs typeface="Times New Roman"/>
              </a:rPr>
              <a:t> </a:t>
            </a:r>
            <a:r>
              <a:rPr lang="en-IN" b="1" spc="-5" dirty="0">
                <a:latin typeface="Times New Roman"/>
                <a:cs typeface="Times New Roman"/>
              </a:rPr>
              <a:t>and</a:t>
            </a:r>
            <a:r>
              <a:rPr lang="en-IN" b="1" spc="2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retrieval.</a:t>
            </a:r>
            <a:endParaRPr lang="en-IN" dirty="0">
              <a:latin typeface="Times New Roman"/>
              <a:cs typeface="Times New Roman"/>
            </a:endParaRPr>
          </a:p>
          <a:p>
            <a:pPr marL="30480" marR="5080" indent="-12700" algn="just">
              <a:lnSpc>
                <a:spcPct val="105800"/>
              </a:lnSpc>
              <a:spcBef>
                <a:spcPts val="405"/>
              </a:spcBef>
            </a:pPr>
            <a:r>
              <a:rPr lang="en-IN" spc="-5" dirty="0">
                <a:latin typeface="Times New Roman"/>
                <a:cs typeface="Times New Roman"/>
              </a:rPr>
              <a:t>Security: End-to-end encryption </a:t>
            </a:r>
            <a:r>
              <a:rPr lang="en-IN" spc="-10" dirty="0">
                <a:latin typeface="Times New Roman"/>
                <a:cs typeface="Times New Roman"/>
              </a:rPr>
              <a:t>libraries </a:t>
            </a:r>
            <a:r>
              <a:rPr lang="en-IN" spc="-5" dirty="0">
                <a:latin typeface="Times New Roman"/>
                <a:cs typeface="Times New Roman"/>
              </a:rPr>
              <a:t>(e.g., </a:t>
            </a:r>
            <a:r>
              <a:rPr lang="en-IN" spc="-10" dirty="0">
                <a:latin typeface="Times New Roman"/>
                <a:cs typeface="Times New Roman"/>
              </a:rPr>
              <a:t>OpenSSL, </a:t>
            </a:r>
            <a:r>
              <a:rPr lang="en-IN" spc="-35" dirty="0" err="1">
                <a:latin typeface="Times New Roman"/>
                <a:cs typeface="Times New Roman"/>
              </a:rPr>
              <a:t>WebRTC</a:t>
            </a:r>
            <a:r>
              <a:rPr lang="en-IN" spc="-35" dirty="0">
                <a:latin typeface="Times New Roman"/>
                <a:cs typeface="Times New Roman"/>
              </a:rPr>
              <a:t>) </a:t>
            </a:r>
            <a:r>
              <a:rPr lang="en-IN" spc="-10" dirty="0">
                <a:latin typeface="Times New Roman"/>
                <a:cs typeface="Times New Roman"/>
              </a:rPr>
              <a:t>for </a:t>
            </a:r>
            <a:r>
              <a:rPr lang="en-IN" spc="-5" dirty="0">
                <a:latin typeface="Times New Roman"/>
                <a:cs typeface="Times New Roman"/>
              </a:rPr>
              <a:t>secure 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messaging,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along</a:t>
            </a:r>
            <a:r>
              <a:rPr lang="en-IN" spc="-5" dirty="0">
                <a:latin typeface="Times New Roman"/>
                <a:cs typeface="Times New Roman"/>
              </a:rPr>
              <a:t> with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authentication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systems</a:t>
            </a:r>
            <a:r>
              <a:rPr lang="en-IN" spc="-5" dirty="0">
                <a:latin typeface="Times New Roman"/>
                <a:cs typeface="Times New Roman"/>
              </a:rPr>
              <a:t> (OAuth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2.0,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JWT)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spc="-15" dirty="0">
                <a:latin typeface="Times New Roman"/>
                <a:cs typeface="Times New Roman"/>
              </a:rPr>
              <a:t>and</a:t>
            </a:r>
            <a:r>
              <a:rPr lang="en-IN" spc="-10" dirty="0">
                <a:latin typeface="Times New Roman"/>
                <a:cs typeface="Times New Roman"/>
              </a:rPr>
              <a:t> </a:t>
            </a:r>
            <a:r>
              <a:rPr lang="en-IN" spc="-35" dirty="0">
                <a:latin typeface="Times New Roman"/>
                <a:cs typeface="Times New Roman"/>
              </a:rPr>
              <a:t>2FA </a:t>
            </a:r>
            <a:r>
              <a:rPr lang="en-IN" spc="-30" dirty="0">
                <a:latin typeface="Times New Roman"/>
                <a:cs typeface="Times New Roman"/>
              </a:rPr>
              <a:t> </a:t>
            </a:r>
            <a:r>
              <a:rPr lang="en-IN" spc="-20" dirty="0">
                <a:latin typeface="Times New Roman"/>
                <a:cs typeface="Times New Roman"/>
              </a:rPr>
              <a:t>(</a:t>
            </a:r>
            <a:r>
              <a:rPr lang="en-IN" spc="-20" dirty="0" err="1">
                <a:latin typeface="Times New Roman"/>
                <a:cs typeface="Times New Roman"/>
              </a:rPr>
              <a:t>TwoFactor</a:t>
            </a:r>
            <a:r>
              <a:rPr lang="en-IN" spc="-5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Authentication)</a:t>
            </a:r>
            <a:endParaRPr lang="en-IN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IN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IN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28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lang="en-IN"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lang="en-IN"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lang="en-IN" sz="2800" b="1" u="heavy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lang="en-IN" sz="28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UNC</a:t>
            </a:r>
            <a:r>
              <a:rPr lang="en-IN" sz="28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lang="en-IN" sz="28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lang="en-IN"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lang="en-IN" sz="28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NA</a:t>
            </a:r>
            <a:r>
              <a:rPr lang="en-IN" sz="28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lang="en-IN" sz="28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lang="en-IN"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lang="en-IN" sz="28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lang="en-IN"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lang="en-IN" sz="2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S:</a:t>
            </a:r>
            <a:endParaRPr lang="en-IN" sz="2800" dirty="0">
              <a:latin typeface="Times New Roman"/>
              <a:cs typeface="Times New Roman"/>
            </a:endParaRPr>
          </a:p>
          <a:p>
            <a:pPr marL="481965">
              <a:lnSpc>
                <a:spcPct val="100000"/>
              </a:lnSpc>
              <a:spcBef>
                <a:spcPts val="114"/>
              </a:spcBef>
            </a:pPr>
            <a:r>
              <a:rPr lang="en-IN" sz="2000" spc="-20" dirty="0">
                <a:latin typeface="Times New Roman"/>
                <a:cs typeface="Times New Roman"/>
              </a:rPr>
              <a:t>CHATCONNECT</a:t>
            </a:r>
            <a:r>
              <a:rPr lang="en-IN" sz="2000" spc="-40" dirty="0">
                <a:latin typeface="Times New Roman"/>
                <a:cs typeface="Times New Roman"/>
              </a:rPr>
              <a:t> </a:t>
            </a:r>
            <a:r>
              <a:rPr lang="en-IN" sz="2000" spc="-5" dirty="0">
                <a:latin typeface="Times New Roman"/>
                <a:cs typeface="Times New Roman"/>
              </a:rPr>
              <a:t>provides</a:t>
            </a:r>
            <a:r>
              <a:rPr lang="en-IN" sz="2000" spc="5" dirty="0">
                <a:latin typeface="Times New Roman"/>
                <a:cs typeface="Times New Roman"/>
              </a:rPr>
              <a:t> </a:t>
            </a:r>
            <a:r>
              <a:rPr lang="en-IN" sz="2000" dirty="0">
                <a:latin typeface="Times New Roman"/>
                <a:cs typeface="Times New Roman"/>
              </a:rPr>
              <a:t>a</a:t>
            </a:r>
            <a:r>
              <a:rPr lang="en-IN" sz="2000" spc="20" dirty="0">
                <a:latin typeface="Times New Roman"/>
                <a:cs typeface="Times New Roman"/>
              </a:rPr>
              <a:t> </a:t>
            </a:r>
            <a:r>
              <a:rPr lang="en-IN" sz="2000" spc="-5" dirty="0">
                <a:latin typeface="Times New Roman"/>
                <a:cs typeface="Times New Roman"/>
              </a:rPr>
              <a:t>range</a:t>
            </a:r>
            <a:r>
              <a:rPr lang="en-IN" sz="2000" spc="-10" dirty="0">
                <a:latin typeface="Times New Roman"/>
                <a:cs typeface="Times New Roman"/>
              </a:rPr>
              <a:t> </a:t>
            </a:r>
            <a:r>
              <a:rPr lang="en-IN" sz="2000" spc="-5" dirty="0">
                <a:latin typeface="Times New Roman"/>
                <a:cs typeface="Times New Roman"/>
              </a:rPr>
              <a:t>of functionalities</a:t>
            </a:r>
            <a:r>
              <a:rPr lang="en-IN" sz="2000" spc="5" dirty="0">
                <a:latin typeface="Times New Roman"/>
                <a:cs typeface="Times New Roman"/>
              </a:rPr>
              <a:t> </a:t>
            </a:r>
            <a:r>
              <a:rPr lang="en-IN" sz="2000" spc="-5" dirty="0">
                <a:latin typeface="Times New Roman"/>
                <a:cs typeface="Times New Roman"/>
              </a:rPr>
              <a:t>designed</a:t>
            </a:r>
            <a:endParaRPr lang="en-IN" sz="2000" dirty="0">
              <a:latin typeface="Times New Roman"/>
              <a:cs typeface="Times New Roman"/>
            </a:endParaRPr>
          </a:p>
          <a:p>
            <a:pPr marL="21590" marR="486409">
              <a:lnSpc>
                <a:spcPct val="114399"/>
              </a:lnSpc>
              <a:spcBef>
                <a:spcPts val="10"/>
              </a:spcBef>
            </a:pPr>
            <a:r>
              <a:rPr lang="en-IN" sz="2000" spc="5" dirty="0">
                <a:latin typeface="Times New Roman"/>
                <a:cs typeface="Times New Roman"/>
              </a:rPr>
              <a:t>to </a:t>
            </a:r>
            <a:r>
              <a:rPr lang="en-IN" sz="2000" spc="-5" dirty="0">
                <a:latin typeface="Times New Roman"/>
                <a:cs typeface="Times New Roman"/>
              </a:rPr>
              <a:t>facilitate seamless </a:t>
            </a:r>
            <a:r>
              <a:rPr lang="en-IN" sz="2000" dirty="0">
                <a:latin typeface="Times New Roman"/>
                <a:cs typeface="Times New Roman"/>
              </a:rPr>
              <a:t>real-time </a:t>
            </a:r>
            <a:r>
              <a:rPr lang="en-IN" sz="2000" spc="-5" dirty="0">
                <a:latin typeface="Times New Roman"/>
                <a:cs typeface="Times New Roman"/>
              </a:rPr>
              <a:t>communication </a:t>
            </a:r>
            <a:r>
              <a:rPr lang="en-IN" sz="2000" dirty="0">
                <a:latin typeface="Times New Roman"/>
                <a:cs typeface="Times New Roman"/>
              </a:rPr>
              <a:t>and </a:t>
            </a:r>
            <a:r>
              <a:rPr lang="en-IN" sz="2000" spc="-5" dirty="0">
                <a:latin typeface="Times New Roman"/>
                <a:cs typeface="Times New Roman"/>
              </a:rPr>
              <a:t>collaboration </a:t>
            </a:r>
            <a:r>
              <a:rPr lang="en-IN" sz="2000" spc="-385" dirty="0">
                <a:latin typeface="Times New Roman"/>
                <a:cs typeface="Times New Roman"/>
              </a:rPr>
              <a:t> </a:t>
            </a:r>
            <a:r>
              <a:rPr lang="en-IN" sz="2000" dirty="0">
                <a:latin typeface="Times New Roman"/>
                <a:cs typeface="Times New Roman"/>
              </a:rPr>
              <a:t>across </a:t>
            </a:r>
            <a:r>
              <a:rPr lang="en-IN" sz="2000" spc="-5" dirty="0">
                <a:latin typeface="Times New Roman"/>
                <a:cs typeface="Times New Roman"/>
              </a:rPr>
              <a:t>personal, professional, and community </a:t>
            </a:r>
            <a:r>
              <a:rPr lang="en-IN" sz="2000" dirty="0">
                <a:latin typeface="Times New Roman"/>
                <a:cs typeface="Times New Roman"/>
              </a:rPr>
              <a:t>settings. </a:t>
            </a:r>
            <a:r>
              <a:rPr lang="en-IN" sz="2000" spc="-10" dirty="0">
                <a:latin typeface="Times New Roman"/>
                <a:cs typeface="Times New Roman"/>
              </a:rPr>
              <a:t>Key </a:t>
            </a:r>
            <a:r>
              <a:rPr lang="en-IN" sz="2000" spc="-5" dirty="0">
                <a:latin typeface="Times New Roman"/>
                <a:cs typeface="Times New Roman"/>
              </a:rPr>
              <a:t> functionalities include:</a:t>
            </a:r>
            <a:endParaRPr lang="en-IN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IN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lang="en-IN" sz="2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1.Real-Time</a:t>
            </a:r>
            <a:r>
              <a:rPr lang="en-IN"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Messaging</a:t>
            </a:r>
            <a:r>
              <a:rPr lang="en-IN" sz="24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lang="en-IN" sz="2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Media</a:t>
            </a:r>
            <a:r>
              <a:rPr lang="en-IN" sz="2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Sharing</a:t>
            </a:r>
            <a:r>
              <a:rPr lang="en-IN" sz="24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lang="en-IN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59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47" y="-1320800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92" y="209005"/>
            <a:ext cx="11560628" cy="7053943"/>
          </a:xfrm>
        </p:spPr>
        <p:txBody>
          <a:bodyPr>
            <a:normAutofit fontScale="92500" lnSpcReduction="10000"/>
          </a:bodyPr>
          <a:lstStyle/>
          <a:p>
            <a:pPr marL="18415" marR="341630" indent="-6350">
              <a:lnSpc>
                <a:spcPct val="113700"/>
              </a:lnSpc>
              <a:spcBef>
                <a:spcPts val="100"/>
              </a:spcBef>
            </a:pPr>
            <a:r>
              <a:rPr lang="en-US" spc="-5" dirty="0">
                <a:latin typeface="Times New Roman"/>
                <a:cs typeface="Times New Roman"/>
              </a:rPr>
              <a:t>Instant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Text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Messaging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:</a:t>
            </a:r>
            <a:r>
              <a:rPr lang="en-US" spc="-10" dirty="0">
                <a:latin typeface="Times New Roman"/>
                <a:cs typeface="Times New Roman"/>
              </a:rPr>
              <a:t> Send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one-on-one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or group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messages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with </a:t>
            </a:r>
            <a:r>
              <a:rPr lang="en-US" spc="-3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real-time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delivery,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read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receipts,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and typing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indicators.</a:t>
            </a:r>
            <a:endParaRPr lang="en-US" dirty="0">
              <a:latin typeface="Times New Roman"/>
              <a:cs typeface="Times New Roman"/>
            </a:endParaRPr>
          </a:p>
          <a:p>
            <a:pPr marL="18415" marR="173355" indent="-6350">
              <a:lnSpc>
                <a:spcPct val="114399"/>
              </a:lnSpc>
              <a:spcBef>
                <a:spcPts val="350"/>
              </a:spcBef>
            </a:pPr>
            <a:r>
              <a:rPr lang="en-US" spc="-5" dirty="0">
                <a:latin typeface="Times New Roman"/>
                <a:cs typeface="Times New Roman"/>
              </a:rPr>
              <a:t>Multimedia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Sharing </a:t>
            </a:r>
            <a:r>
              <a:rPr lang="en-US" dirty="0">
                <a:latin typeface="Times New Roman"/>
                <a:cs typeface="Times New Roman"/>
              </a:rPr>
              <a:t>: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Share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images,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videos,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voice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notes,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and 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documents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directly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within chats.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Inline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previews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for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easy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viewing of </a:t>
            </a:r>
            <a:r>
              <a:rPr lang="en-US" spc="-3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media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files.</a:t>
            </a:r>
            <a:endParaRPr lang="en-US" dirty="0">
              <a:latin typeface="Times New Roman"/>
              <a:cs typeface="Times New Roman"/>
            </a:endParaRPr>
          </a:p>
          <a:p>
            <a:pPr marL="18415" marR="288290" indent="-6350">
              <a:lnSpc>
                <a:spcPct val="114999"/>
              </a:lnSpc>
              <a:spcBef>
                <a:spcPts val="310"/>
              </a:spcBef>
            </a:pPr>
            <a:r>
              <a:rPr lang="en-US" spc="-5" dirty="0">
                <a:latin typeface="Times New Roman"/>
                <a:cs typeface="Times New Roman"/>
              </a:rPr>
              <a:t>Message Search </a:t>
            </a:r>
            <a:r>
              <a:rPr lang="en-US" spc="5" dirty="0">
                <a:latin typeface="Times New Roman"/>
                <a:cs typeface="Times New Roman"/>
              </a:rPr>
              <a:t>&amp; </a:t>
            </a:r>
            <a:r>
              <a:rPr lang="en-US" spc="-5" dirty="0">
                <a:latin typeface="Times New Roman"/>
                <a:cs typeface="Times New Roman"/>
              </a:rPr>
              <a:t>History 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spc="-5" dirty="0">
                <a:latin typeface="Times New Roman"/>
                <a:cs typeface="Times New Roman"/>
              </a:rPr>
              <a:t>Quickly search through </a:t>
            </a:r>
            <a:r>
              <a:rPr lang="en-US" dirty="0">
                <a:latin typeface="Times New Roman"/>
                <a:cs typeface="Times New Roman"/>
              </a:rPr>
              <a:t>chat </a:t>
            </a:r>
            <a:r>
              <a:rPr lang="en-US" spc="-5" dirty="0">
                <a:latin typeface="Times New Roman"/>
                <a:cs typeface="Times New Roman"/>
              </a:rPr>
              <a:t>history </a:t>
            </a:r>
            <a:r>
              <a:rPr lang="en-US" spc="5" dirty="0">
                <a:latin typeface="Times New Roman"/>
                <a:cs typeface="Times New Roman"/>
              </a:rPr>
              <a:t>to </a:t>
            </a:r>
            <a:r>
              <a:rPr lang="en-US" spc="-3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find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important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messages,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media,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or </a:t>
            </a:r>
            <a:r>
              <a:rPr lang="en-US" spc="-10" dirty="0">
                <a:latin typeface="Times New Roman"/>
                <a:cs typeface="Times New Roman"/>
              </a:rPr>
              <a:t>files.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115"/>
              </a:spcBef>
              <a:buAutoNum type="arabicPeriod" startAt="2"/>
              <a:tabLst>
                <a:tab pos="241300" algn="l"/>
              </a:tabLst>
            </a:pPr>
            <a:r>
              <a:rPr lang="en-US" sz="2000" b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Voice</a:t>
            </a:r>
            <a:r>
              <a:rPr lang="en-US" sz="20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0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lang="en-US" sz="20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0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Video</a:t>
            </a:r>
            <a:r>
              <a:rPr lang="en-US" sz="20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Communication</a:t>
            </a:r>
            <a:r>
              <a:rPr lang="en-US" sz="2000" b="1" spc="-3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:</a:t>
            </a:r>
            <a:endParaRPr lang="en-US" dirty="0">
              <a:latin typeface="Times New Roman"/>
              <a:cs typeface="Times New Roman"/>
            </a:endParaRPr>
          </a:p>
          <a:p>
            <a:pPr marL="18415" marR="533400" indent="-6350">
              <a:lnSpc>
                <a:spcPct val="114399"/>
              </a:lnSpc>
              <a:spcBef>
                <a:spcPts val="95"/>
              </a:spcBef>
            </a:pPr>
            <a:r>
              <a:rPr lang="en-US" spc="-45" dirty="0">
                <a:latin typeface="Times New Roman"/>
                <a:cs typeface="Times New Roman"/>
              </a:rPr>
              <a:t>Voice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&amp;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Video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Calls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: Make</a:t>
            </a:r>
            <a:r>
              <a:rPr lang="en-US" spc="-5" dirty="0">
                <a:latin typeface="Times New Roman"/>
                <a:cs typeface="Times New Roman"/>
              </a:rPr>
              <a:t> high-quality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voice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video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calls, 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including one-on-one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group</a:t>
            </a:r>
            <a:r>
              <a:rPr lang="en-US" spc="-5" dirty="0">
                <a:latin typeface="Times New Roman"/>
                <a:cs typeface="Times New Roman"/>
              </a:rPr>
              <a:t> calls,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with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minimal </a:t>
            </a:r>
            <a:r>
              <a:rPr lang="en-US" dirty="0">
                <a:latin typeface="Times New Roman"/>
                <a:cs typeface="Times New Roman"/>
              </a:rPr>
              <a:t>latency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spc="-3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excellent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audio/video </a:t>
            </a:r>
            <a:r>
              <a:rPr lang="en-US" spc="-20" dirty="0">
                <a:latin typeface="Times New Roman"/>
                <a:cs typeface="Times New Roman"/>
              </a:rPr>
              <a:t>quality.</a:t>
            </a:r>
            <a:endParaRPr lang="en-US" dirty="0">
              <a:latin typeface="Times New Roman"/>
              <a:cs typeface="Times New Roman"/>
            </a:endParaRPr>
          </a:p>
          <a:p>
            <a:pPr marL="18415" marR="1108075" indent="-6350">
              <a:lnSpc>
                <a:spcPct val="113700"/>
              </a:lnSpc>
              <a:spcBef>
                <a:spcPts val="340"/>
              </a:spcBef>
            </a:pPr>
            <a:r>
              <a:rPr lang="en-US" spc="-10" dirty="0">
                <a:latin typeface="Times New Roman"/>
                <a:cs typeface="Times New Roman"/>
              </a:rPr>
              <a:t>Screen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Sharing :</a:t>
            </a:r>
            <a:r>
              <a:rPr lang="en-US" spc="-5" dirty="0">
                <a:latin typeface="Times New Roman"/>
                <a:cs typeface="Times New Roman"/>
              </a:rPr>
              <a:t> Share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your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screen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during </a:t>
            </a:r>
            <a:r>
              <a:rPr lang="en-US" spc="-10" dirty="0">
                <a:latin typeface="Times New Roman"/>
                <a:cs typeface="Times New Roman"/>
              </a:rPr>
              <a:t>video</a:t>
            </a:r>
            <a:r>
              <a:rPr lang="en-US" spc="-5" dirty="0">
                <a:latin typeface="Times New Roman"/>
                <a:cs typeface="Times New Roman"/>
              </a:rPr>
              <a:t> calls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for </a:t>
            </a:r>
            <a:r>
              <a:rPr lang="en-US" spc="-3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presentations,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demos,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or collaborative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work.</a:t>
            </a:r>
            <a:endParaRPr lang="en-US" dirty="0">
              <a:latin typeface="Times New Roman"/>
              <a:cs typeface="Times New Roman"/>
            </a:endParaRPr>
          </a:p>
          <a:p>
            <a:pPr marL="18415" marR="5080" indent="-6350">
              <a:lnSpc>
                <a:spcPct val="113700"/>
              </a:lnSpc>
              <a:spcBef>
                <a:spcPts val="360"/>
              </a:spcBef>
            </a:pPr>
            <a:r>
              <a:rPr lang="en-US" dirty="0">
                <a:latin typeface="Times New Roman"/>
                <a:cs typeface="Times New Roman"/>
              </a:rPr>
              <a:t>Call</a:t>
            </a:r>
            <a:r>
              <a:rPr lang="en-US" spc="-5" dirty="0">
                <a:latin typeface="Times New Roman"/>
                <a:cs typeface="Times New Roman"/>
              </a:rPr>
              <a:t> Recording</a:t>
            </a:r>
            <a:r>
              <a:rPr lang="en-US" dirty="0">
                <a:latin typeface="Times New Roman"/>
                <a:cs typeface="Times New Roman"/>
              </a:rPr>
              <a:t> :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Option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to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record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voice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video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calls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for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business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or </a:t>
            </a:r>
            <a:r>
              <a:rPr lang="en-US" spc="-3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personal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(with user consent).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115"/>
              </a:spcBef>
              <a:buAutoNum type="arabicPeriod" startAt="3"/>
              <a:tabLst>
                <a:tab pos="241300" algn="l"/>
              </a:tabLst>
            </a:pPr>
            <a:r>
              <a:rPr lang="en-US"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Collaboration</a:t>
            </a:r>
            <a:r>
              <a:rPr lang="en-US" sz="20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lang="en-US" sz="20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Productivity</a:t>
            </a:r>
            <a:r>
              <a:rPr lang="en-US" sz="20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000" b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Tools</a:t>
            </a:r>
            <a:r>
              <a:rPr lang="en-US" sz="2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lang="en-US" sz="2000" dirty="0">
              <a:latin typeface="Times New Roman"/>
              <a:cs typeface="Times New Roman"/>
            </a:endParaRPr>
          </a:p>
          <a:p>
            <a:pPr marL="18415" marR="114300" indent="-6350">
              <a:lnSpc>
                <a:spcPct val="113700"/>
              </a:lnSpc>
              <a:spcBef>
                <a:spcPts val="105"/>
              </a:spcBef>
            </a:pPr>
            <a:r>
              <a:rPr lang="en-US" spc="-35" dirty="0">
                <a:latin typeface="Times New Roman"/>
                <a:cs typeface="Times New Roman"/>
              </a:rPr>
              <a:t>Task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Management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: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Create,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assign,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track </a:t>
            </a:r>
            <a:r>
              <a:rPr lang="en-US" dirty="0">
                <a:latin typeface="Times New Roman"/>
                <a:cs typeface="Times New Roman"/>
              </a:rPr>
              <a:t>tasks </a:t>
            </a:r>
            <a:r>
              <a:rPr lang="en-US" spc="-5" dirty="0">
                <a:latin typeface="Times New Roman"/>
                <a:cs typeface="Times New Roman"/>
              </a:rPr>
              <a:t>within </a:t>
            </a:r>
            <a:r>
              <a:rPr lang="en-US" dirty="0">
                <a:latin typeface="Times New Roman"/>
                <a:cs typeface="Times New Roman"/>
              </a:rPr>
              <a:t>team </a:t>
            </a:r>
            <a:r>
              <a:rPr lang="en-US" spc="-5" dirty="0">
                <a:latin typeface="Times New Roman"/>
                <a:cs typeface="Times New Roman"/>
              </a:rPr>
              <a:t>chats. </a:t>
            </a:r>
            <a:r>
              <a:rPr lang="en-US" spc="-3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Integrate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to-do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lists </a:t>
            </a:r>
            <a:r>
              <a:rPr lang="en-US" spc="-10" dirty="0">
                <a:latin typeface="Times New Roman"/>
                <a:cs typeface="Times New Roman"/>
              </a:rPr>
              <a:t>and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reminders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for better </a:t>
            </a:r>
            <a:r>
              <a:rPr lang="en-US" spc="-10" dirty="0">
                <a:latin typeface="Times New Roman"/>
                <a:cs typeface="Times New Roman"/>
              </a:rPr>
              <a:t>task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management.</a:t>
            </a:r>
            <a:endParaRPr lang="en-US" dirty="0">
              <a:latin typeface="Times New Roman"/>
              <a:cs typeface="Times New Roman"/>
            </a:endParaRPr>
          </a:p>
          <a:p>
            <a:pPr marL="18415" marR="74930" indent="-6350">
              <a:lnSpc>
                <a:spcPct val="114399"/>
              </a:lnSpc>
              <a:spcBef>
                <a:spcPts val="330"/>
              </a:spcBef>
            </a:pPr>
            <a:r>
              <a:rPr lang="en-US" spc="-5" dirty="0">
                <a:latin typeface="Times New Roman"/>
                <a:cs typeface="Times New Roman"/>
              </a:rPr>
              <a:t>Shared Calendars</a:t>
            </a:r>
            <a:r>
              <a:rPr lang="en-US" spc="5" dirty="0">
                <a:latin typeface="Times New Roman"/>
                <a:cs typeface="Times New Roman"/>
              </a:rPr>
              <a:t> &amp;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Events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spc="-10" dirty="0">
                <a:latin typeface="Times New Roman"/>
                <a:cs typeface="Times New Roman"/>
              </a:rPr>
              <a:t>Schedule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manage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events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with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group </a:t>
            </a:r>
            <a:r>
              <a:rPr lang="en-US" spc="-3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calendars,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syncing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across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all participants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to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ensure</a:t>
            </a:r>
            <a:r>
              <a:rPr lang="en-US" spc="-10" dirty="0">
                <a:latin typeface="Times New Roman"/>
                <a:cs typeface="Times New Roman"/>
              </a:rPr>
              <a:t> everyone </a:t>
            </a:r>
            <a:r>
              <a:rPr lang="en-US" spc="-5" dirty="0">
                <a:latin typeface="Times New Roman"/>
                <a:cs typeface="Times New Roman"/>
              </a:rPr>
              <a:t>stays 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informed.</a:t>
            </a:r>
            <a:endParaRPr lang="en-US" dirty="0">
              <a:latin typeface="Times New Roman"/>
              <a:cs typeface="Times New Roman"/>
            </a:endParaRPr>
          </a:p>
          <a:p>
            <a:pPr marL="18415" marR="125095" indent="-6350">
              <a:lnSpc>
                <a:spcPct val="113700"/>
              </a:lnSpc>
              <a:spcBef>
                <a:spcPts val="360"/>
              </a:spcBef>
            </a:pPr>
            <a:r>
              <a:rPr lang="en-US" spc="-10" dirty="0">
                <a:latin typeface="Times New Roman"/>
                <a:cs typeface="Times New Roman"/>
              </a:rPr>
              <a:t>Real-Time </a:t>
            </a:r>
            <a:r>
              <a:rPr lang="en-US" spc="-5" dirty="0">
                <a:latin typeface="Times New Roman"/>
                <a:cs typeface="Times New Roman"/>
              </a:rPr>
              <a:t>Document Collaboration 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spc="-5" dirty="0">
                <a:latin typeface="Times New Roman"/>
                <a:cs typeface="Times New Roman"/>
              </a:rPr>
              <a:t>Collaborate on documents, 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spreadsheets,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and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presentations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real-time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with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integrated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tools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like </a:t>
            </a:r>
            <a:r>
              <a:rPr lang="en-US" spc="-3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Google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Docs,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Microsoft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Office </a:t>
            </a:r>
            <a:r>
              <a:rPr lang="en-US" spc="-5" dirty="0">
                <a:latin typeface="Times New Roman"/>
                <a:cs typeface="Times New Roman"/>
              </a:rPr>
              <a:t>365,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or</a:t>
            </a:r>
            <a:r>
              <a:rPr lang="en-US" dirty="0">
                <a:latin typeface="Times New Roman"/>
                <a:cs typeface="Times New Roman"/>
              </a:rPr>
              <a:t> built-in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editing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tools.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lang="en-US" sz="2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Security</a:t>
            </a:r>
            <a:r>
              <a:rPr lang="en-US" sz="20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lang="en-US" sz="20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Privacy</a:t>
            </a:r>
            <a:r>
              <a:rPr lang="en-US" sz="20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Features</a:t>
            </a:r>
            <a:r>
              <a:rPr lang="en-US"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78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47" y="-1320800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92" y="209005"/>
            <a:ext cx="11560628" cy="7053943"/>
          </a:xfrm>
        </p:spPr>
        <p:txBody>
          <a:bodyPr>
            <a:normAutofit/>
          </a:bodyPr>
          <a:lstStyle/>
          <a:p>
            <a:pPr marL="21590" marR="343535" indent="-6350">
              <a:lnSpc>
                <a:spcPct val="113700"/>
              </a:lnSpc>
              <a:spcBef>
                <a:spcPts val="100"/>
              </a:spcBef>
            </a:pPr>
            <a:r>
              <a:rPr lang="en-US" spc="-5" dirty="0">
                <a:latin typeface="Times New Roman"/>
                <a:cs typeface="Times New Roman"/>
              </a:rPr>
              <a:t>End-to-End Encryption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spc="-5" dirty="0">
                <a:latin typeface="Times New Roman"/>
                <a:cs typeface="Times New Roman"/>
              </a:rPr>
              <a:t>Ensure secure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communication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with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end- </a:t>
            </a:r>
            <a:r>
              <a:rPr lang="en-US" spc="-385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imes New Roman"/>
                <a:cs typeface="Times New Roman"/>
              </a:rPr>
              <a:t>toend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encryption </a:t>
            </a:r>
            <a:r>
              <a:rPr lang="en-US" spc="-10" dirty="0">
                <a:latin typeface="Times New Roman"/>
                <a:cs typeface="Times New Roman"/>
              </a:rPr>
              <a:t>for</a:t>
            </a:r>
            <a:r>
              <a:rPr lang="en-US" spc="-5" dirty="0">
                <a:latin typeface="Times New Roman"/>
                <a:cs typeface="Times New Roman"/>
              </a:rPr>
              <a:t> messages,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voice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calls,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and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video </a:t>
            </a:r>
            <a:r>
              <a:rPr lang="en-US" spc="-10" dirty="0">
                <a:latin typeface="Times New Roman"/>
                <a:cs typeface="Times New Roman"/>
              </a:rPr>
              <a:t>calls.</a:t>
            </a:r>
            <a:endParaRPr lang="en-US" dirty="0">
              <a:latin typeface="Times New Roman"/>
              <a:cs typeface="Times New Roman"/>
            </a:endParaRPr>
          </a:p>
          <a:p>
            <a:pPr marL="21590" marR="220979" indent="-6350">
              <a:lnSpc>
                <a:spcPct val="113700"/>
              </a:lnSpc>
              <a:spcBef>
                <a:spcPts val="360"/>
              </a:spcBef>
            </a:pPr>
            <a:r>
              <a:rPr lang="en-US" spc="-15" dirty="0">
                <a:latin typeface="Times New Roman"/>
                <a:cs typeface="Times New Roman"/>
              </a:rPr>
              <a:t>Two-Factor</a:t>
            </a:r>
            <a:r>
              <a:rPr lang="en-US" spc="-9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Authentication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spc="-10" dirty="0">
                <a:latin typeface="Times New Roman"/>
                <a:cs typeface="Times New Roman"/>
              </a:rPr>
              <a:t>Strengthen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account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security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with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2FA, </a:t>
            </a:r>
            <a:r>
              <a:rPr lang="en-US" spc="-3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protecting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users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from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unauthorized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access.</a:t>
            </a:r>
            <a:endParaRPr lang="en-US" dirty="0">
              <a:latin typeface="Times New Roman"/>
              <a:cs typeface="Times New Roman"/>
            </a:endParaRPr>
          </a:p>
          <a:p>
            <a:pPr marL="21590" marR="5080" indent="-6350">
              <a:lnSpc>
                <a:spcPct val="115100"/>
              </a:lnSpc>
              <a:spcBef>
                <a:spcPts val="310"/>
              </a:spcBef>
            </a:pPr>
            <a:r>
              <a:rPr lang="en-US" spc="-5" dirty="0">
                <a:latin typeface="Times New Roman"/>
                <a:cs typeface="Times New Roman"/>
              </a:rPr>
              <a:t>Self-Destructing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Messages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spc="-5" dirty="0">
                <a:latin typeface="Times New Roman"/>
                <a:cs typeface="Times New Roman"/>
              </a:rPr>
              <a:t>Send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messages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that</a:t>
            </a:r>
            <a:r>
              <a:rPr lang="en-US" spc="-5" dirty="0">
                <a:latin typeface="Times New Roman"/>
                <a:cs typeface="Times New Roman"/>
              </a:rPr>
              <a:t> disappear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after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being </a:t>
            </a:r>
            <a:r>
              <a:rPr lang="en-US" spc="-3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read,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enhancing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privacy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for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sensitive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communications</a:t>
            </a:r>
            <a:r>
              <a:rPr lang="en-US" spc="-5" dirty="0" smtClean="0">
                <a:latin typeface="Times New Roman"/>
                <a:cs typeface="Times New Roman"/>
              </a:rPr>
              <a:t>.</a:t>
            </a:r>
          </a:p>
          <a:p>
            <a:pPr marL="21590" marR="5080" indent="-6350">
              <a:lnSpc>
                <a:spcPct val="115100"/>
              </a:lnSpc>
              <a:spcBef>
                <a:spcPts val="310"/>
              </a:spcBef>
            </a:pPr>
            <a:endParaRPr lang="en-US" spc="-5" dirty="0">
              <a:latin typeface="Times New Roman"/>
              <a:cs typeface="Times New Roman"/>
            </a:endParaRPr>
          </a:p>
          <a:p>
            <a:pPr marL="15240" marR="5080" indent="0">
              <a:lnSpc>
                <a:spcPct val="115100"/>
              </a:lnSpc>
              <a:spcBef>
                <a:spcPts val="310"/>
              </a:spcBef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061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55DF6-8905-469F-B97C-AE9C756778A5}"/>
              </a:ext>
            </a:extLst>
          </p:cNvPr>
          <p:cNvSpPr txBox="1"/>
          <p:nvPr/>
        </p:nvSpPr>
        <p:spPr>
          <a:xfrm>
            <a:off x="177800" y="139700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AFF03-6A38-4BBD-89E4-2096120AB820}"/>
              </a:ext>
            </a:extLst>
          </p:cNvPr>
          <p:cNvSpPr txBox="1"/>
          <p:nvPr/>
        </p:nvSpPr>
        <p:spPr>
          <a:xfrm>
            <a:off x="1127138" y="0"/>
            <a:ext cx="8154955" cy="6889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855">
              <a:lnSpc>
                <a:spcPct val="100000"/>
              </a:lnSpc>
              <a:spcBef>
                <a:spcPts val="1130"/>
              </a:spcBef>
            </a:pPr>
            <a:endParaRPr lang="en-IN" sz="4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5" dirty="0">
                <a:latin typeface="Times New Roman"/>
                <a:cs typeface="Times New Roman"/>
              </a:rPr>
              <a:t>package</a:t>
            </a:r>
            <a:r>
              <a:rPr lang="en-IN" spc="-35" dirty="0">
                <a:latin typeface="Times New Roman"/>
                <a:cs typeface="Times New Roman"/>
              </a:rPr>
              <a:t> </a:t>
            </a:r>
            <a:r>
              <a:rPr lang="en-IN" spc="-5" dirty="0" err="1">
                <a:latin typeface="Times New Roman"/>
                <a:cs typeface="Times New Roman"/>
              </a:rPr>
              <a:t>com.example.kekala</a:t>
            </a:r>
            <a:endParaRPr lang="en-IN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IN" sz="2400" dirty="0">
              <a:latin typeface="Times New Roman"/>
              <a:cs typeface="Times New Roman"/>
            </a:endParaRPr>
          </a:p>
          <a:p>
            <a:pPr marL="18415" marR="2736215" indent="-6350">
              <a:lnSpc>
                <a:spcPct val="103299"/>
              </a:lnSpc>
            </a:pPr>
            <a:r>
              <a:rPr lang="en-IN" spc="-5" dirty="0">
                <a:latin typeface="Times New Roman"/>
                <a:cs typeface="Times New Roman"/>
              </a:rPr>
              <a:t>import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spc="-5" dirty="0" err="1">
                <a:latin typeface="Times New Roman"/>
                <a:cs typeface="Times New Roman"/>
              </a:rPr>
              <a:t>android.annotation.SuppressLint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import 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5" dirty="0" err="1">
                <a:latin typeface="Times New Roman"/>
                <a:cs typeface="Times New Roman"/>
              </a:rPr>
              <a:t>android.os.Bundle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import 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5" dirty="0" err="1">
                <a:latin typeface="Times New Roman"/>
                <a:cs typeface="Times New Roman"/>
              </a:rPr>
              <a:t>androidx.activity.ComponentActivity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import 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5" dirty="0" err="1">
                <a:latin typeface="Times New Roman"/>
                <a:cs typeface="Times New Roman"/>
              </a:rPr>
              <a:t>androidx.activity.compose.setContent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import 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androidx.compose.foundation.layout.* import 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androidx.compose.material3.* </a:t>
            </a:r>
            <a:r>
              <a:rPr lang="en-IN" dirty="0">
                <a:latin typeface="Times New Roman"/>
                <a:cs typeface="Times New Roman"/>
              </a:rPr>
              <a:t>import 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5" dirty="0" err="1">
                <a:latin typeface="Times New Roman"/>
                <a:cs typeface="Times New Roman"/>
              </a:rPr>
              <a:t>androidx.compose.runtime.Composable</a:t>
            </a:r>
            <a:r>
              <a:rPr lang="en-IN" spc="-5" dirty="0">
                <a:latin typeface="Times New Roman"/>
                <a:cs typeface="Times New Roman"/>
              </a:rPr>
              <a:t> import 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spc="-5" dirty="0" err="1">
                <a:latin typeface="Times New Roman"/>
                <a:cs typeface="Times New Roman"/>
              </a:rPr>
              <a:t>androidx.compose.ui.Alignment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import 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spc="-5" dirty="0" err="1">
                <a:latin typeface="Times New Roman"/>
                <a:cs typeface="Times New Roman"/>
              </a:rPr>
              <a:t>androidx.compose.ui.Modifier</a:t>
            </a:r>
            <a:r>
              <a:rPr lang="en-IN" spc="2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import 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spc="-5" dirty="0" err="1">
                <a:latin typeface="Times New Roman"/>
                <a:cs typeface="Times New Roman"/>
              </a:rPr>
              <a:t>androidx.compose.ui.res.painterResource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import 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spc="-5" dirty="0" err="1">
                <a:latin typeface="Times New Roman"/>
                <a:cs typeface="Times New Roman"/>
              </a:rPr>
              <a:t>androidx.compose.ui.unit.dp</a:t>
            </a:r>
            <a:r>
              <a:rPr lang="en-IN" spc="3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import 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spc="-5" dirty="0" err="1">
                <a:latin typeface="Times New Roman"/>
                <a:cs typeface="Times New Roman"/>
              </a:rPr>
              <a:t>androidx.navigation.NavHostController</a:t>
            </a:r>
            <a:r>
              <a:rPr lang="en-IN" spc="2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import 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spc="-5" dirty="0" err="1">
                <a:latin typeface="Times New Roman"/>
                <a:cs typeface="Times New Roman"/>
              </a:rPr>
              <a:t>androidx.navigation.compose.NavHost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import 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spc="-5" dirty="0" err="1">
                <a:latin typeface="Times New Roman"/>
                <a:cs typeface="Times New Roman"/>
              </a:rPr>
              <a:t>androidx.navigation.compose.composable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import 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androidx.compose.material3.Text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spc="-5" dirty="0" smtClean="0">
                <a:latin typeface="Times New Roman"/>
                <a:cs typeface="Times New Roman"/>
              </a:rPr>
              <a:t>import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spc="-5" dirty="0" err="1">
                <a:latin typeface="Times New Roman"/>
                <a:cs typeface="Times New Roman"/>
              </a:rPr>
              <a:t>androidx.compose.foundation.layout.Column</a:t>
            </a:r>
            <a:r>
              <a:rPr lang="en-IN" spc="2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import </a:t>
            </a:r>
            <a:r>
              <a:rPr lang="en-IN" spc="-260" dirty="0">
                <a:latin typeface="Times New Roman"/>
                <a:cs typeface="Times New Roman"/>
              </a:rPr>
              <a:t> </a:t>
            </a:r>
            <a:r>
              <a:rPr lang="en-IN" spc="-5" dirty="0" err="1">
                <a:latin typeface="Times New Roman"/>
                <a:cs typeface="Times New Roman"/>
              </a:rPr>
              <a:t>androidx.compose.foundation.lazy.items</a:t>
            </a:r>
            <a:endParaRPr lang="en-IN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IN" spc="-5" dirty="0">
                <a:latin typeface="Times New Roman"/>
                <a:cs typeface="Times New Roman"/>
              </a:rPr>
              <a:t>import </a:t>
            </a:r>
            <a:r>
              <a:rPr lang="en-IN" spc="-5" dirty="0" err="1">
                <a:latin typeface="Times New Roman"/>
                <a:cs typeface="Times New Roman"/>
              </a:rPr>
              <a:t>androidx.compose.foundation.lazy.LazyColumn</a:t>
            </a:r>
            <a:endParaRPr lang="en-IN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IN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376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D8C187F-292F-7FAD-873D-A615D5FE6CC5}"/>
              </a:ext>
            </a:extLst>
          </p:cNvPr>
          <p:cNvSpPr txBox="1"/>
          <p:nvPr/>
        </p:nvSpPr>
        <p:spPr>
          <a:xfrm>
            <a:off x="476380" y="482592"/>
            <a:ext cx="11715620" cy="4052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18415" marR="1810385" indent="-6350">
              <a:lnSpc>
                <a:spcPct val="101800"/>
              </a:lnSpc>
            </a:pPr>
            <a:r>
              <a:rPr lang="en-IN" spc="-5" dirty="0">
                <a:latin typeface="Times New Roman"/>
                <a:cs typeface="Times New Roman"/>
              </a:rPr>
              <a:t>import</a:t>
            </a:r>
            <a:r>
              <a:rPr lang="en-IN" spc="15" dirty="0">
                <a:latin typeface="Times New Roman"/>
                <a:cs typeface="Times New Roman"/>
              </a:rPr>
              <a:t> </a:t>
            </a:r>
            <a:r>
              <a:rPr lang="en-IN" spc="-5" dirty="0" err="1">
                <a:latin typeface="Times New Roman"/>
                <a:cs typeface="Times New Roman"/>
              </a:rPr>
              <a:t>androidx.navigation.compose.rememberNavController</a:t>
            </a:r>
            <a:r>
              <a:rPr lang="en-IN" spc="3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import </a:t>
            </a:r>
            <a:r>
              <a:rPr lang="en-IN" spc="-260" dirty="0">
                <a:latin typeface="Times New Roman"/>
                <a:cs typeface="Times New Roman"/>
              </a:rPr>
              <a:t> </a:t>
            </a:r>
            <a:r>
              <a:rPr lang="en-IN" spc="-5" dirty="0" err="1">
                <a:latin typeface="Times New Roman"/>
                <a:cs typeface="Times New Roman"/>
              </a:rPr>
              <a:t>com.example.kekala.ui.theme.KekalaTheme</a:t>
            </a:r>
            <a:endParaRPr lang="en-IN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IN" sz="2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lang="en-IN" spc="-10" dirty="0">
                <a:latin typeface="Times New Roman"/>
                <a:cs typeface="Times New Roman"/>
              </a:rPr>
              <a:t>c</a:t>
            </a:r>
            <a:r>
              <a:rPr lang="en-IN" spc="-20" dirty="0">
                <a:latin typeface="Times New Roman"/>
                <a:cs typeface="Times New Roman"/>
              </a:rPr>
              <a:t>l</a:t>
            </a:r>
            <a:r>
              <a:rPr lang="en-IN" spc="10" dirty="0">
                <a:latin typeface="Times New Roman"/>
                <a:cs typeface="Times New Roman"/>
              </a:rPr>
              <a:t>a</a:t>
            </a:r>
            <a:r>
              <a:rPr lang="en-IN" spc="-5" dirty="0">
                <a:latin typeface="Times New Roman"/>
                <a:cs typeface="Times New Roman"/>
              </a:rPr>
              <a:t>s</a:t>
            </a:r>
            <a:r>
              <a:rPr lang="en-IN" dirty="0">
                <a:latin typeface="Times New Roman"/>
                <a:cs typeface="Times New Roman"/>
              </a:rPr>
              <a:t>s</a:t>
            </a:r>
            <a:r>
              <a:rPr lang="en-IN" spc="15" dirty="0">
                <a:latin typeface="Times New Roman"/>
                <a:cs typeface="Times New Roman"/>
              </a:rPr>
              <a:t> </a:t>
            </a:r>
            <a:r>
              <a:rPr lang="en-IN" spc="-5" dirty="0" err="1">
                <a:latin typeface="Times New Roman"/>
                <a:cs typeface="Times New Roman"/>
              </a:rPr>
              <a:t>M</a:t>
            </a:r>
            <a:r>
              <a:rPr lang="en-IN" spc="15" dirty="0" err="1">
                <a:latin typeface="Times New Roman"/>
                <a:cs typeface="Times New Roman"/>
              </a:rPr>
              <a:t>a</a:t>
            </a:r>
            <a:r>
              <a:rPr lang="en-IN" spc="-20" dirty="0" err="1">
                <a:latin typeface="Times New Roman"/>
                <a:cs typeface="Times New Roman"/>
              </a:rPr>
              <a:t>i</a:t>
            </a:r>
            <a:r>
              <a:rPr lang="en-IN" spc="-25" dirty="0" err="1">
                <a:latin typeface="Times New Roman"/>
                <a:cs typeface="Times New Roman"/>
              </a:rPr>
              <a:t>n</a:t>
            </a:r>
            <a:r>
              <a:rPr lang="en-IN" spc="-10" dirty="0" err="1">
                <a:latin typeface="Times New Roman"/>
                <a:cs typeface="Times New Roman"/>
              </a:rPr>
              <a:t>Ac</a:t>
            </a:r>
            <a:r>
              <a:rPr lang="en-IN" dirty="0" err="1">
                <a:latin typeface="Times New Roman"/>
                <a:cs typeface="Times New Roman"/>
              </a:rPr>
              <a:t>tiv</a:t>
            </a:r>
            <a:r>
              <a:rPr lang="en-IN" spc="-20" dirty="0" err="1">
                <a:latin typeface="Times New Roman"/>
                <a:cs typeface="Times New Roman"/>
              </a:rPr>
              <a:t>i</a:t>
            </a:r>
            <a:r>
              <a:rPr lang="en-IN" dirty="0" err="1">
                <a:latin typeface="Times New Roman"/>
                <a:cs typeface="Times New Roman"/>
              </a:rPr>
              <a:t>ty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:</a:t>
            </a:r>
            <a:r>
              <a:rPr lang="en-IN" spc="-10" dirty="0">
                <a:latin typeface="Times New Roman"/>
                <a:cs typeface="Times New Roman"/>
              </a:rPr>
              <a:t> </a:t>
            </a:r>
            <a:r>
              <a:rPr lang="en-IN" spc="5" dirty="0" err="1">
                <a:latin typeface="Times New Roman"/>
                <a:cs typeface="Times New Roman"/>
              </a:rPr>
              <a:t>C</a:t>
            </a:r>
            <a:r>
              <a:rPr lang="en-IN" dirty="0" err="1">
                <a:latin typeface="Times New Roman"/>
                <a:cs typeface="Times New Roman"/>
              </a:rPr>
              <a:t>o</a:t>
            </a:r>
            <a:r>
              <a:rPr lang="en-IN" spc="-45" dirty="0" err="1">
                <a:latin typeface="Times New Roman"/>
                <a:cs typeface="Times New Roman"/>
              </a:rPr>
              <a:t>m</a:t>
            </a:r>
            <a:r>
              <a:rPr lang="en-IN" spc="20" dirty="0" err="1">
                <a:latin typeface="Times New Roman"/>
                <a:cs typeface="Times New Roman"/>
              </a:rPr>
              <a:t>p</a:t>
            </a:r>
            <a:r>
              <a:rPr lang="en-IN" dirty="0" err="1">
                <a:latin typeface="Times New Roman"/>
                <a:cs typeface="Times New Roman"/>
              </a:rPr>
              <a:t>on</a:t>
            </a:r>
            <a:r>
              <a:rPr lang="en-IN" spc="-10" dirty="0" err="1">
                <a:latin typeface="Times New Roman"/>
                <a:cs typeface="Times New Roman"/>
              </a:rPr>
              <a:t>e</a:t>
            </a:r>
            <a:r>
              <a:rPr lang="en-IN" spc="-25" dirty="0" err="1">
                <a:latin typeface="Times New Roman"/>
                <a:cs typeface="Times New Roman"/>
              </a:rPr>
              <a:t>n</a:t>
            </a:r>
            <a:r>
              <a:rPr lang="en-IN" spc="25" dirty="0" err="1">
                <a:latin typeface="Times New Roman"/>
                <a:cs typeface="Times New Roman"/>
              </a:rPr>
              <a:t>t</a:t>
            </a:r>
            <a:r>
              <a:rPr lang="en-IN" spc="-30" dirty="0" err="1">
                <a:latin typeface="Times New Roman"/>
                <a:cs typeface="Times New Roman"/>
              </a:rPr>
              <a:t>A</a:t>
            </a:r>
            <a:r>
              <a:rPr lang="en-IN" spc="-10" dirty="0" err="1">
                <a:latin typeface="Times New Roman"/>
                <a:cs typeface="Times New Roman"/>
              </a:rPr>
              <a:t>c</a:t>
            </a:r>
            <a:r>
              <a:rPr lang="en-IN" spc="25" dirty="0" err="1">
                <a:latin typeface="Times New Roman"/>
                <a:cs typeface="Times New Roman"/>
              </a:rPr>
              <a:t>t</a:t>
            </a:r>
            <a:r>
              <a:rPr lang="en-IN" dirty="0" err="1">
                <a:latin typeface="Times New Roman"/>
                <a:cs typeface="Times New Roman"/>
              </a:rPr>
              <a:t>i</a:t>
            </a:r>
            <a:r>
              <a:rPr lang="en-IN" spc="-25" dirty="0" err="1">
                <a:latin typeface="Times New Roman"/>
                <a:cs typeface="Times New Roman"/>
              </a:rPr>
              <a:t>v</a:t>
            </a:r>
            <a:r>
              <a:rPr lang="en-IN" spc="-20" dirty="0" err="1">
                <a:latin typeface="Times New Roman"/>
                <a:cs typeface="Times New Roman"/>
              </a:rPr>
              <a:t>i</a:t>
            </a:r>
            <a:r>
              <a:rPr lang="en-IN" spc="25" dirty="0" err="1">
                <a:latin typeface="Times New Roman"/>
                <a:cs typeface="Times New Roman"/>
              </a:rPr>
              <a:t>t</a:t>
            </a:r>
            <a:r>
              <a:rPr lang="en-IN" spc="-25" dirty="0" err="1">
                <a:latin typeface="Times New Roman"/>
                <a:cs typeface="Times New Roman"/>
              </a:rPr>
              <a:t>y</a:t>
            </a:r>
            <a:r>
              <a:rPr lang="en-IN" spc="15" dirty="0">
                <a:latin typeface="Times New Roman"/>
                <a:cs typeface="Times New Roman"/>
              </a:rPr>
              <a:t>(</a:t>
            </a:r>
            <a:r>
              <a:rPr lang="en-IN" dirty="0">
                <a:latin typeface="Times New Roman"/>
                <a:cs typeface="Times New Roman"/>
              </a:rPr>
              <a:t>) {	</a:t>
            </a:r>
            <a:r>
              <a:rPr lang="en-IN" spc="-25" dirty="0">
                <a:latin typeface="Times New Roman"/>
                <a:cs typeface="Times New Roman"/>
              </a:rPr>
              <a:t>o</a:t>
            </a:r>
            <a:r>
              <a:rPr lang="en-IN" dirty="0">
                <a:latin typeface="Times New Roman"/>
                <a:cs typeface="Times New Roman"/>
              </a:rPr>
              <a:t>v</a:t>
            </a:r>
            <a:r>
              <a:rPr lang="en-IN" spc="-35" dirty="0">
                <a:latin typeface="Times New Roman"/>
                <a:cs typeface="Times New Roman"/>
              </a:rPr>
              <a:t>e</a:t>
            </a:r>
            <a:r>
              <a:rPr lang="en-IN" spc="15" dirty="0">
                <a:latin typeface="Times New Roman"/>
                <a:cs typeface="Times New Roman"/>
              </a:rPr>
              <a:t>rr</a:t>
            </a:r>
            <a:r>
              <a:rPr lang="en-IN" dirty="0">
                <a:latin typeface="Times New Roman"/>
                <a:cs typeface="Times New Roman"/>
              </a:rPr>
              <a:t>ide  </a:t>
            </a:r>
            <a:r>
              <a:rPr lang="en-IN" spc="-5" dirty="0">
                <a:latin typeface="Times New Roman"/>
                <a:cs typeface="Times New Roman"/>
              </a:rPr>
              <a:t>fun</a:t>
            </a:r>
            <a:r>
              <a:rPr lang="en-IN" spc="-15" dirty="0">
                <a:latin typeface="Times New Roman"/>
                <a:cs typeface="Times New Roman"/>
              </a:rPr>
              <a:t> </a:t>
            </a:r>
            <a:r>
              <a:rPr lang="en-IN" spc="-5" dirty="0" err="1">
                <a:latin typeface="Times New Roman"/>
                <a:cs typeface="Times New Roman"/>
              </a:rPr>
              <a:t>onCreate</a:t>
            </a:r>
            <a:r>
              <a:rPr lang="en-IN" spc="-5" dirty="0">
                <a:latin typeface="Times New Roman"/>
                <a:cs typeface="Times New Roman"/>
              </a:rPr>
              <a:t>(</a:t>
            </a:r>
            <a:r>
              <a:rPr lang="en-IN" spc="-5" dirty="0" err="1">
                <a:latin typeface="Times New Roman"/>
                <a:cs typeface="Times New Roman"/>
              </a:rPr>
              <a:t>savedInstanceState</a:t>
            </a:r>
            <a:r>
              <a:rPr lang="en-IN" spc="-5" dirty="0">
                <a:latin typeface="Times New Roman"/>
                <a:cs typeface="Times New Roman"/>
              </a:rPr>
              <a:t>:</a:t>
            </a:r>
            <a:r>
              <a:rPr lang="en-IN" spc="-1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Bundle?)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dirty="0" smtClean="0">
                <a:latin typeface="Times New Roman"/>
                <a:cs typeface="Times New Roman"/>
              </a:rPr>
              <a:t>{</a:t>
            </a:r>
          </a:p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lang="en-IN" spc="-5" dirty="0" err="1" smtClean="0">
                <a:latin typeface="Times New Roman"/>
                <a:cs typeface="Times New Roman"/>
              </a:rPr>
              <a:t>sup</a:t>
            </a:r>
            <a:r>
              <a:rPr lang="en-IN" spc="-35" dirty="0" err="1" smtClean="0">
                <a:latin typeface="Times New Roman"/>
                <a:cs typeface="Times New Roman"/>
              </a:rPr>
              <a:t>e</a:t>
            </a:r>
            <a:r>
              <a:rPr lang="en-IN" spc="-60" dirty="0" err="1" smtClean="0">
                <a:latin typeface="Times New Roman"/>
                <a:cs typeface="Times New Roman"/>
              </a:rPr>
              <a:t>r</a:t>
            </a:r>
            <a:r>
              <a:rPr lang="en-IN" spc="10" dirty="0" err="1" smtClean="0">
                <a:latin typeface="Times New Roman"/>
                <a:cs typeface="Times New Roman"/>
              </a:rPr>
              <a:t>.</a:t>
            </a:r>
            <a:r>
              <a:rPr lang="en-IN" dirty="0" err="1" smtClean="0">
                <a:latin typeface="Times New Roman"/>
                <a:cs typeface="Times New Roman"/>
              </a:rPr>
              <a:t>o</a:t>
            </a:r>
            <a:r>
              <a:rPr lang="en-IN" spc="-20" dirty="0" err="1" smtClean="0">
                <a:latin typeface="Times New Roman"/>
                <a:cs typeface="Times New Roman"/>
              </a:rPr>
              <a:t>n</a:t>
            </a:r>
            <a:r>
              <a:rPr lang="en-IN" spc="5" dirty="0" err="1" smtClean="0">
                <a:latin typeface="Times New Roman"/>
                <a:cs typeface="Times New Roman"/>
              </a:rPr>
              <a:t>C</a:t>
            </a:r>
            <a:r>
              <a:rPr lang="en-IN" spc="15" dirty="0" err="1" smtClean="0">
                <a:latin typeface="Times New Roman"/>
                <a:cs typeface="Times New Roman"/>
              </a:rPr>
              <a:t>r</a:t>
            </a:r>
            <a:r>
              <a:rPr lang="en-IN" spc="-35" dirty="0" err="1" smtClean="0">
                <a:latin typeface="Times New Roman"/>
                <a:cs typeface="Times New Roman"/>
              </a:rPr>
              <a:t>e</a:t>
            </a:r>
            <a:r>
              <a:rPr lang="en-IN" spc="10" dirty="0" err="1" smtClean="0">
                <a:latin typeface="Times New Roman"/>
                <a:cs typeface="Times New Roman"/>
              </a:rPr>
              <a:t>a</a:t>
            </a:r>
            <a:r>
              <a:rPr lang="en-IN" spc="25" dirty="0" err="1" smtClean="0">
                <a:latin typeface="Times New Roman"/>
                <a:cs typeface="Times New Roman"/>
              </a:rPr>
              <a:t>t</a:t>
            </a:r>
            <a:r>
              <a:rPr lang="en-IN" spc="-35" dirty="0" err="1" smtClean="0">
                <a:latin typeface="Times New Roman"/>
                <a:cs typeface="Times New Roman"/>
              </a:rPr>
              <a:t>e</a:t>
            </a:r>
            <a:r>
              <a:rPr lang="en-IN" spc="-10" dirty="0" smtClean="0">
                <a:latin typeface="Times New Roman"/>
                <a:cs typeface="Times New Roman"/>
              </a:rPr>
              <a:t>(</a:t>
            </a:r>
            <a:r>
              <a:rPr lang="en-IN" spc="-5" dirty="0" err="1" smtClean="0">
                <a:latin typeface="Times New Roman"/>
                <a:cs typeface="Times New Roman"/>
              </a:rPr>
              <a:t>s</a:t>
            </a:r>
            <a:r>
              <a:rPr lang="en-IN" spc="15" dirty="0" err="1" smtClean="0">
                <a:latin typeface="Times New Roman"/>
                <a:cs typeface="Times New Roman"/>
              </a:rPr>
              <a:t>a</a:t>
            </a:r>
            <a:r>
              <a:rPr lang="en-IN" dirty="0" err="1" smtClean="0">
                <a:latin typeface="Times New Roman"/>
                <a:cs typeface="Times New Roman"/>
              </a:rPr>
              <a:t>v</a:t>
            </a:r>
            <a:r>
              <a:rPr lang="en-IN" spc="-10" dirty="0" err="1" smtClean="0">
                <a:latin typeface="Times New Roman"/>
                <a:cs typeface="Times New Roman"/>
              </a:rPr>
              <a:t>e</a:t>
            </a:r>
            <a:r>
              <a:rPr lang="en-IN" spc="-25" dirty="0" err="1" smtClean="0">
                <a:latin typeface="Times New Roman"/>
                <a:cs typeface="Times New Roman"/>
              </a:rPr>
              <a:t>d</a:t>
            </a:r>
            <a:r>
              <a:rPr lang="en-IN" spc="15" dirty="0" err="1" smtClean="0">
                <a:latin typeface="Times New Roman"/>
                <a:cs typeface="Times New Roman"/>
              </a:rPr>
              <a:t>I</a:t>
            </a:r>
            <a:r>
              <a:rPr lang="en-IN" spc="-25" dirty="0" err="1" smtClean="0">
                <a:latin typeface="Times New Roman"/>
                <a:cs typeface="Times New Roman"/>
              </a:rPr>
              <a:t>n</a:t>
            </a:r>
            <a:r>
              <a:rPr lang="en-IN" spc="-5" dirty="0" err="1" smtClean="0">
                <a:latin typeface="Times New Roman"/>
                <a:cs typeface="Times New Roman"/>
              </a:rPr>
              <a:t>s</a:t>
            </a:r>
            <a:r>
              <a:rPr lang="en-IN" spc="5" dirty="0" err="1" smtClean="0">
                <a:latin typeface="Times New Roman"/>
                <a:cs typeface="Times New Roman"/>
              </a:rPr>
              <a:t>t</a:t>
            </a:r>
            <a:r>
              <a:rPr lang="en-IN" spc="10" dirty="0" err="1" smtClean="0">
                <a:latin typeface="Times New Roman"/>
                <a:cs typeface="Times New Roman"/>
              </a:rPr>
              <a:t>a</a:t>
            </a:r>
            <a:r>
              <a:rPr lang="en-IN" dirty="0" err="1" smtClean="0">
                <a:latin typeface="Times New Roman"/>
                <a:cs typeface="Times New Roman"/>
              </a:rPr>
              <a:t>n</a:t>
            </a:r>
            <a:r>
              <a:rPr lang="en-IN" spc="10" dirty="0" err="1" smtClean="0">
                <a:latin typeface="Times New Roman"/>
                <a:cs typeface="Times New Roman"/>
              </a:rPr>
              <a:t>c</a:t>
            </a:r>
            <a:r>
              <a:rPr lang="en-IN" spc="-35" dirty="0" err="1" smtClean="0">
                <a:latin typeface="Times New Roman"/>
                <a:cs typeface="Times New Roman"/>
              </a:rPr>
              <a:t>e</a:t>
            </a:r>
            <a:r>
              <a:rPr lang="en-IN" spc="5" dirty="0" err="1" smtClean="0">
                <a:latin typeface="Times New Roman"/>
                <a:cs typeface="Times New Roman"/>
              </a:rPr>
              <a:t>S</a:t>
            </a:r>
            <a:r>
              <a:rPr lang="en-IN" dirty="0" err="1" smtClean="0">
                <a:latin typeface="Times New Roman"/>
                <a:cs typeface="Times New Roman"/>
              </a:rPr>
              <a:t>t</a:t>
            </a:r>
            <a:r>
              <a:rPr lang="en-IN" spc="10" dirty="0" err="1" smtClean="0">
                <a:latin typeface="Times New Roman"/>
                <a:cs typeface="Times New Roman"/>
              </a:rPr>
              <a:t>a</a:t>
            </a:r>
            <a:r>
              <a:rPr lang="en-IN" dirty="0" err="1" smtClean="0">
                <a:latin typeface="Times New Roman"/>
                <a:cs typeface="Times New Roman"/>
              </a:rPr>
              <a:t>t</a:t>
            </a:r>
            <a:r>
              <a:rPr lang="en-IN" spc="-35" dirty="0" err="1" smtClean="0">
                <a:latin typeface="Times New Roman"/>
                <a:cs typeface="Times New Roman"/>
              </a:rPr>
              <a:t>e</a:t>
            </a:r>
            <a:r>
              <a:rPr lang="en-IN" dirty="0">
                <a:latin typeface="Times New Roman"/>
                <a:cs typeface="Times New Roman"/>
              </a:rPr>
              <a:t>)  </a:t>
            </a:r>
            <a:endParaRPr lang="en-IN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lang="en-IN" spc="-5" dirty="0" err="1" smtClean="0">
                <a:latin typeface="Times New Roman"/>
                <a:cs typeface="Times New Roman"/>
              </a:rPr>
              <a:t>KekalaTheme</a:t>
            </a:r>
            <a:r>
              <a:rPr lang="en-IN" spc="-30" dirty="0" smtClean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{</a:t>
            </a:r>
          </a:p>
          <a:p>
            <a:pPr marL="561340">
              <a:lnSpc>
                <a:spcPct val="100000"/>
              </a:lnSpc>
              <a:spcBef>
                <a:spcPts val="215"/>
              </a:spcBef>
            </a:pPr>
            <a:r>
              <a:rPr lang="en-IN" spc="-5" dirty="0" err="1">
                <a:latin typeface="Times New Roman"/>
                <a:cs typeface="Times New Roman"/>
              </a:rPr>
              <a:t>AppNavigation</a:t>
            </a:r>
            <a:r>
              <a:rPr lang="en-IN" spc="-5" dirty="0">
                <a:latin typeface="Times New Roman"/>
                <a:cs typeface="Times New Roman"/>
              </a:rPr>
              <a:t>()</a:t>
            </a:r>
            <a:endParaRPr lang="en-IN" dirty="0">
              <a:latin typeface="Times New Roman"/>
              <a:cs typeface="Times New Roman"/>
            </a:endParaRPr>
          </a:p>
          <a:p>
            <a:pPr marL="427355">
              <a:lnSpc>
                <a:spcPct val="100000"/>
              </a:lnSpc>
              <a:spcBef>
                <a:spcPts val="220"/>
              </a:spcBef>
            </a:pPr>
            <a:r>
              <a:rPr lang="en-IN" dirty="0">
                <a:latin typeface="Times New Roman"/>
                <a:cs typeface="Times New Roman"/>
              </a:rPr>
              <a:t>}</a:t>
            </a:r>
          </a:p>
          <a:p>
            <a:pPr marL="290195">
              <a:lnSpc>
                <a:spcPct val="100000"/>
              </a:lnSpc>
              <a:spcBef>
                <a:spcPts val="240"/>
              </a:spcBef>
            </a:pPr>
            <a:r>
              <a:rPr lang="en-IN" dirty="0">
                <a:latin typeface="Times New Roman"/>
                <a:cs typeface="Times New Roman"/>
              </a:rPr>
              <a:t>}</a:t>
            </a:r>
          </a:p>
          <a:p>
            <a:pPr marL="149225">
              <a:lnSpc>
                <a:spcPct val="100000"/>
              </a:lnSpc>
              <a:spcBef>
                <a:spcPts val="215"/>
              </a:spcBef>
            </a:pPr>
            <a:r>
              <a:rPr lang="en-IN" dirty="0" smtClean="0">
                <a:latin typeface="Times New Roman"/>
                <a:cs typeface="Times New Roman"/>
              </a:rPr>
              <a:t>}</a:t>
            </a:r>
          </a:p>
          <a:p>
            <a:pPr marL="149225">
              <a:lnSpc>
                <a:spcPct val="100000"/>
              </a:lnSpc>
              <a:spcBef>
                <a:spcPts val="215"/>
              </a:spcBef>
            </a:pPr>
            <a:endParaRPr lang="en-IN" dirty="0">
              <a:latin typeface="Times New Roman"/>
              <a:cs typeface="Times New Roman"/>
            </a:endParaRPr>
          </a:p>
          <a:p>
            <a:pPr marL="18415" marR="2573020" indent="-6350">
              <a:lnSpc>
                <a:spcPct val="103600"/>
              </a:lnSpc>
              <a:tabLst>
                <a:tab pos="2658745" algn="l"/>
              </a:tabLst>
            </a:pPr>
            <a:endParaRPr lang="en-IN" dirty="0">
              <a:latin typeface="Times New Roman"/>
              <a:cs typeface="Times New Roman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476380" y="3557344"/>
            <a:ext cx="6753196" cy="161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}</a:t>
            </a: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L="12700" marR="152400">
              <a:lnSpc>
                <a:spcPct val="118400"/>
              </a:lnSpc>
            </a:pPr>
            <a:r>
              <a:rPr sz="1100" spc="-5" dirty="0">
                <a:latin typeface="Times New Roman"/>
                <a:cs typeface="Times New Roman"/>
              </a:rPr>
              <a:t>@</a:t>
            </a:r>
            <a:r>
              <a:rPr spc="-5" dirty="0">
                <a:latin typeface="Times New Roman"/>
                <a:cs typeface="Times New Roman"/>
              </a:rPr>
              <a:t>SuppressLint("UnusedMaterial3ScaffoldPaddingParameter") </a:t>
            </a:r>
            <a:r>
              <a:rPr spc="-2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@Composable</a:t>
            </a:r>
            <a:endParaRPr dirty="0">
              <a:latin typeface="Times New Roman"/>
              <a:cs typeface="Times New Roman"/>
            </a:endParaRPr>
          </a:p>
          <a:p>
            <a:pPr marL="18415" marR="5080" indent="-6350">
              <a:lnSpc>
                <a:spcPct val="101800"/>
              </a:lnSpc>
              <a:spcBef>
                <a:spcPts val="219"/>
              </a:spcBef>
              <a:tabLst>
                <a:tab pos="1458595" algn="l"/>
              </a:tabLst>
            </a:pPr>
            <a:r>
              <a:rPr spc="-5" dirty="0">
                <a:latin typeface="Times New Roman"/>
                <a:cs typeface="Times New Roman"/>
              </a:rPr>
              <a:t>fun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AppNavigation()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{	</a:t>
            </a:r>
            <a:r>
              <a:rPr spc="-5" dirty="0">
                <a:latin typeface="Times New Roman"/>
                <a:cs typeface="Times New Roman"/>
              </a:rPr>
              <a:t>val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navController:</a:t>
            </a:r>
            <a:r>
              <a:rPr spc="-10" dirty="0">
                <a:latin typeface="Times New Roman"/>
                <a:cs typeface="Times New Roman"/>
              </a:rPr>
              <a:t> NavHostController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= </a:t>
            </a:r>
            <a:r>
              <a:rPr spc="-2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rememberNavController</a:t>
            </a:r>
            <a:r>
              <a:rPr sz="1100" b="1" spc="-5" dirty="0">
                <a:latin typeface="Times New Roman"/>
                <a:cs typeface="Times New Roman"/>
              </a:rPr>
              <a:t>()</a:t>
            </a:r>
            <a:endParaRPr sz="1100" b="1" dirty="0">
              <a:latin typeface="Times New Roman"/>
              <a:cs typeface="Times New Roman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2560756" y="5443296"/>
            <a:ext cx="141035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imes New Roman"/>
                <a:cs typeface="Times New Roman"/>
              </a:rPr>
              <a:t>navController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58165" y="5424766"/>
            <a:ext cx="2494478" cy="616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195" marR="104775" indent="-144145">
              <a:lnSpc>
                <a:spcPct val="118300"/>
              </a:lnSpc>
              <a:spcBef>
                <a:spcPts val="100"/>
              </a:spcBef>
            </a:pPr>
            <a:r>
              <a:rPr spc="-10" dirty="0">
                <a:latin typeface="Times New Roman"/>
                <a:cs typeface="Times New Roman"/>
              </a:rPr>
              <a:t>Scaffold </a:t>
            </a:r>
            <a:r>
              <a:rPr dirty="0">
                <a:latin typeface="Times New Roman"/>
                <a:cs typeface="Times New Roman"/>
              </a:rPr>
              <a:t>{ 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Times New Roman"/>
                <a:cs typeface="Times New Roman"/>
              </a:rPr>
              <a:t>N</a:t>
            </a:r>
            <a:r>
              <a:rPr spc="10" dirty="0">
                <a:latin typeface="Times New Roman"/>
                <a:cs typeface="Times New Roman"/>
              </a:rPr>
              <a:t>a</a:t>
            </a:r>
            <a:r>
              <a:rPr spc="-25" dirty="0">
                <a:latin typeface="Times New Roman"/>
                <a:cs typeface="Times New Roman"/>
              </a:rPr>
              <a:t>v</a:t>
            </a:r>
            <a:r>
              <a:rPr spc="-10" dirty="0">
                <a:latin typeface="Times New Roman"/>
                <a:cs typeface="Times New Roman"/>
              </a:rPr>
              <a:t>H</a:t>
            </a:r>
            <a:r>
              <a:rPr spc="-25" dirty="0">
                <a:latin typeface="Times New Roman"/>
                <a:cs typeface="Times New Roman"/>
              </a:rPr>
              <a:t>o</a:t>
            </a:r>
            <a:r>
              <a:rPr spc="-5" dirty="0">
                <a:latin typeface="Times New Roman"/>
                <a:cs typeface="Times New Roman"/>
              </a:rPr>
              <a:t>s</a:t>
            </a:r>
            <a:r>
              <a:rPr spc="5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(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>
                <a:latin typeface="Times New Roman"/>
                <a:cs typeface="Times New Roman"/>
              </a:rPr>
              <a:t>=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navController</a:t>
            </a:r>
            <a:r>
              <a:rPr sz="1100" spc="-10" dirty="0">
                <a:latin typeface="Times New Roman"/>
                <a:cs typeface="Times New Roman"/>
              </a:rPr>
              <a:t>,</a:t>
            </a:r>
            <a:endParaRPr sz="1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344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CE4C01-3211-4A73-A3BA-D63EAFA7A91B}"/>
              </a:ext>
            </a:extLst>
          </p:cNvPr>
          <p:cNvSpPr txBox="1"/>
          <p:nvPr/>
        </p:nvSpPr>
        <p:spPr>
          <a:xfrm>
            <a:off x="108338" y="143072"/>
            <a:ext cx="11582919" cy="1888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3070">
              <a:lnSpc>
                <a:spcPct val="100000"/>
              </a:lnSpc>
              <a:spcBef>
                <a:spcPts val="315"/>
              </a:spcBef>
            </a:pPr>
            <a:r>
              <a:rPr lang="en-IN" spc="-5" dirty="0" err="1">
                <a:latin typeface="Times New Roman"/>
                <a:cs typeface="Times New Roman"/>
              </a:rPr>
              <a:t>startDestination</a:t>
            </a:r>
            <a:r>
              <a:rPr lang="en-IN" spc="-2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=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"login"</a:t>
            </a:r>
            <a:r>
              <a:rPr lang="en-IN" spc="-1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//</a:t>
            </a:r>
            <a:r>
              <a:rPr lang="en-IN" spc="1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Start</a:t>
            </a:r>
            <a:r>
              <a:rPr lang="en-IN" spc="-15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screen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is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Login</a:t>
            </a:r>
            <a:endParaRPr lang="en-IN" dirty="0">
              <a:latin typeface="Times New Roman"/>
              <a:cs typeface="Times New Roman"/>
            </a:endParaRPr>
          </a:p>
          <a:p>
            <a:pPr marL="295910">
              <a:lnSpc>
                <a:spcPct val="100000"/>
              </a:lnSpc>
              <a:spcBef>
                <a:spcPts val="215"/>
              </a:spcBef>
            </a:pPr>
            <a:r>
              <a:rPr lang="en-IN" dirty="0">
                <a:latin typeface="Times New Roman"/>
                <a:cs typeface="Times New Roman"/>
              </a:rPr>
              <a:t>)</a:t>
            </a:r>
            <a:r>
              <a:rPr lang="en-IN" spc="-6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{</a:t>
            </a:r>
          </a:p>
          <a:p>
            <a:pPr marL="18415" marR="5080" indent="414655">
              <a:lnSpc>
                <a:spcPct val="101800"/>
              </a:lnSpc>
              <a:spcBef>
                <a:spcPts val="215"/>
              </a:spcBef>
            </a:pPr>
            <a:r>
              <a:rPr lang="en-IN" spc="-5" dirty="0" err="1">
                <a:latin typeface="Times New Roman"/>
                <a:cs typeface="Times New Roman"/>
              </a:rPr>
              <a:t>composable</a:t>
            </a:r>
            <a:r>
              <a:rPr lang="en-IN" spc="-5" dirty="0">
                <a:latin typeface="Times New Roman"/>
                <a:cs typeface="Times New Roman"/>
              </a:rPr>
              <a:t>("login")</a:t>
            </a:r>
            <a:r>
              <a:rPr lang="en-IN" dirty="0">
                <a:latin typeface="Times New Roman"/>
                <a:cs typeface="Times New Roman"/>
              </a:rPr>
              <a:t> {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5" dirty="0" err="1">
                <a:latin typeface="Times New Roman"/>
                <a:cs typeface="Times New Roman"/>
              </a:rPr>
              <a:t>LoginScreen</a:t>
            </a:r>
            <a:r>
              <a:rPr lang="en-IN" spc="-5" dirty="0">
                <a:latin typeface="Times New Roman"/>
                <a:cs typeface="Times New Roman"/>
              </a:rPr>
              <a:t>(</a:t>
            </a:r>
            <a:r>
              <a:rPr lang="en-IN" spc="-5" dirty="0" err="1">
                <a:latin typeface="Times New Roman"/>
                <a:cs typeface="Times New Roman"/>
              </a:rPr>
              <a:t>navController</a:t>
            </a:r>
            <a:r>
              <a:rPr lang="en-IN" spc="-5" dirty="0">
                <a:latin typeface="Times New Roman"/>
                <a:cs typeface="Times New Roman"/>
              </a:rPr>
              <a:t>)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} </a:t>
            </a:r>
            <a:r>
              <a:rPr lang="en-IN" spc="-260" dirty="0">
                <a:latin typeface="Times New Roman"/>
                <a:cs typeface="Times New Roman"/>
              </a:rPr>
              <a:t> </a:t>
            </a:r>
            <a:r>
              <a:rPr lang="en-IN" spc="-5" dirty="0" err="1">
                <a:latin typeface="Times New Roman"/>
                <a:cs typeface="Times New Roman"/>
              </a:rPr>
              <a:t>composable</a:t>
            </a:r>
            <a:r>
              <a:rPr lang="en-IN" spc="-5" dirty="0">
                <a:latin typeface="Times New Roman"/>
                <a:cs typeface="Times New Roman"/>
              </a:rPr>
              <a:t>("signup")</a:t>
            </a:r>
            <a:r>
              <a:rPr lang="en-IN" dirty="0">
                <a:latin typeface="Times New Roman"/>
                <a:cs typeface="Times New Roman"/>
              </a:rPr>
              <a:t> {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spc="-5" dirty="0" err="1">
                <a:latin typeface="Times New Roman"/>
                <a:cs typeface="Times New Roman"/>
              </a:rPr>
              <a:t>SignUpScreen</a:t>
            </a:r>
            <a:r>
              <a:rPr lang="en-IN" spc="-5" dirty="0">
                <a:latin typeface="Times New Roman"/>
                <a:cs typeface="Times New Roman"/>
              </a:rPr>
              <a:t>(</a:t>
            </a:r>
            <a:r>
              <a:rPr lang="en-IN" spc="-5" dirty="0" err="1">
                <a:latin typeface="Times New Roman"/>
                <a:cs typeface="Times New Roman"/>
              </a:rPr>
              <a:t>navController</a:t>
            </a:r>
            <a:r>
              <a:rPr lang="en-IN" spc="-5" dirty="0">
                <a:latin typeface="Times New Roman"/>
                <a:cs typeface="Times New Roman"/>
              </a:rPr>
              <a:t>)</a:t>
            </a:r>
            <a:r>
              <a:rPr lang="en-IN" dirty="0">
                <a:latin typeface="Times New Roman"/>
                <a:cs typeface="Times New Roman"/>
              </a:rPr>
              <a:t> }</a:t>
            </a:r>
          </a:p>
          <a:p>
            <a:pPr marL="295910">
              <a:lnSpc>
                <a:spcPct val="100000"/>
              </a:lnSpc>
              <a:spcBef>
                <a:spcPts val="245"/>
              </a:spcBef>
            </a:pPr>
            <a:r>
              <a:rPr lang="en-IN" dirty="0">
                <a:latin typeface="Times New Roman"/>
                <a:cs typeface="Times New Roman"/>
              </a:rPr>
              <a:t>}</a:t>
            </a:r>
          </a:p>
          <a:p>
            <a:pPr marL="155575">
              <a:lnSpc>
                <a:spcPct val="100000"/>
              </a:lnSpc>
              <a:spcBef>
                <a:spcPts val="215"/>
              </a:spcBef>
            </a:pPr>
            <a:r>
              <a:rPr lang="en-IN" dirty="0">
                <a:latin typeface="Times New Roman"/>
                <a:cs typeface="Times New Roma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en-IN" dirty="0">
                <a:latin typeface="Times New Roman"/>
                <a:cs typeface="Times New Roman"/>
              </a:rPr>
              <a:t>}</a:t>
            </a:r>
            <a:endParaRPr lang="en-I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EB25F-6A60-4B44-AA73-D15C07F3DA5C}"/>
              </a:ext>
            </a:extLst>
          </p:cNvPr>
          <p:cNvSpPr txBox="1"/>
          <p:nvPr/>
        </p:nvSpPr>
        <p:spPr>
          <a:xfrm>
            <a:off x="316864" y="334352"/>
            <a:ext cx="112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öhne"/>
              </a:rPr>
              <a:t>OUTPUT:</a:t>
            </a:r>
            <a:endParaRPr lang="en-US" sz="2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87B10-5758-0D44-2492-CB6B7C5D4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0773" y="7324530"/>
            <a:ext cx="3527871" cy="5534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7AF16-E1C6-4FDD-CA3F-A494729D0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594" y="1567269"/>
            <a:ext cx="3527870" cy="5534603"/>
          </a:xfrm>
          <a:prstGeom prst="rect">
            <a:avLst/>
          </a:prstGeom>
        </p:spPr>
      </p:pic>
      <p:pic>
        <p:nvPicPr>
          <p:cNvPr id="6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6427" y="734462"/>
            <a:ext cx="2994137" cy="5302833"/>
          </a:xfrm>
          <a:prstGeom prst="rect">
            <a:avLst/>
          </a:prstGeom>
        </p:spPr>
      </p:pic>
      <p:pic>
        <p:nvPicPr>
          <p:cNvPr id="8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23629" y="734462"/>
            <a:ext cx="3355041" cy="53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115</TotalTime>
  <Words>950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Söhne</vt:lpstr>
      <vt:lpstr>Times New Roman</vt:lpstr>
      <vt:lpstr>Trebuchet MS</vt:lpstr>
      <vt:lpstr>Wingdings</vt:lpstr>
      <vt:lpstr>Wingdings 3</vt:lpstr>
      <vt:lpstr>Facet</vt:lpstr>
      <vt:lpstr>Android Application Development CHATCONNECT A Realtime Chat and Communication  </vt:lpstr>
      <vt:lpstr>                      DESCRIPTION</vt:lpstr>
      <vt:lpstr>                      DESCRIPTION</vt:lpstr>
      <vt:lpstr>                      DESCRIPTION</vt:lpstr>
      <vt:lpstr>      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karthi</cp:lastModifiedBy>
  <cp:revision>14</cp:revision>
  <dcterms:created xsi:type="dcterms:W3CDTF">2024-03-18T04:06:37Z</dcterms:created>
  <dcterms:modified xsi:type="dcterms:W3CDTF">2024-11-23T17:04:19Z</dcterms:modified>
</cp:coreProperties>
</file>