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 Ultra-Bold" charset="1" panose="02030902070405020303"/>
      <p:regular r:id="rId13"/>
    </p:embeddedFont>
    <p:embeddedFont>
      <p:font typeface="Times New Roman" charset="1" panose="02030502070405020303"/>
      <p:regular r:id="rId14"/>
    </p:embeddedFont>
    <p:embeddedFont>
      <p:font typeface="TT Rounds Condensed Heavy" charset="1" panose="0200050603000002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6119" y="583169"/>
            <a:ext cx="12995763" cy="9120663"/>
          </a:xfrm>
          <a:custGeom>
            <a:avLst/>
            <a:gdLst/>
            <a:ahLst/>
            <a:cxnLst/>
            <a:rect r="r" b="b" t="t" l="l"/>
            <a:pathLst>
              <a:path h="9120663" w="12995763">
                <a:moveTo>
                  <a:pt x="0" y="0"/>
                </a:moveTo>
                <a:lnTo>
                  <a:pt x="12995762" y="0"/>
                </a:lnTo>
                <a:lnTo>
                  <a:pt x="12995762" y="9120662"/>
                </a:lnTo>
                <a:lnTo>
                  <a:pt x="0" y="9120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1403" y="1028700"/>
            <a:ext cx="3142211" cy="4114800"/>
          </a:xfrm>
          <a:custGeom>
            <a:avLst/>
            <a:gdLst/>
            <a:ahLst/>
            <a:cxnLst/>
            <a:rect r="r" b="b" t="t" l="l"/>
            <a:pathLst>
              <a:path h="4114800" w="3142211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16188" y="51435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10409" y="-949489"/>
            <a:ext cx="3923515" cy="4860210"/>
          </a:xfrm>
          <a:custGeom>
            <a:avLst/>
            <a:gdLst/>
            <a:ahLst/>
            <a:cxnLst/>
            <a:rect r="r" b="b" t="t" l="l"/>
            <a:pathLst>
              <a:path h="4860210" w="3923515">
                <a:moveTo>
                  <a:pt x="0" y="0"/>
                </a:moveTo>
                <a:lnTo>
                  <a:pt x="3923514" y="0"/>
                </a:lnTo>
                <a:lnTo>
                  <a:pt x="3923514" y="4860209"/>
                </a:lnTo>
                <a:lnTo>
                  <a:pt x="0" y="48602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9702" y="6169712"/>
            <a:ext cx="3718092" cy="4332522"/>
          </a:xfrm>
          <a:custGeom>
            <a:avLst/>
            <a:gdLst/>
            <a:ahLst/>
            <a:cxnLst/>
            <a:rect r="r" b="b" t="t" l="l"/>
            <a:pathLst>
              <a:path h="4332522" w="3718092">
                <a:moveTo>
                  <a:pt x="0" y="0"/>
                </a:moveTo>
                <a:lnTo>
                  <a:pt x="3718092" y="0"/>
                </a:lnTo>
                <a:lnTo>
                  <a:pt x="3718092" y="4332522"/>
                </a:lnTo>
                <a:lnTo>
                  <a:pt x="0" y="4332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59782" y="1824295"/>
            <a:ext cx="9968436" cy="126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2"/>
              </a:lnSpc>
            </a:pPr>
            <a:r>
              <a:rPr lang="en-US" b="true" sz="8698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56130" y="4115424"/>
            <a:ext cx="9968436" cy="60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b="true" sz="4098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S.SIVAKUMAR - 815422104052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74415" y="3380592"/>
            <a:ext cx="10850151" cy="70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2"/>
              </a:lnSpc>
            </a:pPr>
            <a:r>
              <a:rPr lang="en-US" b="true" sz="486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PRESENTED BY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56130" y="4751704"/>
            <a:ext cx="9968436" cy="59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4098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S.SANJAY - 815422104046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35179" y="5491410"/>
            <a:ext cx="9136987" cy="55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756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P.MARIMUTHU-815422104027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55038" y="6198287"/>
            <a:ext cx="9968436" cy="59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4098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M.BASKAR-815422104007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1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1451" y="2179587"/>
            <a:ext cx="5436028" cy="4477310"/>
          </a:xfrm>
          <a:custGeom>
            <a:avLst/>
            <a:gdLst/>
            <a:ahLst/>
            <a:cxnLst/>
            <a:rect r="r" b="b" t="t" l="l"/>
            <a:pathLst>
              <a:path h="4477310" w="5436028">
                <a:moveTo>
                  <a:pt x="0" y="0"/>
                </a:moveTo>
                <a:lnTo>
                  <a:pt x="5436028" y="0"/>
                </a:lnTo>
                <a:lnTo>
                  <a:pt x="5436028" y="4477310"/>
                </a:lnTo>
                <a:lnTo>
                  <a:pt x="0" y="4477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7997" y="-116781"/>
            <a:ext cx="12642817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context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18270" y="1830130"/>
            <a:ext cx="7902272" cy="1130169"/>
            <a:chOff x="0" y="0"/>
            <a:chExt cx="3628944" cy="518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438470" y="1816794"/>
            <a:ext cx="1132214" cy="114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8"/>
              </a:lnSpc>
            </a:pPr>
            <a:r>
              <a:rPr lang="en-US" b="true" sz="74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516066" y="5879979"/>
            <a:ext cx="5906478" cy="5605784"/>
          </a:xfrm>
          <a:custGeom>
            <a:avLst/>
            <a:gdLst/>
            <a:ahLst/>
            <a:cxnLst/>
            <a:rect r="r" b="b" t="t" l="l"/>
            <a:pathLst>
              <a:path h="5605784" w="5906478">
                <a:moveTo>
                  <a:pt x="0" y="0"/>
                </a:moveTo>
                <a:lnTo>
                  <a:pt x="5906477" y="0"/>
                </a:lnTo>
                <a:lnTo>
                  <a:pt x="5906477" y="5605785"/>
                </a:lnTo>
                <a:lnTo>
                  <a:pt x="0" y="5605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92836" y="5933954"/>
            <a:ext cx="684732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b="true" sz="450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5858" y="1865542"/>
            <a:ext cx="1264281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16131" y="5499110"/>
            <a:ext cx="7902272" cy="1130169"/>
            <a:chOff x="0" y="0"/>
            <a:chExt cx="3628944" cy="5181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816131" y="3510258"/>
            <a:ext cx="7902272" cy="1130169"/>
            <a:chOff x="0" y="0"/>
            <a:chExt cx="3628944" cy="5181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912201" y="7514147"/>
            <a:ext cx="7902272" cy="1130169"/>
            <a:chOff x="0" y="0"/>
            <a:chExt cx="3628944" cy="5181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004577" y="9258300"/>
            <a:ext cx="7902272" cy="1130169"/>
            <a:chOff x="0" y="0"/>
            <a:chExt cx="3628944" cy="5181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3616244" cy="505460"/>
            </a:xfrm>
            <a:custGeom>
              <a:avLst/>
              <a:gdLst/>
              <a:ahLst/>
              <a:cxnLst/>
              <a:rect r="r" b="b" t="t" l="l"/>
              <a:pathLst>
                <a:path h="505460" w="3616244">
                  <a:moveTo>
                    <a:pt x="252730" y="0"/>
                  </a:moveTo>
                  <a:lnTo>
                    <a:pt x="3363514" y="0"/>
                  </a:lnTo>
                  <a:cubicBezTo>
                    <a:pt x="3503214" y="0"/>
                    <a:pt x="3616244" y="113030"/>
                    <a:pt x="3616244" y="252730"/>
                  </a:cubicBezTo>
                  <a:cubicBezTo>
                    <a:pt x="3616244" y="392430"/>
                    <a:pt x="3503214" y="505460"/>
                    <a:pt x="3363514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822591" y="3648989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18270" y="3508133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45858" y="5591054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912201" y="5602989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45858" y="7603239"/>
            <a:ext cx="1264281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04577" y="7541070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71295" y="9359769"/>
            <a:ext cx="12642817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003366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DISADVANTAGES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004577" y="9196767"/>
            <a:ext cx="113221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6940">
                <a:solidFill>
                  <a:srgbClr val="C45B48"/>
                </a:solidFill>
                <a:latin typeface="TT Rounds Condensed Heavy"/>
                <a:ea typeface="TT Rounds Condensed Heavy"/>
                <a:cs typeface="TT Rounds Condensed Heavy"/>
                <a:sym typeface="TT Rounds Condensed Heavy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96634" y="2538720"/>
            <a:ext cx="8122354" cy="63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 can be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used to track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abnormalities and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the sleep quality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of people and help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healthcare providers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diagnose their </a:t>
            </a:r>
          </a:p>
          <a:p>
            <a:pPr algn="ctr">
              <a:lnSpc>
                <a:spcPts val="6112"/>
              </a:lnSpc>
              <a:spcBef>
                <a:spcPct val="0"/>
              </a:spcBef>
            </a:pPr>
            <a:r>
              <a:rPr lang="en-US" b="true" sz="5094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patients with sleep disorders.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B9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823" y="682625"/>
            <a:ext cx="6287020" cy="238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7"/>
              </a:lnSpc>
            </a:pPr>
            <a:r>
              <a:rPr lang="en-US" sz="7364" b="true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77843" y="1028700"/>
            <a:ext cx="10281457" cy="8229600"/>
            <a:chOff x="0" y="0"/>
            <a:chExt cx="2344963" cy="1884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963" cy="1884528"/>
            </a:xfrm>
            <a:custGeom>
              <a:avLst/>
              <a:gdLst/>
              <a:ahLst/>
              <a:cxnLst/>
              <a:rect r="r" b="b" t="t" l="l"/>
              <a:pathLst>
                <a:path h="1884528" w="2344963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47761" y="4139384"/>
            <a:ext cx="4970002" cy="5118916"/>
          </a:xfrm>
          <a:custGeom>
            <a:avLst/>
            <a:gdLst/>
            <a:ahLst/>
            <a:cxnLst/>
            <a:rect r="r" b="b" t="t" l="l"/>
            <a:pathLst>
              <a:path h="5118916" w="4970002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54785" y="4967130"/>
            <a:ext cx="3691217" cy="3040220"/>
          </a:xfrm>
          <a:custGeom>
            <a:avLst/>
            <a:gdLst/>
            <a:ahLst/>
            <a:cxnLst/>
            <a:rect r="r" b="b" t="t" l="l"/>
            <a:pathLst>
              <a:path h="3040220" w="3691217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43496" y="885825"/>
            <a:ext cx="9271737" cy="797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Trackers can detect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interrupted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sleep, letting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you know when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you're tossing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turning or waking </a:t>
            </a:r>
          </a:p>
          <a:p>
            <a:pPr algn="ctr">
              <a:lnSpc>
                <a:spcPts val="8805"/>
              </a:lnSpc>
              <a:spcBef>
                <a:spcPct val="0"/>
              </a:spcBef>
            </a:pPr>
            <a:r>
              <a:rPr lang="en-US" b="true" sz="73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during the night.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IMPORTANCE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25113" y="2475493"/>
            <a:ext cx="7299424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help you learn more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about when you wake up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and fall asleep,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how and when you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accumulate sleep debt,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can provide tools to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help diagnose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a potential sleep disorder.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B9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270" y="634809"/>
            <a:ext cx="6576574" cy="122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6"/>
              </a:lnSpc>
            </a:pPr>
            <a:r>
              <a:rPr lang="en-US" sz="7180" b="true">
                <a:solidFill>
                  <a:srgbClr val="FFFFFF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ADVANTAGES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77843" y="1028700"/>
            <a:ext cx="10281457" cy="8229600"/>
            <a:chOff x="0" y="0"/>
            <a:chExt cx="2344963" cy="1884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963" cy="1884528"/>
            </a:xfrm>
            <a:custGeom>
              <a:avLst/>
              <a:gdLst/>
              <a:ahLst/>
              <a:cxnLst/>
              <a:rect r="r" b="b" t="t" l="l"/>
              <a:pathLst>
                <a:path h="1884528" w="2344963">
                  <a:moveTo>
                    <a:pt x="2220503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0503" y="0"/>
                  </a:lnTo>
                  <a:cubicBezTo>
                    <a:pt x="2289083" y="0"/>
                    <a:pt x="2344963" y="55880"/>
                    <a:pt x="2344963" y="124460"/>
                  </a:cubicBezTo>
                  <a:lnTo>
                    <a:pt x="2344963" y="1760068"/>
                  </a:lnTo>
                  <a:cubicBezTo>
                    <a:pt x="2344963" y="1828648"/>
                    <a:pt x="2289083" y="1884528"/>
                    <a:pt x="2220503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047761" y="4139384"/>
            <a:ext cx="4970002" cy="5118916"/>
          </a:xfrm>
          <a:custGeom>
            <a:avLst/>
            <a:gdLst/>
            <a:ahLst/>
            <a:cxnLst/>
            <a:rect r="r" b="b" t="t" l="l"/>
            <a:pathLst>
              <a:path h="5118916" w="4970002">
                <a:moveTo>
                  <a:pt x="0" y="0"/>
                </a:moveTo>
                <a:lnTo>
                  <a:pt x="4970002" y="0"/>
                </a:lnTo>
                <a:lnTo>
                  <a:pt x="4970002" y="5118916"/>
                </a:lnTo>
                <a:lnTo>
                  <a:pt x="0" y="511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54785" y="4967130"/>
            <a:ext cx="3691217" cy="3040220"/>
          </a:xfrm>
          <a:custGeom>
            <a:avLst/>
            <a:gdLst/>
            <a:ahLst/>
            <a:cxnLst/>
            <a:rect r="r" b="b" t="t" l="l"/>
            <a:pathLst>
              <a:path h="3040220" w="3691217">
                <a:moveTo>
                  <a:pt x="3691217" y="0"/>
                </a:moveTo>
                <a:lnTo>
                  <a:pt x="0" y="0"/>
                </a:lnTo>
                <a:lnTo>
                  <a:pt x="0" y="3040220"/>
                </a:lnTo>
                <a:lnTo>
                  <a:pt x="3691217" y="3040220"/>
                </a:lnTo>
                <a:lnTo>
                  <a:pt x="3691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76525" y="1885950"/>
            <a:ext cx="9376172" cy="63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tracking improves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infant sleep problems,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with about 1 in 4 to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1 in 10 benefiting </a:t>
            </a:r>
          </a:p>
          <a:p>
            <a:pPr algn="ctr">
              <a:lnSpc>
                <a:spcPts val="8205"/>
              </a:lnSpc>
            </a:pPr>
            <a:r>
              <a:rPr lang="en-US" sz="6837" b="true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compared with </a:t>
            </a:r>
          </a:p>
          <a:p>
            <a:pPr algn="ctr">
              <a:lnSpc>
                <a:spcPts val="8205"/>
              </a:lnSpc>
              <a:spcBef>
                <a:spcPct val="0"/>
              </a:spcBef>
            </a:pPr>
            <a:r>
              <a:rPr lang="en-US" b="true" sz="6837">
                <a:solidFill>
                  <a:srgbClr val="000000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no sleep training,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5B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701826" cy="1884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826" cy="1884528"/>
            </a:xfrm>
            <a:custGeom>
              <a:avLst/>
              <a:gdLst/>
              <a:ahLst/>
              <a:cxnLst/>
              <a:rect r="r" b="b" t="t" l="l"/>
              <a:pathLst>
                <a:path h="1884528" w="3701826">
                  <a:moveTo>
                    <a:pt x="3577366" y="1884528"/>
                  </a:moveTo>
                  <a:lnTo>
                    <a:pt x="124460" y="1884528"/>
                  </a:lnTo>
                  <a:cubicBezTo>
                    <a:pt x="55880" y="1884528"/>
                    <a:pt x="0" y="1828648"/>
                    <a:pt x="0" y="17600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77366" y="0"/>
                  </a:lnTo>
                  <a:cubicBezTo>
                    <a:pt x="3645946" y="0"/>
                    <a:pt x="3701826" y="55880"/>
                    <a:pt x="3701826" y="124460"/>
                  </a:cubicBezTo>
                  <a:lnTo>
                    <a:pt x="3701826" y="1760068"/>
                  </a:lnTo>
                  <a:cubicBezTo>
                    <a:pt x="3701826" y="1828648"/>
                    <a:pt x="3645946" y="1884528"/>
                    <a:pt x="3577366" y="18845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31901" y="1225897"/>
            <a:ext cx="6651820" cy="9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5542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DISADVANTAGES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10158" y="4710818"/>
            <a:ext cx="1574678" cy="1834900"/>
          </a:xfrm>
          <a:custGeom>
            <a:avLst/>
            <a:gdLst/>
            <a:ahLst/>
            <a:cxnLst/>
            <a:rect r="r" b="b" t="t" l="l"/>
            <a:pathLst>
              <a:path h="1834900" w="1574678">
                <a:moveTo>
                  <a:pt x="0" y="0"/>
                </a:moveTo>
                <a:lnTo>
                  <a:pt x="1574678" y="0"/>
                </a:lnTo>
                <a:lnTo>
                  <a:pt x="1574678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1544" y="5143500"/>
            <a:ext cx="1781521" cy="1834900"/>
          </a:xfrm>
          <a:custGeom>
            <a:avLst/>
            <a:gdLst/>
            <a:ahLst/>
            <a:cxnLst/>
            <a:rect r="r" b="b" t="t" l="l"/>
            <a:pathLst>
              <a:path h="1834900" w="1781521">
                <a:moveTo>
                  <a:pt x="0" y="0"/>
                </a:moveTo>
                <a:lnTo>
                  <a:pt x="1781521" y="0"/>
                </a:lnTo>
                <a:lnTo>
                  <a:pt x="1781521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56750" y="5628268"/>
            <a:ext cx="1804874" cy="1834900"/>
          </a:xfrm>
          <a:custGeom>
            <a:avLst/>
            <a:gdLst/>
            <a:ahLst/>
            <a:cxnLst/>
            <a:rect r="r" b="b" t="t" l="l"/>
            <a:pathLst>
              <a:path h="1834900" w="1804874">
                <a:moveTo>
                  <a:pt x="0" y="0"/>
                </a:moveTo>
                <a:lnTo>
                  <a:pt x="1804874" y="0"/>
                </a:lnTo>
                <a:lnTo>
                  <a:pt x="1804874" y="1834900"/>
                </a:lnTo>
                <a:lnTo>
                  <a:pt x="0" y="183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4138" y="2181976"/>
            <a:ext cx="2526718" cy="1773297"/>
          </a:xfrm>
          <a:custGeom>
            <a:avLst/>
            <a:gdLst/>
            <a:ahLst/>
            <a:cxnLst/>
            <a:rect r="r" b="b" t="t" l="l"/>
            <a:pathLst>
              <a:path h="1773297" w="2526718">
                <a:moveTo>
                  <a:pt x="0" y="0"/>
                </a:moveTo>
                <a:lnTo>
                  <a:pt x="2526718" y="0"/>
                </a:lnTo>
                <a:lnTo>
                  <a:pt x="2526718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4306" y="2181976"/>
            <a:ext cx="1431534" cy="1773297"/>
          </a:xfrm>
          <a:custGeom>
            <a:avLst/>
            <a:gdLst/>
            <a:ahLst/>
            <a:cxnLst/>
            <a:rect r="r" b="b" t="t" l="l"/>
            <a:pathLst>
              <a:path h="1773297" w="1431534">
                <a:moveTo>
                  <a:pt x="0" y="0"/>
                </a:moveTo>
                <a:lnTo>
                  <a:pt x="1431534" y="0"/>
                </a:lnTo>
                <a:lnTo>
                  <a:pt x="1431534" y="1773297"/>
                </a:lnTo>
                <a:lnTo>
                  <a:pt x="0" y="177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555782" y="2865495"/>
            <a:ext cx="1205842" cy="1773297"/>
          </a:xfrm>
          <a:custGeom>
            <a:avLst/>
            <a:gdLst/>
            <a:ahLst/>
            <a:cxnLst/>
            <a:rect r="r" b="b" t="t" l="l"/>
            <a:pathLst>
              <a:path h="1773297" w="1205842">
                <a:moveTo>
                  <a:pt x="1205842" y="0"/>
                </a:moveTo>
                <a:lnTo>
                  <a:pt x="0" y="0"/>
                </a:lnTo>
                <a:lnTo>
                  <a:pt x="0" y="1773297"/>
                </a:lnTo>
                <a:lnTo>
                  <a:pt x="1205842" y="1773297"/>
                </a:lnTo>
                <a:lnTo>
                  <a:pt x="120584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6338" y="7212807"/>
            <a:ext cx="2120750" cy="1696600"/>
          </a:xfrm>
          <a:custGeom>
            <a:avLst/>
            <a:gdLst/>
            <a:ahLst/>
            <a:cxnLst/>
            <a:rect r="r" b="b" t="t" l="l"/>
            <a:pathLst>
              <a:path h="1696600" w="2120750">
                <a:moveTo>
                  <a:pt x="0" y="0"/>
                </a:moveTo>
                <a:lnTo>
                  <a:pt x="2120750" y="0"/>
                </a:lnTo>
                <a:lnTo>
                  <a:pt x="2120750" y="1696600"/>
                </a:lnTo>
                <a:lnTo>
                  <a:pt x="0" y="16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56399" y="7706900"/>
            <a:ext cx="1269441" cy="1202507"/>
          </a:xfrm>
          <a:custGeom>
            <a:avLst/>
            <a:gdLst/>
            <a:ahLst/>
            <a:cxnLst/>
            <a:rect r="r" b="b" t="t" l="l"/>
            <a:pathLst>
              <a:path h="1202507" w="1269441">
                <a:moveTo>
                  <a:pt x="0" y="0"/>
                </a:moveTo>
                <a:lnTo>
                  <a:pt x="1269441" y="0"/>
                </a:lnTo>
                <a:lnTo>
                  <a:pt x="1269441" y="1202507"/>
                </a:lnTo>
                <a:lnTo>
                  <a:pt x="0" y="12025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1495" y="2538720"/>
            <a:ext cx="12633" cy="87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61236" y="2475493"/>
            <a:ext cx="6101277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 trackers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don't provide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perfect data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and may be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easily fooled 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depending</a:t>
            </a:r>
          </a:p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 on the type of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C45B48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sleeper you 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DAGWcCtBb7w</dc:identifier>
  <dcterms:modified xsi:type="dcterms:W3CDTF">2011-08-01T06:04:30Z</dcterms:modified>
  <cp:revision>1</cp:revision>
  <dc:title>sleep Tracker</dc:title>
</cp:coreProperties>
</file>