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0" r:id="rId1"/>
  </p:sldMasterIdLst>
  <p:notesMasterIdLst>
    <p:notesMasterId r:id="rId15"/>
  </p:notesMasterIdLst>
  <p:sldIdLst>
    <p:sldId id="256" r:id="rId2"/>
    <p:sldId id="272" r:id="rId3"/>
    <p:sldId id="271"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125740544"/>
        <c:axId val="125742080"/>
      </c:barChart>
      <c:catAx>
        <c:axId val="12574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2080"/>
        <c:crosses val="autoZero"/>
        <c:auto val="1"/>
        <c:lblAlgn val="ctr"/>
        <c:lblOffset val="100"/>
        <c:noMultiLvlLbl val="0"/>
      </c:catAx>
      <c:valAx>
        <c:axId val="12574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0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156610944"/>
        <c:axId val="156612480"/>
      </c:barChart>
      <c:catAx>
        <c:axId val="15661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2480"/>
        <c:crosses val="autoZero"/>
        <c:auto val="1"/>
        <c:lblAlgn val="ctr"/>
        <c:lblOffset val="100"/>
        <c:noMultiLvlLbl val="0"/>
      </c:catAx>
      <c:valAx>
        <c:axId val="156612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0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826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3715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446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15712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14295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84253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3873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45069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1224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2863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9543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94216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7768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4321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39018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4135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9795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03004184"/>
      </p:ext>
    </p:extLst>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3919875"/>
            <a:ext cx="9982200" cy="494109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01181" y="3073186"/>
            <a:ext cx="8610600" cy="1938992"/>
          </a:xfrm>
          <a:prstGeom prst="rect">
            <a:avLst/>
          </a:prstGeom>
          <a:noFill/>
        </p:spPr>
        <p:txBody>
          <a:bodyPr wrap="square" rtlCol="0">
            <a:spAutoFit/>
          </a:bodyPr>
          <a:lstStyle/>
          <a:p>
            <a:r>
              <a:rPr lang="en-US" sz="2400" dirty="0"/>
              <a:t>STUDENT NAME:  </a:t>
            </a:r>
            <a:r>
              <a:rPr lang="en-GB" sz="2400" dirty="0"/>
              <a:t>KARTHIKEYAN. V</a:t>
            </a:r>
          </a:p>
          <a:p>
            <a:r>
              <a:rPr lang="en-US" sz="2400" dirty="0"/>
              <a:t>REGISTER NO: 221311</a:t>
            </a:r>
            <a:r>
              <a:rPr lang="en-GB" sz="2400" dirty="0"/>
              <a:t>1042069</a:t>
            </a:r>
          </a:p>
          <a:p>
            <a:r>
              <a:rPr lang="en-US" sz="2400" dirty="0"/>
              <a:t>DEPARTMENT: B.COM</a:t>
            </a:r>
            <a:r>
              <a:rPr lang="en-GB" sz="2400" dirty="0"/>
              <a:t>(CORPORATE SECRETARYSHIP)</a:t>
            </a:r>
            <a:endParaRPr lang="en-US" sz="2400" dirty="0"/>
          </a:p>
          <a:p>
            <a:r>
              <a:rPr lang="en-US" sz="2400" dirty="0"/>
              <a:t>COLLEGE: GOVERNMENT ARTS COLLEAGE NANDANAM</a:t>
            </a:r>
          </a:p>
          <a:p>
            <a:r>
              <a:rPr lang="en-US" sz="2400" dirty="0"/>
              <a:t>NM ID :</a:t>
            </a:r>
            <a:r>
              <a:rPr lang="en-GB" sz="2400" dirty="0"/>
              <a:t>933ABA5287B9E7E8C2D4E45B0FA1E84A</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99172"/>
            <a:ext cx="2437131" cy="84446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1" y="1295400"/>
          <a:ext cx="6615599"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graphicFrame>
        <p:nvGraphicFramePr>
          <p:cNvPr id="3" name="Chart 2"/>
          <p:cNvGraphicFramePr>
            <a:graphicFrameLocks/>
          </p:cNvGraphicFramePr>
          <p:nvPr>
            <p:extLst>
              <p:ext uri="{D42A27DB-BD31-4B8C-83A1-F6EECF244321}">
                <p14:modId xmlns:p14="http://schemas.microsoft.com/office/powerpoint/2010/main" val="685074855"/>
              </p:ext>
            </p:extLst>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8"/>
            <a:ext cx="6629400" cy="769441"/>
          </a:xfrm>
          <a:prstGeom prst="rect">
            <a:avLst/>
          </a:prstGeom>
          <a:noFill/>
        </p:spPr>
        <p:txBody>
          <a:bodyPr wrap="square" rtlCol="0">
            <a:spAutoFit/>
          </a:bodyPr>
          <a:lstStyle/>
          <a:p>
            <a:r>
              <a:rPr lang="en-IN" sz="2200" dirty="0"/>
              <a:t>Sum of salaries of the male employees  in all departments</a:t>
            </a:r>
          </a:p>
        </p:txBody>
      </p:sp>
    </p:spTree>
    <p:extLst>
      <p:ext uri="{BB962C8B-B14F-4D97-AF65-F5344CB8AC3E}">
        <p14:creationId xmlns:p14="http://schemas.microsoft.com/office/powerpoint/2010/main" val="191916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905001"/>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9042400" cy="1219200"/>
          </a:xfrm>
        </p:spPr>
        <p:txBody>
          <a:bodyPr/>
          <a:lstStyle/>
          <a:p>
            <a:r>
              <a:rPr lang="en-US" dirty="0"/>
              <a:t>PROJECT TITLE</a:t>
            </a:r>
          </a:p>
        </p:txBody>
      </p:sp>
      <p:sp>
        <p:nvSpPr>
          <p:cNvPr id="4" name="TextBox 3"/>
          <p:cNvSpPr txBox="1"/>
          <p:nvPr/>
        </p:nvSpPr>
        <p:spPr>
          <a:xfrm>
            <a:off x="1143000" y="2590800"/>
            <a:ext cx="9144000" cy="1323439"/>
          </a:xfrm>
          <a:prstGeom prst="rect">
            <a:avLst/>
          </a:prstGeom>
          <a:noFill/>
        </p:spPr>
        <p:txBody>
          <a:bodyPr wrap="square" rtlCol="0">
            <a:spAutoFit/>
          </a:bodyPr>
          <a:lstStyle/>
          <a:p>
            <a:r>
              <a:rPr lang="en-US" sz="4000" dirty="0"/>
              <a:t>Employees Performance  Analysis using Excel</a:t>
            </a:r>
          </a:p>
        </p:txBody>
      </p:sp>
    </p:spTree>
    <p:extLst>
      <p:ext uri="{BB962C8B-B14F-4D97-AF65-F5344CB8AC3E}">
        <p14:creationId xmlns:p14="http://schemas.microsoft.com/office/powerpoint/2010/main" val="120837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838200"/>
            <a:ext cx="9042400" cy="1295400"/>
          </a:xfrm>
        </p:spPr>
        <p:txBody>
          <a:bodyPr/>
          <a:lstStyle/>
          <a:p>
            <a:r>
              <a:rPr lang="en-US" dirty="0"/>
              <a:t>AGENDA</a:t>
            </a:r>
          </a:p>
        </p:txBody>
      </p:sp>
      <p:sp>
        <p:nvSpPr>
          <p:cNvPr id="5" name="TextBox 4"/>
          <p:cNvSpPr txBox="1"/>
          <p:nvPr/>
        </p:nvSpPr>
        <p:spPr>
          <a:xfrm>
            <a:off x="1143000" y="1945605"/>
            <a:ext cx="8991600" cy="3816429"/>
          </a:xfrm>
          <a:prstGeom prst="rect">
            <a:avLst/>
          </a:prstGeom>
          <a:noFill/>
        </p:spPr>
        <p:txBody>
          <a:bodyPr wrap="square" rtlCol="0">
            <a:spAutoFit/>
          </a:bodyPr>
          <a:lstStyle/>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Modeling Approach</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128724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1" y="304801"/>
            <a:ext cx="7677151"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37111"/>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1" y="914402"/>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sp>
        <p:nvSpPr>
          <p:cNvPr id="8" name="object 8"/>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86573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8" name="TextBox 7"/>
          <p:cNvSpPr txBox="1"/>
          <p:nvPr/>
        </p:nvSpPr>
        <p:spPr>
          <a:xfrm>
            <a:off x="3276600" y="2209802"/>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48121"/>
            <a:ext cx="10730652" cy="1477328"/>
          </a:xfrm>
        </p:spPr>
        <p:txBody>
          <a:bodyPr>
            <a:normAutofit/>
          </a:bodyPr>
          <a:lstStyle/>
          <a:p>
            <a:r>
              <a:rPr lang="en-IN" dirty="0"/>
              <a:t>Dataset Description</a:t>
            </a:r>
            <a:br>
              <a:rPr lang="en-IN" dirty="0"/>
            </a:br>
            <a:endParaRPr lang="en-IN" dirty="0"/>
          </a:p>
        </p:txBody>
      </p:sp>
      <p:sp>
        <p:nvSpPr>
          <p:cNvPr id="11" name="TextBox 10"/>
          <p:cNvSpPr txBox="1"/>
          <p:nvPr/>
        </p:nvSpPr>
        <p:spPr>
          <a:xfrm>
            <a:off x="990600" y="1428127"/>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5"/>
            <a:ext cx="2466975" cy="3419475"/>
          </a:xfrm>
          <a:prstGeom prst="rect">
            <a:avLst/>
          </a:prstGeom>
        </p:spPr>
      </p:pic>
      <p:sp>
        <p:nvSpPr>
          <p:cNvPr id="7" name="object 7"/>
          <p:cNvSpPr txBox="1">
            <a:spLocks noGrp="1"/>
          </p:cNvSpPr>
          <p:nvPr>
            <p:ph type="title"/>
          </p:nvPr>
        </p:nvSpPr>
        <p:spPr>
          <a:xfrm>
            <a:off x="739777"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96328" y="2409825"/>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410</TotalTime>
  <Words>470</Words>
  <Application>Microsoft Office PowerPoint</Application>
  <PresentationFormat>Widescreen</PresentationFormat>
  <Paragraphs>66</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Slice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Livin Xavier</cp:lastModifiedBy>
  <cp:revision>45</cp:revision>
  <dcterms:created xsi:type="dcterms:W3CDTF">2024-03-29T15:07:22Z</dcterms:created>
  <dcterms:modified xsi:type="dcterms:W3CDTF">2024-08-31T15:16:51Z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