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651854.17999999993</c:v>
                </c:pt>
                <c:pt idx="8">
                  <c:v>600130.73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Sriram Karthikeyan PB </a:t>
            </a:r>
            <a:endParaRPr lang="en-US" sz="2400" dirty="0"/>
          </a:p>
          <a:p>
            <a:r>
              <a:rPr lang="en-US" sz="2400" dirty="0"/>
              <a:t>REGISTER NO: 3122017</a:t>
            </a:r>
            <a:r>
              <a:rPr lang="en-IN" sz="2400" dirty="0"/>
              <a:t>79</a:t>
            </a:r>
            <a:r>
              <a:rPr lang="en-US" sz="2400" dirty="0"/>
              <a:t>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asunm1193122017</a:t>
            </a:r>
            <a:r>
              <a:rPr lang="en-IN" sz="2400">
                <a:solidFill>
                  <a:srgbClr val="222222"/>
                </a:solidFill>
                <a:latin typeface="Arial" panose="020B0604020202020204" pitchFamily="34" charset="0"/>
              </a:rPr>
              <a:t>79</a:t>
            </a:r>
            <a:endParaRPr lang="en-US" sz="2400" dirty="0"/>
          </a:p>
          <a:p>
            <a:r>
              <a:rPr lang="en-US" sz="2400" dirty="0"/>
              <a:t>DEPARTMENT: BCOM-COMMERCE</a:t>
            </a:r>
          </a:p>
          <a:p>
            <a:r>
              <a:rPr lang="en-US" sz="2400" dirty="0"/>
              <a:t>COLLEGE: SINDHI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446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916383893253</cp:lastModifiedBy>
  <cp:revision>17</cp:revision>
  <dcterms:created xsi:type="dcterms:W3CDTF">2024-03-29T15:07:22Z</dcterms:created>
  <dcterms:modified xsi:type="dcterms:W3CDTF">2024-09-27T04:57:09Z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