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9312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724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5212" y="3048000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8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241" y="818514"/>
            <a:ext cx="10713516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9312" y="4572"/>
            <a:ext cx="4742815" cy="6853555"/>
          </a:xfrm>
          <a:custGeom>
            <a:avLst/>
            <a:gdLst/>
            <a:ahLst/>
            <a:cxn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724" y="0"/>
            <a:ext cx="2588895" cy="6858000"/>
          </a:xfrm>
          <a:custGeom>
            <a:avLst/>
            <a:gdLst/>
            <a:ahLst/>
            <a:cxn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5212" y="3048000"/>
            <a:ext cx="3256915" cy="3810000"/>
          </a:xfrm>
          <a:custGeom>
            <a:avLst/>
            <a:gdLst/>
            <a:ahLst/>
            <a:cxn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548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9644"/>
            <a:ext cx="448309" cy="2848610"/>
          </a:xfrm>
          <a:custGeom>
            <a:avLst/>
            <a:gdLst/>
            <a:ahLst/>
            <a:cxn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594" y="351231"/>
            <a:ext cx="10706811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7801" y="3328161"/>
            <a:ext cx="7756397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710" cy="1333500"/>
            <a:chOff x="876300" y="990600"/>
            <a:chExt cx="1743710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443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2055" y="9906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3611" y="1190244"/>
            <a:ext cx="1666239" cy="1438910"/>
          </a:xfrm>
          <a:custGeom>
            <a:avLst/>
            <a:gdLst/>
            <a:ahLst/>
            <a:cxn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855" y="5228844"/>
            <a:ext cx="723900" cy="620395"/>
          </a:xfrm>
          <a:custGeom>
            <a:avLst/>
            <a:gdLst/>
            <a:ahLst/>
            <a:cxn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995" y="0"/>
            <a:ext cx="6325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3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" dirty="0">
                <a:solidFill>
                  <a:srgbClr val="0E0E0E"/>
                </a:solidFill>
              </a:rPr>
              <a:t> 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STUDENT</a:t>
            </a:r>
            <a:r>
              <a:rPr spc="-20" dirty="0"/>
              <a:t> </a:t>
            </a:r>
            <a:r>
              <a:rPr dirty="0"/>
              <a:t>NAME:</a:t>
            </a:r>
            <a:r>
              <a:rPr spc="-25" dirty="0"/>
              <a:t> </a:t>
            </a:r>
            <a:r>
              <a:rPr lang="en-IN" spc="-25" dirty="0"/>
              <a:t>KARTHIKEYAN R</a:t>
            </a:r>
            <a:endParaRPr spc="-20" dirty="0"/>
          </a:p>
          <a:p>
            <a:pPr marL="427990" marR="5080">
              <a:lnSpc>
                <a:spcPct val="100000"/>
              </a:lnSpc>
            </a:pPr>
            <a:r>
              <a:rPr spc="-10" dirty="0"/>
              <a:t>REGISTER </a:t>
            </a:r>
            <a:r>
              <a:rPr spc="-5" dirty="0"/>
              <a:t>NO: </a:t>
            </a:r>
            <a:r>
              <a:rPr lang="en-IN" spc="-5" dirty="0"/>
              <a:t>BE7F3DDDF4A1F28834E4522872D6D252</a:t>
            </a:r>
            <a:r>
              <a:rPr spc="-5" dirty="0"/>
              <a:t> </a:t>
            </a:r>
            <a:r>
              <a:rPr dirty="0"/>
              <a:t> </a:t>
            </a:r>
            <a:r>
              <a:rPr spc="-40" dirty="0"/>
              <a:t>DEPARTMENT:</a:t>
            </a:r>
            <a:r>
              <a:rPr spc="-5" dirty="0"/>
              <a:t> </a:t>
            </a:r>
            <a:r>
              <a:rPr spc="-20" dirty="0"/>
              <a:t>BCOM(CORPORATE</a:t>
            </a:r>
            <a:r>
              <a:rPr spc="-30" dirty="0"/>
              <a:t> </a:t>
            </a:r>
            <a:r>
              <a:rPr spc="-20" dirty="0"/>
              <a:t>SECRETARIESHIP) </a:t>
            </a:r>
            <a:r>
              <a:rPr spc="-15" dirty="0"/>
              <a:t> </a:t>
            </a:r>
            <a:r>
              <a:rPr spc="-10" dirty="0"/>
              <a:t>COLLEGE:</a:t>
            </a:r>
            <a:r>
              <a:rPr spc="-15" dirty="0"/>
              <a:t> </a:t>
            </a:r>
            <a:r>
              <a:rPr spc="-5" dirty="0"/>
              <a:t>DON</a:t>
            </a:r>
            <a:r>
              <a:rPr spc="-20" dirty="0"/>
              <a:t> </a:t>
            </a:r>
            <a:r>
              <a:rPr spc="-5" dirty="0"/>
              <a:t>BOSCO</a:t>
            </a:r>
            <a:r>
              <a:rPr spc="-25" dirty="0"/>
              <a:t> </a:t>
            </a:r>
            <a:r>
              <a:rPr spc="-10" dirty="0"/>
              <a:t>ARTS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spc="-5" dirty="0"/>
              <a:t>SCIENCE</a:t>
            </a:r>
            <a:r>
              <a:rPr spc="-20" dirty="0"/>
              <a:t> </a:t>
            </a:r>
            <a:r>
              <a:rPr spc="-10" dirty="0"/>
              <a:t>COLLEGE,</a:t>
            </a:r>
            <a:r>
              <a:rPr spc="-5" dirty="0"/>
              <a:t> CHENNAI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241" y="273811"/>
            <a:ext cx="32975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57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60651" y="1746884"/>
            <a:ext cx="312356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Des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5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pt</a:t>
            </a:r>
            <a:r>
              <a:rPr sz="2400" b="1" spc="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ve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Anal</a:t>
            </a:r>
            <a:r>
              <a:rPr sz="2400" b="1" dirty="0">
                <a:latin typeface="Times New Roman"/>
                <a:cs typeface="Times New Roman"/>
              </a:rPr>
              <a:t>yt</a:t>
            </a:r>
            <a:r>
              <a:rPr sz="2400" b="1" spc="10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cs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Predictive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Modeling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Reg</a:t>
            </a:r>
            <a:r>
              <a:rPr sz="2400" b="1" spc="-40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on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Anal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Clustering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Classification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b="1" spc="-5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10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e Ser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es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Anal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Decision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Trees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4786" y="368046"/>
            <a:ext cx="2432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R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5" dirty="0">
                <a:latin typeface="Trebuchet MS"/>
                <a:cs typeface="Trebuchet MS"/>
              </a:rPr>
              <a:t>S</a:t>
            </a:r>
            <a:r>
              <a:rPr spc="-40" dirty="0">
                <a:latin typeface="Trebuchet MS"/>
                <a:cs typeface="Trebuchet MS"/>
              </a:rPr>
              <a:t>U</a:t>
            </a:r>
            <a:r>
              <a:rPr spc="-409" dirty="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600" y="1301496"/>
            <a:ext cx="8400415" cy="4825365"/>
            <a:chOff x="609600" y="1301496"/>
            <a:chExt cx="8400415" cy="4825365"/>
          </a:xfrm>
        </p:grpSpPr>
        <p:sp>
          <p:nvSpPr>
            <p:cNvPr id="7" name="object 7"/>
            <p:cNvSpPr/>
            <p:nvPr/>
          </p:nvSpPr>
          <p:spPr>
            <a:xfrm>
              <a:off x="609600" y="1301496"/>
              <a:ext cx="8400415" cy="4825365"/>
            </a:xfrm>
            <a:custGeom>
              <a:avLst/>
              <a:gdLst/>
              <a:ahLst/>
              <a:cxnLst/>
              <a:rect l="l" t="t" r="r" b="b"/>
              <a:pathLst>
                <a:path w="8400415" h="4825365">
                  <a:moveTo>
                    <a:pt x="8400288" y="0"/>
                  </a:moveTo>
                  <a:lnTo>
                    <a:pt x="0" y="0"/>
                  </a:lnTo>
                  <a:lnTo>
                    <a:pt x="0" y="4824984"/>
                  </a:lnTo>
                  <a:lnTo>
                    <a:pt x="8400288" y="4824984"/>
                  </a:lnTo>
                  <a:lnTo>
                    <a:pt x="8400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" y="4670298"/>
              <a:ext cx="6964680" cy="584200"/>
            </a:xfrm>
            <a:custGeom>
              <a:avLst/>
              <a:gdLst/>
              <a:ahLst/>
              <a:cxnLst/>
              <a:rect l="l" t="t" r="r" b="b"/>
              <a:pathLst>
                <a:path w="6964680" h="584200">
                  <a:moveTo>
                    <a:pt x="0" y="583691"/>
                  </a:moveTo>
                  <a:lnTo>
                    <a:pt x="202691" y="583691"/>
                  </a:lnTo>
                </a:path>
                <a:path w="6964680" h="584200">
                  <a:moveTo>
                    <a:pt x="284988" y="583691"/>
                  </a:moveTo>
                  <a:lnTo>
                    <a:pt x="307847" y="583691"/>
                  </a:lnTo>
                </a:path>
                <a:path w="6964680" h="584200">
                  <a:moveTo>
                    <a:pt x="388619" y="583691"/>
                  </a:moveTo>
                  <a:lnTo>
                    <a:pt x="411480" y="583691"/>
                  </a:lnTo>
                </a:path>
                <a:path w="6964680" h="584200">
                  <a:moveTo>
                    <a:pt x="492252" y="583691"/>
                  </a:moveTo>
                  <a:lnTo>
                    <a:pt x="515112" y="583691"/>
                  </a:lnTo>
                </a:path>
                <a:path w="6964680" h="584200">
                  <a:moveTo>
                    <a:pt x="595884" y="583691"/>
                  </a:moveTo>
                  <a:lnTo>
                    <a:pt x="795527" y="583691"/>
                  </a:lnTo>
                </a:path>
                <a:path w="6964680" h="584200">
                  <a:moveTo>
                    <a:pt x="877824" y="583691"/>
                  </a:moveTo>
                  <a:lnTo>
                    <a:pt x="900683" y="583691"/>
                  </a:lnTo>
                </a:path>
                <a:path w="6964680" h="584200">
                  <a:moveTo>
                    <a:pt x="981456" y="583691"/>
                  </a:moveTo>
                  <a:lnTo>
                    <a:pt x="1004316" y="583691"/>
                  </a:lnTo>
                </a:path>
                <a:path w="6964680" h="584200">
                  <a:moveTo>
                    <a:pt x="1085088" y="583691"/>
                  </a:moveTo>
                  <a:lnTo>
                    <a:pt x="1107948" y="583691"/>
                  </a:lnTo>
                </a:path>
                <a:path w="6964680" h="584200">
                  <a:moveTo>
                    <a:pt x="1188720" y="583691"/>
                  </a:moveTo>
                  <a:lnTo>
                    <a:pt x="1211580" y="583691"/>
                  </a:lnTo>
                </a:path>
                <a:path w="6964680" h="584200">
                  <a:moveTo>
                    <a:pt x="1292352" y="583691"/>
                  </a:moveTo>
                  <a:lnTo>
                    <a:pt x="1491995" y="583691"/>
                  </a:lnTo>
                </a:path>
                <a:path w="6964680" h="584200">
                  <a:moveTo>
                    <a:pt x="1574292" y="583691"/>
                  </a:moveTo>
                  <a:lnTo>
                    <a:pt x="1597152" y="583691"/>
                  </a:lnTo>
                </a:path>
                <a:path w="6964680" h="584200">
                  <a:moveTo>
                    <a:pt x="1677924" y="583691"/>
                  </a:moveTo>
                  <a:lnTo>
                    <a:pt x="1700783" y="583691"/>
                  </a:lnTo>
                </a:path>
                <a:path w="6964680" h="584200">
                  <a:moveTo>
                    <a:pt x="1781556" y="583691"/>
                  </a:moveTo>
                  <a:lnTo>
                    <a:pt x="1804416" y="583691"/>
                  </a:lnTo>
                </a:path>
                <a:path w="6964680" h="584200">
                  <a:moveTo>
                    <a:pt x="1885188" y="583691"/>
                  </a:moveTo>
                  <a:lnTo>
                    <a:pt x="1908048" y="583691"/>
                  </a:lnTo>
                </a:path>
                <a:path w="6964680" h="584200">
                  <a:moveTo>
                    <a:pt x="1988820" y="583691"/>
                  </a:moveTo>
                  <a:lnTo>
                    <a:pt x="2293620" y="583691"/>
                  </a:lnTo>
                </a:path>
                <a:path w="6964680" h="584200">
                  <a:moveTo>
                    <a:pt x="2374391" y="583691"/>
                  </a:moveTo>
                  <a:lnTo>
                    <a:pt x="2397252" y="583691"/>
                  </a:lnTo>
                </a:path>
                <a:path w="6964680" h="584200">
                  <a:moveTo>
                    <a:pt x="2478024" y="583691"/>
                  </a:moveTo>
                  <a:lnTo>
                    <a:pt x="2500884" y="583691"/>
                  </a:lnTo>
                </a:path>
                <a:path w="6964680" h="584200">
                  <a:moveTo>
                    <a:pt x="2581655" y="583691"/>
                  </a:moveTo>
                  <a:lnTo>
                    <a:pt x="2990088" y="583691"/>
                  </a:lnTo>
                </a:path>
                <a:path w="6964680" h="584200">
                  <a:moveTo>
                    <a:pt x="3070860" y="583691"/>
                  </a:moveTo>
                  <a:lnTo>
                    <a:pt x="3093720" y="583691"/>
                  </a:lnTo>
                </a:path>
                <a:path w="6964680" h="584200">
                  <a:moveTo>
                    <a:pt x="3174491" y="583691"/>
                  </a:moveTo>
                  <a:lnTo>
                    <a:pt x="3197352" y="583691"/>
                  </a:lnTo>
                </a:path>
                <a:path w="6964680" h="584200">
                  <a:moveTo>
                    <a:pt x="3278124" y="583691"/>
                  </a:moveTo>
                  <a:lnTo>
                    <a:pt x="3582924" y="583691"/>
                  </a:lnTo>
                </a:path>
                <a:path w="6964680" h="584200">
                  <a:moveTo>
                    <a:pt x="3663696" y="583691"/>
                  </a:moveTo>
                  <a:lnTo>
                    <a:pt x="3686555" y="583691"/>
                  </a:lnTo>
                </a:path>
                <a:path w="6964680" h="584200">
                  <a:moveTo>
                    <a:pt x="3767328" y="583691"/>
                  </a:moveTo>
                  <a:lnTo>
                    <a:pt x="3790188" y="583691"/>
                  </a:lnTo>
                </a:path>
                <a:path w="6964680" h="584200">
                  <a:moveTo>
                    <a:pt x="3870960" y="583691"/>
                  </a:moveTo>
                  <a:lnTo>
                    <a:pt x="3893820" y="583691"/>
                  </a:lnTo>
                </a:path>
                <a:path w="6964680" h="584200">
                  <a:moveTo>
                    <a:pt x="3974591" y="583691"/>
                  </a:moveTo>
                  <a:lnTo>
                    <a:pt x="4279392" y="583691"/>
                  </a:lnTo>
                </a:path>
                <a:path w="6964680" h="584200">
                  <a:moveTo>
                    <a:pt x="4360164" y="583691"/>
                  </a:moveTo>
                  <a:lnTo>
                    <a:pt x="4383024" y="583691"/>
                  </a:lnTo>
                </a:path>
                <a:path w="6964680" h="584200">
                  <a:moveTo>
                    <a:pt x="4463796" y="583691"/>
                  </a:moveTo>
                  <a:lnTo>
                    <a:pt x="4486656" y="583691"/>
                  </a:lnTo>
                </a:path>
                <a:path w="6964680" h="584200">
                  <a:moveTo>
                    <a:pt x="4567428" y="583691"/>
                  </a:moveTo>
                  <a:lnTo>
                    <a:pt x="4590288" y="583691"/>
                  </a:lnTo>
                </a:path>
                <a:path w="6964680" h="584200">
                  <a:moveTo>
                    <a:pt x="4671060" y="583691"/>
                  </a:moveTo>
                  <a:lnTo>
                    <a:pt x="4693920" y="583691"/>
                  </a:lnTo>
                </a:path>
                <a:path w="6964680" h="584200">
                  <a:moveTo>
                    <a:pt x="4776216" y="583691"/>
                  </a:moveTo>
                  <a:lnTo>
                    <a:pt x="4975860" y="583691"/>
                  </a:lnTo>
                </a:path>
                <a:path w="6964680" h="584200">
                  <a:moveTo>
                    <a:pt x="5056632" y="583691"/>
                  </a:moveTo>
                  <a:lnTo>
                    <a:pt x="5079492" y="583691"/>
                  </a:lnTo>
                </a:path>
                <a:path w="6964680" h="584200">
                  <a:moveTo>
                    <a:pt x="5160264" y="583691"/>
                  </a:moveTo>
                  <a:lnTo>
                    <a:pt x="5183124" y="583691"/>
                  </a:lnTo>
                </a:path>
                <a:path w="6964680" h="584200">
                  <a:moveTo>
                    <a:pt x="5263896" y="583691"/>
                  </a:moveTo>
                  <a:lnTo>
                    <a:pt x="5286756" y="583691"/>
                  </a:lnTo>
                </a:path>
                <a:path w="6964680" h="584200">
                  <a:moveTo>
                    <a:pt x="5367528" y="583691"/>
                  </a:moveTo>
                  <a:lnTo>
                    <a:pt x="5390388" y="583691"/>
                  </a:lnTo>
                </a:path>
                <a:path w="6964680" h="584200">
                  <a:moveTo>
                    <a:pt x="5472684" y="583691"/>
                  </a:moveTo>
                  <a:lnTo>
                    <a:pt x="5672328" y="583691"/>
                  </a:lnTo>
                </a:path>
                <a:path w="6964680" h="584200">
                  <a:moveTo>
                    <a:pt x="5753100" y="583691"/>
                  </a:moveTo>
                  <a:lnTo>
                    <a:pt x="5775959" y="583691"/>
                  </a:lnTo>
                </a:path>
                <a:path w="6964680" h="584200">
                  <a:moveTo>
                    <a:pt x="5856732" y="583691"/>
                  </a:moveTo>
                  <a:lnTo>
                    <a:pt x="5879592" y="583691"/>
                  </a:lnTo>
                </a:path>
                <a:path w="6964680" h="584200">
                  <a:moveTo>
                    <a:pt x="5960364" y="583691"/>
                  </a:moveTo>
                  <a:lnTo>
                    <a:pt x="5983224" y="583691"/>
                  </a:lnTo>
                </a:path>
                <a:path w="6964680" h="584200">
                  <a:moveTo>
                    <a:pt x="6065520" y="583691"/>
                  </a:moveTo>
                  <a:lnTo>
                    <a:pt x="6472428" y="583691"/>
                  </a:lnTo>
                </a:path>
                <a:path w="6964680" h="584200">
                  <a:moveTo>
                    <a:pt x="6553200" y="583691"/>
                  </a:moveTo>
                  <a:lnTo>
                    <a:pt x="6576059" y="583691"/>
                  </a:lnTo>
                </a:path>
                <a:path w="6964680" h="584200">
                  <a:moveTo>
                    <a:pt x="6656832" y="583691"/>
                  </a:moveTo>
                  <a:lnTo>
                    <a:pt x="6679692" y="583691"/>
                  </a:lnTo>
                </a:path>
                <a:path w="6964680" h="584200">
                  <a:moveTo>
                    <a:pt x="6761988" y="583691"/>
                  </a:moveTo>
                  <a:lnTo>
                    <a:pt x="6964680" y="583691"/>
                  </a:lnTo>
                </a:path>
                <a:path w="6964680" h="584200">
                  <a:moveTo>
                    <a:pt x="0" y="579119"/>
                  </a:moveTo>
                  <a:lnTo>
                    <a:pt x="202691" y="579119"/>
                  </a:lnTo>
                </a:path>
                <a:path w="6964680" h="584200">
                  <a:moveTo>
                    <a:pt x="284988" y="579119"/>
                  </a:moveTo>
                  <a:lnTo>
                    <a:pt x="307847" y="579119"/>
                  </a:lnTo>
                </a:path>
                <a:path w="6964680" h="584200">
                  <a:moveTo>
                    <a:pt x="388619" y="579119"/>
                  </a:moveTo>
                  <a:lnTo>
                    <a:pt x="411480" y="579119"/>
                  </a:lnTo>
                </a:path>
                <a:path w="6964680" h="584200">
                  <a:moveTo>
                    <a:pt x="492252" y="579119"/>
                  </a:moveTo>
                  <a:lnTo>
                    <a:pt x="515112" y="579119"/>
                  </a:lnTo>
                </a:path>
                <a:path w="6964680" h="584200">
                  <a:moveTo>
                    <a:pt x="595884" y="579119"/>
                  </a:moveTo>
                  <a:lnTo>
                    <a:pt x="900683" y="579119"/>
                  </a:lnTo>
                </a:path>
                <a:path w="6964680" h="584200">
                  <a:moveTo>
                    <a:pt x="981456" y="579119"/>
                  </a:moveTo>
                  <a:lnTo>
                    <a:pt x="1004316" y="579119"/>
                  </a:lnTo>
                </a:path>
                <a:path w="6964680" h="584200">
                  <a:moveTo>
                    <a:pt x="1085088" y="579119"/>
                  </a:moveTo>
                  <a:lnTo>
                    <a:pt x="1107948" y="579119"/>
                  </a:lnTo>
                </a:path>
                <a:path w="6964680" h="584200">
                  <a:moveTo>
                    <a:pt x="1188720" y="579119"/>
                  </a:moveTo>
                  <a:lnTo>
                    <a:pt x="1491995" y="579119"/>
                  </a:lnTo>
                </a:path>
                <a:path w="6964680" h="584200">
                  <a:moveTo>
                    <a:pt x="1574292" y="579119"/>
                  </a:moveTo>
                  <a:lnTo>
                    <a:pt x="1597152" y="579119"/>
                  </a:lnTo>
                </a:path>
                <a:path w="6964680" h="584200">
                  <a:moveTo>
                    <a:pt x="1677924" y="579119"/>
                  </a:moveTo>
                  <a:lnTo>
                    <a:pt x="1700783" y="579119"/>
                  </a:lnTo>
                </a:path>
                <a:path w="6964680" h="584200">
                  <a:moveTo>
                    <a:pt x="1781556" y="579119"/>
                  </a:moveTo>
                  <a:lnTo>
                    <a:pt x="1804416" y="579119"/>
                  </a:lnTo>
                </a:path>
                <a:path w="6964680" h="584200">
                  <a:moveTo>
                    <a:pt x="1885188" y="579119"/>
                  </a:moveTo>
                  <a:lnTo>
                    <a:pt x="1908048" y="579119"/>
                  </a:lnTo>
                </a:path>
                <a:path w="6964680" h="584200">
                  <a:moveTo>
                    <a:pt x="1988820" y="579119"/>
                  </a:moveTo>
                  <a:lnTo>
                    <a:pt x="2293620" y="579119"/>
                  </a:lnTo>
                </a:path>
                <a:path w="6964680" h="584200">
                  <a:moveTo>
                    <a:pt x="2374391" y="579119"/>
                  </a:moveTo>
                  <a:lnTo>
                    <a:pt x="2397252" y="579119"/>
                  </a:lnTo>
                </a:path>
                <a:path w="6964680" h="584200">
                  <a:moveTo>
                    <a:pt x="2478024" y="579119"/>
                  </a:moveTo>
                  <a:lnTo>
                    <a:pt x="2990088" y="579119"/>
                  </a:lnTo>
                </a:path>
                <a:path w="6964680" h="584200">
                  <a:moveTo>
                    <a:pt x="3070860" y="579119"/>
                  </a:moveTo>
                  <a:lnTo>
                    <a:pt x="3093720" y="579119"/>
                  </a:lnTo>
                </a:path>
                <a:path w="6964680" h="584200">
                  <a:moveTo>
                    <a:pt x="3174491" y="579119"/>
                  </a:moveTo>
                  <a:lnTo>
                    <a:pt x="3197352" y="579119"/>
                  </a:lnTo>
                </a:path>
                <a:path w="6964680" h="584200">
                  <a:moveTo>
                    <a:pt x="3278124" y="579119"/>
                  </a:moveTo>
                  <a:lnTo>
                    <a:pt x="3582924" y="579119"/>
                  </a:lnTo>
                </a:path>
                <a:path w="6964680" h="584200">
                  <a:moveTo>
                    <a:pt x="3663696" y="579119"/>
                  </a:moveTo>
                  <a:lnTo>
                    <a:pt x="3686555" y="579119"/>
                  </a:lnTo>
                </a:path>
                <a:path w="6964680" h="584200">
                  <a:moveTo>
                    <a:pt x="3767328" y="579119"/>
                  </a:moveTo>
                  <a:lnTo>
                    <a:pt x="3790188" y="579119"/>
                  </a:lnTo>
                </a:path>
                <a:path w="6964680" h="584200">
                  <a:moveTo>
                    <a:pt x="3870960" y="579119"/>
                  </a:moveTo>
                  <a:lnTo>
                    <a:pt x="3893820" y="579119"/>
                  </a:lnTo>
                </a:path>
                <a:path w="6964680" h="584200">
                  <a:moveTo>
                    <a:pt x="3974591" y="579119"/>
                  </a:moveTo>
                  <a:lnTo>
                    <a:pt x="4383024" y="579119"/>
                  </a:lnTo>
                </a:path>
                <a:path w="6964680" h="584200">
                  <a:moveTo>
                    <a:pt x="4463796" y="579119"/>
                  </a:moveTo>
                  <a:lnTo>
                    <a:pt x="4486656" y="579119"/>
                  </a:lnTo>
                </a:path>
                <a:path w="6964680" h="584200">
                  <a:moveTo>
                    <a:pt x="4567428" y="579119"/>
                  </a:moveTo>
                  <a:lnTo>
                    <a:pt x="4590288" y="579119"/>
                  </a:lnTo>
                </a:path>
                <a:path w="6964680" h="584200">
                  <a:moveTo>
                    <a:pt x="4671060" y="579119"/>
                  </a:moveTo>
                  <a:lnTo>
                    <a:pt x="5079492" y="579119"/>
                  </a:lnTo>
                </a:path>
                <a:path w="6964680" h="584200">
                  <a:moveTo>
                    <a:pt x="5160264" y="579119"/>
                  </a:moveTo>
                  <a:lnTo>
                    <a:pt x="5183124" y="579119"/>
                  </a:lnTo>
                </a:path>
                <a:path w="6964680" h="584200">
                  <a:moveTo>
                    <a:pt x="5263896" y="579119"/>
                  </a:moveTo>
                  <a:lnTo>
                    <a:pt x="5286756" y="579119"/>
                  </a:lnTo>
                </a:path>
                <a:path w="6964680" h="584200">
                  <a:moveTo>
                    <a:pt x="5367528" y="579119"/>
                  </a:moveTo>
                  <a:lnTo>
                    <a:pt x="5390388" y="579119"/>
                  </a:lnTo>
                </a:path>
                <a:path w="6964680" h="584200">
                  <a:moveTo>
                    <a:pt x="5472684" y="579119"/>
                  </a:moveTo>
                  <a:lnTo>
                    <a:pt x="5775959" y="579119"/>
                  </a:lnTo>
                </a:path>
                <a:path w="6964680" h="584200">
                  <a:moveTo>
                    <a:pt x="5856732" y="579119"/>
                  </a:moveTo>
                  <a:lnTo>
                    <a:pt x="5879592" y="579119"/>
                  </a:lnTo>
                </a:path>
                <a:path w="6964680" h="584200">
                  <a:moveTo>
                    <a:pt x="5960364" y="579119"/>
                  </a:moveTo>
                  <a:lnTo>
                    <a:pt x="5983224" y="579119"/>
                  </a:lnTo>
                </a:path>
                <a:path w="6964680" h="584200">
                  <a:moveTo>
                    <a:pt x="6065520" y="579119"/>
                  </a:moveTo>
                  <a:lnTo>
                    <a:pt x="6472428" y="579119"/>
                  </a:lnTo>
                </a:path>
                <a:path w="6964680" h="584200">
                  <a:moveTo>
                    <a:pt x="6553200" y="579119"/>
                  </a:moveTo>
                  <a:lnTo>
                    <a:pt x="6576059" y="579119"/>
                  </a:lnTo>
                </a:path>
                <a:path w="6964680" h="584200">
                  <a:moveTo>
                    <a:pt x="6656832" y="579119"/>
                  </a:moveTo>
                  <a:lnTo>
                    <a:pt x="6679692" y="579119"/>
                  </a:lnTo>
                </a:path>
                <a:path w="6964680" h="584200">
                  <a:moveTo>
                    <a:pt x="6761988" y="579119"/>
                  </a:moveTo>
                  <a:lnTo>
                    <a:pt x="6964680" y="579119"/>
                  </a:lnTo>
                </a:path>
                <a:path w="6964680" h="584200">
                  <a:moveTo>
                    <a:pt x="0" y="4571"/>
                  </a:moveTo>
                  <a:lnTo>
                    <a:pt x="307847" y="4571"/>
                  </a:lnTo>
                </a:path>
                <a:path w="6964680" h="584200">
                  <a:moveTo>
                    <a:pt x="388619" y="4571"/>
                  </a:moveTo>
                  <a:lnTo>
                    <a:pt x="900683" y="4571"/>
                  </a:lnTo>
                </a:path>
                <a:path w="6964680" h="584200">
                  <a:moveTo>
                    <a:pt x="981456" y="4571"/>
                  </a:moveTo>
                  <a:lnTo>
                    <a:pt x="1004316" y="4571"/>
                  </a:lnTo>
                </a:path>
                <a:path w="6964680" h="584200">
                  <a:moveTo>
                    <a:pt x="1085088" y="4571"/>
                  </a:moveTo>
                  <a:lnTo>
                    <a:pt x="1700783" y="4571"/>
                  </a:lnTo>
                </a:path>
                <a:path w="6964680" h="584200">
                  <a:moveTo>
                    <a:pt x="1781556" y="4571"/>
                  </a:moveTo>
                  <a:lnTo>
                    <a:pt x="2397252" y="4571"/>
                  </a:lnTo>
                </a:path>
                <a:path w="6964680" h="584200">
                  <a:moveTo>
                    <a:pt x="2478024" y="4571"/>
                  </a:moveTo>
                  <a:lnTo>
                    <a:pt x="3093720" y="4571"/>
                  </a:lnTo>
                </a:path>
                <a:path w="6964680" h="584200">
                  <a:moveTo>
                    <a:pt x="3174491" y="4571"/>
                  </a:moveTo>
                  <a:lnTo>
                    <a:pt x="3790188" y="4571"/>
                  </a:lnTo>
                </a:path>
                <a:path w="6964680" h="584200">
                  <a:moveTo>
                    <a:pt x="3870960" y="4571"/>
                  </a:moveTo>
                  <a:lnTo>
                    <a:pt x="4383024" y="4571"/>
                  </a:lnTo>
                </a:path>
                <a:path w="6964680" h="584200">
                  <a:moveTo>
                    <a:pt x="4463796" y="4571"/>
                  </a:moveTo>
                  <a:lnTo>
                    <a:pt x="4486656" y="4571"/>
                  </a:lnTo>
                </a:path>
                <a:path w="6964680" h="584200">
                  <a:moveTo>
                    <a:pt x="4567428" y="4571"/>
                  </a:moveTo>
                  <a:lnTo>
                    <a:pt x="5183124" y="4571"/>
                  </a:lnTo>
                </a:path>
                <a:path w="6964680" h="584200">
                  <a:moveTo>
                    <a:pt x="5263896" y="4571"/>
                  </a:moveTo>
                  <a:lnTo>
                    <a:pt x="5775959" y="4571"/>
                  </a:lnTo>
                </a:path>
                <a:path w="6964680" h="584200">
                  <a:moveTo>
                    <a:pt x="5856732" y="4571"/>
                  </a:moveTo>
                  <a:lnTo>
                    <a:pt x="5879592" y="4571"/>
                  </a:lnTo>
                </a:path>
                <a:path w="6964680" h="584200">
                  <a:moveTo>
                    <a:pt x="5960364" y="4571"/>
                  </a:moveTo>
                  <a:lnTo>
                    <a:pt x="6576059" y="4571"/>
                  </a:lnTo>
                </a:path>
                <a:path w="6964680" h="584200">
                  <a:moveTo>
                    <a:pt x="6656832" y="4571"/>
                  </a:moveTo>
                  <a:lnTo>
                    <a:pt x="6964680" y="4571"/>
                  </a:lnTo>
                </a:path>
                <a:path w="6964680" h="584200">
                  <a:moveTo>
                    <a:pt x="0" y="0"/>
                  </a:moveTo>
                  <a:lnTo>
                    <a:pt x="307847" y="0"/>
                  </a:lnTo>
                </a:path>
                <a:path w="6964680" h="584200">
                  <a:moveTo>
                    <a:pt x="388619" y="0"/>
                  </a:moveTo>
                  <a:lnTo>
                    <a:pt x="900683" y="0"/>
                  </a:lnTo>
                </a:path>
                <a:path w="6964680" h="584200">
                  <a:moveTo>
                    <a:pt x="981456" y="0"/>
                  </a:moveTo>
                  <a:lnTo>
                    <a:pt x="1004316" y="0"/>
                  </a:lnTo>
                </a:path>
                <a:path w="6964680" h="584200">
                  <a:moveTo>
                    <a:pt x="1085088" y="0"/>
                  </a:moveTo>
                  <a:lnTo>
                    <a:pt x="1700783" y="0"/>
                  </a:lnTo>
                </a:path>
                <a:path w="6964680" h="584200">
                  <a:moveTo>
                    <a:pt x="1781556" y="0"/>
                  </a:moveTo>
                  <a:lnTo>
                    <a:pt x="2397252" y="0"/>
                  </a:lnTo>
                </a:path>
                <a:path w="6964680" h="584200">
                  <a:moveTo>
                    <a:pt x="2478024" y="0"/>
                  </a:moveTo>
                  <a:lnTo>
                    <a:pt x="3093720" y="0"/>
                  </a:lnTo>
                </a:path>
                <a:path w="6964680" h="584200">
                  <a:moveTo>
                    <a:pt x="3174491" y="0"/>
                  </a:moveTo>
                  <a:lnTo>
                    <a:pt x="3790188" y="0"/>
                  </a:lnTo>
                </a:path>
                <a:path w="6964680" h="584200">
                  <a:moveTo>
                    <a:pt x="3870960" y="0"/>
                  </a:moveTo>
                  <a:lnTo>
                    <a:pt x="4383024" y="0"/>
                  </a:lnTo>
                </a:path>
                <a:path w="6964680" h="584200">
                  <a:moveTo>
                    <a:pt x="4463796" y="0"/>
                  </a:moveTo>
                  <a:lnTo>
                    <a:pt x="4486656" y="0"/>
                  </a:lnTo>
                </a:path>
                <a:path w="6964680" h="584200">
                  <a:moveTo>
                    <a:pt x="4567428" y="0"/>
                  </a:moveTo>
                  <a:lnTo>
                    <a:pt x="5183124" y="0"/>
                  </a:lnTo>
                </a:path>
                <a:path w="6964680" h="584200">
                  <a:moveTo>
                    <a:pt x="5263896" y="0"/>
                  </a:moveTo>
                  <a:lnTo>
                    <a:pt x="5775959" y="0"/>
                  </a:lnTo>
                </a:path>
                <a:path w="6964680" h="584200">
                  <a:moveTo>
                    <a:pt x="5856732" y="0"/>
                  </a:moveTo>
                  <a:lnTo>
                    <a:pt x="5879592" y="0"/>
                  </a:lnTo>
                </a:path>
                <a:path w="6964680" h="584200">
                  <a:moveTo>
                    <a:pt x="5960364" y="0"/>
                  </a:moveTo>
                  <a:lnTo>
                    <a:pt x="6576059" y="0"/>
                  </a:lnTo>
                </a:path>
                <a:path w="6964680" h="584200">
                  <a:moveTo>
                    <a:pt x="6656832" y="0"/>
                  </a:moveTo>
                  <a:lnTo>
                    <a:pt x="6964680" y="0"/>
                  </a:lnTo>
                </a:path>
              </a:pathLst>
            </a:custGeom>
            <a:ln w="4572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2932175"/>
              <a:ext cx="6964680" cy="1160145"/>
            </a:xfrm>
            <a:custGeom>
              <a:avLst/>
              <a:gdLst/>
              <a:ahLst/>
              <a:cxnLst/>
              <a:rect l="l" t="t" r="r" b="b"/>
              <a:pathLst>
                <a:path w="6964680" h="1160145">
                  <a:moveTo>
                    <a:pt x="0" y="1159764"/>
                  </a:moveTo>
                  <a:lnTo>
                    <a:pt x="307847" y="1159764"/>
                  </a:lnTo>
                </a:path>
                <a:path w="6964680" h="1160145">
                  <a:moveTo>
                    <a:pt x="388619" y="1159764"/>
                  </a:moveTo>
                  <a:lnTo>
                    <a:pt x="1004316" y="1159764"/>
                  </a:lnTo>
                </a:path>
                <a:path w="6964680" h="1160145">
                  <a:moveTo>
                    <a:pt x="1085088" y="1159764"/>
                  </a:moveTo>
                  <a:lnTo>
                    <a:pt x="1700783" y="1159764"/>
                  </a:lnTo>
                </a:path>
                <a:path w="6964680" h="1160145">
                  <a:moveTo>
                    <a:pt x="1781556" y="1159764"/>
                  </a:moveTo>
                  <a:lnTo>
                    <a:pt x="2397252" y="1159764"/>
                  </a:lnTo>
                </a:path>
                <a:path w="6964680" h="1160145">
                  <a:moveTo>
                    <a:pt x="2478024" y="1159764"/>
                  </a:moveTo>
                  <a:lnTo>
                    <a:pt x="3093720" y="1159764"/>
                  </a:lnTo>
                </a:path>
                <a:path w="6964680" h="1160145">
                  <a:moveTo>
                    <a:pt x="3174491" y="1159764"/>
                  </a:moveTo>
                  <a:lnTo>
                    <a:pt x="3790188" y="1159764"/>
                  </a:lnTo>
                </a:path>
                <a:path w="6964680" h="1160145">
                  <a:moveTo>
                    <a:pt x="3870960" y="1159764"/>
                  </a:moveTo>
                  <a:lnTo>
                    <a:pt x="4486656" y="1159764"/>
                  </a:lnTo>
                </a:path>
                <a:path w="6964680" h="1160145">
                  <a:moveTo>
                    <a:pt x="4567428" y="1159764"/>
                  </a:moveTo>
                  <a:lnTo>
                    <a:pt x="5183124" y="1159764"/>
                  </a:lnTo>
                </a:path>
                <a:path w="6964680" h="1160145">
                  <a:moveTo>
                    <a:pt x="5263896" y="1159764"/>
                  </a:moveTo>
                  <a:lnTo>
                    <a:pt x="5879592" y="1159764"/>
                  </a:lnTo>
                </a:path>
                <a:path w="6964680" h="1160145">
                  <a:moveTo>
                    <a:pt x="5960364" y="1159764"/>
                  </a:moveTo>
                  <a:lnTo>
                    <a:pt x="6576059" y="1159764"/>
                  </a:lnTo>
                </a:path>
                <a:path w="6964680" h="1160145">
                  <a:moveTo>
                    <a:pt x="6656832" y="1159764"/>
                  </a:moveTo>
                  <a:lnTo>
                    <a:pt x="6964680" y="1159764"/>
                  </a:lnTo>
                </a:path>
                <a:path w="6964680" h="1160145">
                  <a:moveTo>
                    <a:pt x="0" y="580644"/>
                  </a:moveTo>
                  <a:lnTo>
                    <a:pt x="307847" y="580644"/>
                  </a:lnTo>
                </a:path>
                <a:path w="6964680" h="1160145">
                  <a:moveTo>
                    <a:pt x="388619" y="580644"/>
                  </a:moveTo>
                  <a:lnTo>
                    <a:pt x="1004316" y="580644"/>
                  </a:lnTo>
                </a:path>
                <a:path w="6964680" h="1160145">
                  <a:moveTo>
                    <a:pt x="1085088" y="580644"/>
                  </a:moveTo>
                  <a:lnTo>
                    <a:pt x="1700783" y="580644"/>
                  </a:lnTo>
                </a:path>
                <a:path w="6964680" h="1160145">
                  <a:moveTo>
                    <a:pt x="1781556" y="580644"/>
                  </a:moveTo>
                  <a:lnTo>
                    <a:pt x="2397252" y="580644"/>
                  </a:lnTo>
                </a:path>
                <a:path w="6964680" h="1160145">
                  <a:moveTo>
                    <a:pt x="2478024" y="580644"/>
                  </a:moveTo>
                  <a:lnTo>
                    <a:pt x="3093720" y="580644"/>
                  </a:lnTo>
                </a:path>
                <a:path w="6964680" h="1160145">
                  <a:moveTo>
                    <a:pt x="3174491" y="580644"/>
                  </a:moveTo>
                  <a:lnTo>
                    <a:pt x="3790188" y="580644"/>
                  </a:lnTo>
                </a:path>
                <a:path w="6964680" h="1160145">
                  <a:moveTo>
                    <a:pt x="3870960" y="580644"/>
                  </a:moveTo>
                  <a:lnTo>
                    <a:pt x="4486656" y="580644"/>
                  </a:lnTo>
                </a:path>
                <a:path w="6964680" h="1160145">
                  <a:moveTo>
                    <a:pt x="4567428" y="580644"/>
                  </a:moveTo>
                  <a:lnTo>
                    <a:pt x="5183124" y="580644"/>
                  </a:lnTo>
                </a:path>
                <a:path w="6964680" h="1160145">
                  <a:moveTo>
                    <a:pt x="5263896" y="580644"/>
                  </a:moveTo>
                  <a:lnTo>
                    <a:pt x="5879592" y="580644"/>
                  </a:lnTo>
                </a:path>
                <a:path w="6964680" h="1160145">
                  <a:moveTo>
                    <a:pt x="5960364" y="580644"/>
                  </a:moveTo>
                  <a:lnTo>
                    <a:pt x="6576059" y="580644"/>
                  </a:lnTo>
                </a:path>
                <a:path w="6964680" h="1160145">
                  <a:moveTo>
                    <a:pt x="0" y="0"/>
                  </a:moveTo>
                  <a:lnTo>
                    <a:pt x="307847" y="0"/>
                  </a:lnTo>
                </a:path>
                <a:path w="6964680" h="1160145">
                  <a:moveTo>
                    <a:pt x="388619" y="0"/>
                  </a:moveTo>
                  <a:lnTo>
                    <a:pt x="1004316" y="0"/>
                  </a:lnTo>
                </a:path>
                <a:path w="6964680" h="1160145">
                  <a:moveTo>
                    <a:pt x="1085088" y="0"/>
                  </a:moveTo>
                  <a:lnTo>
                    <a:pt x="1700783" y="0"/>
                  </a:lnTo>
                </a:path>
                <a:path w="6964680" h="1160145">
                  <a:moveTo>
                    <a:pt x="1781556" y="0"/>
                  </a:moveTo>
                  <a:lnTo>
                    <a:pt x="2397252" y="0"/>
                  </a:lnTo>
                </a:path>
                <a:path w="6964680" h="1160145">
                  <a:moveTo>
                    <a:pt x="2478024" y="0"/>
                  </a:moveTo>
                  <a:lnTo>
                    <a:pt x="3093720" y="0"/>
                  </a:lnTo>
                </a:path>
                <a:path w="6964680" h="1160145">
                  <a:moveTo>
                    <a:pt x="3174491" y="0"/>
                  </a:moveTo>
                  <a:lnTo>
                    <a:pt x="3790188" y="0"/>
                  </a:lnTo>
                </a:path>
                <a:path w="6964680" h="1160145">
                  <a:moveTo>
                    <a:pt x="3870960" y="0"/>
                  </a:moveTo>
                  <a:lnTo>
                    <a:pt x="5879592" y="0"/>
                  </a:lnTo>
                </a:path>
                <a:path w="6964680" h="1160145">
                  <a:moveTo>
                    <a:pt x="5960364" y="0"/>
                  </a:moveTo>
                  <a:lnTo>
                    <a:pt x="6576059" y="0"/>
                  </a:lnTo>
                </a:path>
                <a:path w="6964680" h="1160145">
                  <a:moveTo>
                    <a:pt x="6656832" y="0"/>
                  </a:moveTo>
                  <a:lnTo>
                    <a:pt x="6964680" y="0"/>
                  </a:lnTo>
                </a:path>
              </a:pathLst>
            </a:custGeom>
            <a:ln w="9144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400" y="2350770"/>
              <a:ext cx="6964680" cy="5080"/>
            </a:xfrm>
            <a:custGeom>
              <a:avLst/>
              <a:gdLst/>
              <a:ahLst/>
              <a:cxnLst/>
              <a:rect l="l" t="t" r="r" b="b"/>
              <a:pathLst>
                <a:path w="6964680" h="5080">
                  <a:moveTo>
                    <a:pt x="0" y="4572"/>
                  </a:moveTo>
                  <a:lnTo>
                    <a:pt x="6964680" y="4572"/>
                  </a:lnTo>
                </a:path>
                <a:path w="6964680" h="508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4572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400" y="1772412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9144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3460" y="5135879"/>
              <a:ext cx="6350635" cy="696595"/>
            </a:xfrm>
            <a:custGeom>
              <a:avLst/>
              <a:gdLst/>
              <a:ahLst/>
              <a:cxnLst/>
              <a:rect l="l" t="t" r="r" b="b"/>
              <a:pathLst>
                <a:path w="6350634" h="696595">
                  <a:moveTo>
                    <a:pt x="82296" y="115824"/>
                  </a:moveTo>
                  <a:lnTo>
                    <a:pt x="0" y="115824"/>
                  </a:lnTo>
                  <a:lnTo>
                    <a:pt x="0" y="696468"/>
                  </a:lnTo>
                  <a:lnTo>
                    <a:pt x="82296" y="696468"/>
                  </a:lnTo>
                  <a:lnTo>
                    <a:pt x="82296" y="115824"/>
                  </a:lnTo>
                  <a:close/>
                </a:path>
                <a:path w="6350634" h="696595">
                  <a:moveTo>
                    <a:pt x="778764" y="115824"/>
                  </a:moveTo>
                  <a:lnTo>
                    <a:pt x="696468" y="115824"/>
                  </a:lnTo>
                  <a:lnTo>
                    <a:pt x="696468" y="696468"/>
                  </a:lnTo>
                  <a:lnTo>
                    <a:pt x="778764" y="696468"/>
                  </a:lnTo>
                  <a:lnTo>
                    <a:pt x="778764" y="115824"/>
                  </a:lnTo>
                  <a:close/>
                </a:path>
                <a:path w="6350634" h="696595">
                  <a:moveTo>
                    <a:pt x="1475232" y="0"/>
                  </a:moveTo>
                  <a:lnTo>
                    <a:pt x="1392936" y="0"/>
                  </a:lnTo>
                  <a:lnTo>
                    <a:pt x="1392936" y="696468"/>
                  </a:lnTo>
                  <a:lnTo>
                    <a:pt x="1475232" y="696468"/>
                  </a:lnTo>
                  <a:lnTo>
                    <a:pt x="1475232" y="0"/>
                  </a:lnTo>
                  <a:close/>
                </a:path>
                <a:path w="6350634" h="696595">
                  <a:moveTo>
                    <a:pt x="2171700" y="173736"/>
                  </a:moveTo>
                  <a:lnTo>
                    <a:pt x="2089404" y="173736"/>
                  </a:lnTo>
                  <a:lnTo>
                    <a:pt x="2089404" y="696468"/>
                  </a:lnTo>
                  <a:lnTo>
                    <a:pt x="2171700" y="696468"/>
                  </a:lnTo>
                  <a:lnTo>
                    <a:pt x="2171700" y="173736"/>
                  </a:lnTo>
                  <a:close/>
                </a:path>
                <a:path w="6350634" h="696595">
                  <a:moveTo>
                    <a:pt x="2868168" y="289560"/>
                  </a:moveTo>
                  <a:lnTo>
                    <a:pt x="2785872" y="289560"/>
                  </a:lnTo>
                  <a:lnTo>
                    <a:pt x="2785872" y="696468"/>
                  </a:lnTo>
                  <a:lnTo>
                    <a:pt x="2868168" y="696468"/>
                  </a:lnTo>
                  <a:lnTo>
                    <a:pt x="2868168" y="289560"/>
                  </a:lnTo>
                  <a:close/>
                </a:path>
                <a:path w="6350634" h="696595">
                  <a:moveTo>
                    <a:pt x="3564636" y="57924"/>
                  </a:moveTo>
                  <a:lnTo>
                    <a:pt x="3483864" y="57924"/>
                  </a:lnTo>
                  <a:lnTo>
                    <a:pt x="3483864" y="696468"/>
                  </a:lnTo>
                  <a:lnTo>
                    <a:pt x="3564636" y="696468"/>
                  </a:lnTo>
                  <a:lnTo>
                    <a:pt x="3564636" y="57924"/>
                  </a:lnTo>
                  <a:close/>
                </a:path>
                <a:path w="6350634" h="696595">
                  <a:moveTo>
                    <a:pt x="4261104" y="115824"/>
                  </a:moveTo>
                  <a:lnTo>
                    <a:pt x="4180332" y="115824"/>
                  </a:lnTo>
                  <a:lnTo>
                    <a:pt x="4180332" y="696468"/>
                  </a:lnTo>
                  <a:lnTo>
                    <a:pt x="4261104" y="696468"/>
                  </a:lnTo>
                  <a:lnTo>
                    <a:pt x="4261104" y="115824"/>
                  </a:lnTo>
                  <a:close/>
                </a:path>
                <a:path w="6350634" h="696595">
                  <a:moveTo>
                    <a:pt x="4957572" y="115824"/>
                  </a:moveTo>
                  <a:lnTo>
                    <a:pt x="4876800" y="115824"/>
                  </a:lnTo>
                  <a:lnTo>
                    <a:pt x="4876800" y="696468"/>
                  </a:lnTo>
                  <a:lnTo>
                    <a:pt x="4957572" y="696468"/>
                  </a:lnTo>
                  <a:lnTo>
                    <a:pt x="4957572" y="115824"/>
                  </a:lnTo>
                  <a:close/>
                </a:path>
                <a:path w="6350634" h="696595">
                  <a:moveTo>
                    <a:pt x="5654040" y="115824"/>
                  </a:moveTo>
                  <a:lnTo>
                    <a:pt x="5573268" y="115824"/>
                  </a:lnTo>
                  <a:lnTo>
                    <a:pt x="5573268" y="696468"/>
                  </a:lnTo>
                  <a:lnTo>
                    <a:pt x="5654040" y="696468"/>
                  </a:lnTo>
                  <a:lnTo>
                    <a:pt x="5654040" y="115824"/>
                  </a:lnTo>
                  <a:close/>
                </a:path>
                <a:path w="6350634" h="696595">
                  <a:moveTo>
                    <a:pt x="6350508" y="289560"/>
                  </a:moveTo>
                  <a:lnTo>
                    <a:pt x="6269736" y="289560"/>
                  </a:lnTo>
                  <a:lnTo>
                    <a:pt x="6269736" y="696468"/>
                  </a:lnTo>
                  <a:lnTo>
                    <a:pt x="6350508" y="696468"/>
                  </a:lnTo>
                  <a:lnTo>
                    <a:pt x="6350508" y="2895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7092" y="4323587"/>
              <a:ext cx="6350635" cy="1508760"/>
            </a:xfrm>
            <a:custGeom>
              <a:avLst/>
              <a:gdLst/>
              <a:ahLst/>
              <a:cxnLst/>
              <a:rect l="l" t="t" r="r" b="b"/>
              <a:pathLst>
                <a:path w="6350634" h="1508760">
                  <a:moveTo>
                    <a:pt x="82296" y="348996"/>
                  </a:moveTo>
                  <a:lnTo>
                    <a:pt x="0" y="348996"/>
                  </a:lnTo>
                  <a:lnTo>
                    <a:pt x="0" y="1508760"/>
                  </a:lnTo>
                  <a:lnTo>
                    <a:pt x="82296" y="1508760"/>
                  </a:lnTo>
                  <a:lnTo>
                    <a:pt x="82296" y="348996"/>
                  </a:lnTo>
                  <a:close/>
                </a:path>
                <a:path w="6350634" h="1508760">
                  <a:moveTo>
                    <a:pt x="778764" y="0"/>
                  </a:moveTo>
                  <a:lnTo>
                    <a:pt x="697992" y="0"/>
                  </a:lnTo>
                  <a:lnTo>
                    <a:pt x="697992" y="1508760"/>
                  </a:lnTo>
                  <a:lnTo>
                    <a:pt x="778764" y="1508760"/>
                  </a:lnTo>
                  <a:lnTo>
                    <a:pt x="778764" y="0"/>
                  </a:lnTo>
                  <a:close/>
                </a:path>
                <a:path w="6350634" h="1508760">
                  <a:moveTo>
                    <a:pt x="1475232" y="812292"/>
                  </a:moveTo>
                  <a:lnTo>
                    <a:pt x="1394460" y="812292"/>
                  </a:lnTo>
                  <a:lnTo>
                    <a:pt x="1394460" y="1508760"/>
                  </a:lnTo>
                  <a:lnTo>
                    <a:pt x="1475232" y="1508760"/>
                  </a:lnTo>
                  <a:lnTo>
                    <a:pt x="1475232" y="812292"/>
                  </a:lnTo>
                  <a:close/>
                </a:path>
                <a:path w="6350634" h="1508760">
                  <a:moveTo>
                    <a:pt x="2171687" y="464820"/>
                  </a:moveTo>
                  <a:lnTo>
                    <a:pt x="2090928" y="464820"/>
                  </a:lnTo>
                  <a:lnTo>
                    <a:pt x="2090928" y="1508760"/>
                  </a:lnTo>
                  <a:lnTo>
                    <a:pt x="2171687" y="1508760"/>
                  </a:lnTo>
                  <a:lnTo>
                    <a:pt x="2171687" y="464820"/>
                  </a:lnTo>
                  <a:close/>
                </a:path>
                <a:path w="6350634" h="1508760">
                  <a:moveTo>
                    <a:pt x="2868168" y="522732"/>
                  </a:moveTo>
                  <a:lnTo>
                    <a:pt x="2787396" y="522732"/>
                  </a:lnTo>
                  <a:lnTo>
                    <a:pt x="2787396" y="1508760"/>
                  </a:lnTo>
                  <a:lnTo>
                    <a:pt x="2868168" y="1508760"/>
                  </a:lnTo>
                  <a:lnTo>
                    <a:pt x="2868168" y="522732"/>
                  </a:lnTo>
                  <a:close/>
                </a:path>
                <a:path w="6350634" h="1508760">
                  <a:moveTo>
                    <a:pt x="3564636" y="638556"/>
                  </a:moveTo>
                  <a:lnTo>
                    <a:pt x="3483864" y="638556"/>
                  </a:lnTo>
                  <a:lnTo>
                    <a:pt x="3483864" y="1508760"/>
                  </a:lnTo>
                  <a:lnTo>
                    <a:pt x="3564636" y="1508760"/>
                  </a:lnTo>
                  <a:lnTo>
                    <a:pt x="3564636" y="638556"/>
                  </a:lnTo>
                  <a:close/>
                </a:path>
                <a:path w="6350634" h="1508760">
                  <a:moveTo>
                    <a:pt x="4261104" y="175260"/>
                  </a:moveTo>
                  <a:lnTo>
                    <a:pt x="4180332" y="175260"/>
                  </a:lnTo>
                  <a:lnTo>
                    <a:pt x="4180332" y="1508760"/>
                  </a:lnTo>
                  <a:lnTo>
                    <a:pt x="4261104" y="1508760"/>
                  </a:lnTo>
                  <a:lnTo>
                    <a:pt x="4261104" y="175260"/>
                  </a:lnTo>
                  <a:close/>
                </a:path>
                <a:path w="6350634" h="1508760">
                  <a:moveTo>
                    <a:pt x="4957572" y="580644"/>
                  </a:moveTo>
                  <a:lnTo>
                    <a:pt x="4876800" y="580644"/>
                  </a:lnTo>
                  <a:lnTo>
                    <a:pt x="4876800" y="1508760"/>
                  </a:lnTo>
                  <a:lnTo>
                    <a:pt x="4957572" y="1508760"/>
                  </a:lnTo>
                  <a:lnTo>
                    <a:pt x="4957572" y="580644"/>
                  </a:lnTo>
                  <a:close/>
                </a:path>
                <a:path w="6350634" h="1508760">
                  <a:moveTo>
                    <a:pt x="5654040" y="291084"/>
                  </a:moveTo>
                  <a:lnTo>
                    <a:pt x="5573268" y="291084"/>
                  </a:lnTo>
                  <a:lnTo>
                    <a:pt x="5573268" y="1508760"/>
                  </a:lnTo>
                  <a:lnTo>
                    <a:pt x="5654040" y="1508760"/>
                  </a:lnTo>
                  <a:lnTo>
                    <a:pt x="5654040" y="291084"/>
                  </a:lnTo>
                  <a:close/>
                </a:path>
                <a:path w="6350634" h="1508760">
                  <a:moveTo>
                    <a:pt x="6350508" y="580644"/>
                  </a:moveTo>
                  <a:lnTo>
                    <a:pt x="6269736" y="580644"/>
                  </a:lnTo>
                  <a:lnTo>
                    <a:pt x="6269736" y="1508760"/>
                  </a:lnTo>
                  <a:lnTo>
                    <a:pt x="6350508" y="1508760"/>
                  </a:lnTo>
                  <a:lnTo>
                    <a:pt x="6350508" y="58064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2248" y="2353055"/>
              <a:ext cx="6349365" cy="3479800"/>
            </a:xfrm>
            <a:custGeom>
              <a:avLst/>
              <a:gdLst/>
              <a:ahLst/>
              <a:cxnLst/>
              <a:rect l="l" t="t" r="r" b="b"/>
              <a:pathLst>
                <a:path w="6349365" h="3479800">
                  <a:moveTo>
                    <a:pt x="80772" y="521208"/>
                  </a:moveTo>
                  <a:lnTo>
                    <a:pt x="0" y="521208"/>
                  </a:lnTo>
                  <a:lnTo>
                    <a:pt x="0" y="3479292"/>
                  </a:lnTo>
                  <a:lnTo>
                    <a:pt x="80772" y="3479304"/>
                  </a:lnTo>
                  <a:lnTo>
                    <a:pt x="80772" y="521208"/>
                  </a:lnTo>
                  <a:close/>
                </a:path>
                <a:path w="6349365" h="3479800">
                  <a:moveTo>
                    <a:pt x="777240" y="405384"/>
                  </a:moveTo>
                  <a:lnTo>
                    <a:pt x="696468" y="405384"/>
                  </a:lnTo>
                  <a:lnTo>
                    <a:pt x="696468" y="3479292"/>
                  </a:lnTo>
                  <a:lnTo>
                    <a:pt x="777240" y="3479304"/>
                  </a:lnTo>
                  <a:lnTo>
                    <a:pt x="777240" y="405384"/>
                  </a:lnTo>
                  <a:close/>
                </a:path>
                <a:path w="6349365" h="3479800">
                  <a:moveTo>
                    <a:pt x="1473708" y="463296"/>
                  </a:moveTo>
                  <a:lnTo>
                    <a:pt x="1392936" y="463296"/>
                  </a:lnTo>
                  <a:lnTo>
                    <a:pt x="1392936" y="3479292"/>
                  </a:lnTo>
                  <a:lnTo>
                    <a:pt x="1473708" y="3479304"/>
                  </a:lnTo>
                  <a:lnTo>
                    <a:pt x="1473708" y="463296"/>
                  </a:lnTo>
                  <a:close/>
                </a:path>
                <a:path w="6349365" h="3479800">
                  <a:moveTo>
                    <a:pt x="2170176" y="0"/>
                  </a:moveTo>
                  <a:lnTo>
                    <a:pt x="2089404" y="0"/>
                  </a:lnTo>
                  <a:lnTo>
                    <a:pt x="2089404" y="3479292"/>
                  </a:lnTo>
                  <a:lnTo>
                    <a:pt x="2170176" y="3479304"/>
                  </a:lnTo>
                  <a:lnTo>
                    <a:pt x="2170176" y="0"/>
                  </a:lnTo>
                  <a:close/>
                </a:path>
                <a:path w="6349365" h="3479800">
                  <a:moveTo>
                    <a:pt x="2866644" y="231648"/>
                  </a:moveTo>
                  <a:lnTo>
                    <a:pt x="2785872" y="231648"/>
                  </a:lnTo>
                  <a:lnTo>
                    <a:pt x="2785872" y="3479292"/>
                  </a:lnTo>
                  <a:lnTo>
                    <a:pt x="2866644" y="3479304"/>
                  </a:lnTo>
                  <a:lnTo>
                    <a:pt x="2866644" y="231648"/>
                  </a:lnTo>
                  <a:close/>
                </a:path>
                <a:path w="6349365" h="3479800">
                  <a:moveTo>
                    <a:pt x="3563112" y="231648"/>
                  </a:moveTo>
                  <a:lnTo>
                    <a:pt x="3482340" y="231648"/>
                  </a:lnTo>
                  <a:lnTo>
                    <a:pt x="3482340" y="3479292"/>
                  </a:lnTo>
                  <a:lnTo>
                    <a:pt x="3563112" y="3479304"/>
                  </a:lnTo>
                  <a:lnTo>
                    <a:pt x="3563112" y="231648"/>
                  </a:lnTo>
                  <a:close/>
                </a:path>
                <a:path w="6349365" h="3479800">
                  <a:moveTo>
                    <a:pt x="4259580" y="637032"/>
                  </a:moveTo>
                  <a:lnTo>
                    <a:pt x="4178808" y="637032"/>
                  </a:lnTo>
                  <a:lnTo>
                    <a:pt x="4178808" y="3479292"/>
                  </a:lnTo>
                  <a:lnTo>
                    <a:pt x="4259580" y="3479304"/>
                  </a:lnTo>
                  <a:lnTo>
                    <a:pt x="4259580" y="637032"/>
                  </a:lnTo>
                  <a:close/>
                </a:path>
                <a:path w="6349365" h="3479800">
                  <a:moveTo>
                    <a:pt x="4956048" y="928116"/>
                  </a:moveTo>
                  <a:lnTo>
                    <a:pt x="4875276" y="928116"/>
                  </a:lnTo>
                  <a:lnTo>
                    <a:pt x="4875276" y="3479292"/>
                  </a:lnTo>
                  <a:lnTo>
                    <a:pt x="4956048" y="3479304"/>
                  </a:lnTo>
                  <a:lnTo>
                    <a:pt x="4956048" y="928116"/>
                  </a:lnTo>
                  <a:close/>
                </a:path>
                <a:path w="6349365" h="3479800">
                  <a:moveTo>
                    <a:pt x="5652516" y="463296"/>
                  </a:moveTo>
                  <a:lnTo>
                    <a:pt x="5571744" y="463296"/>
                  </a:lnTo>
                  <a:lnTo>
                    <a:pt x="5571744" y="3479292"/>
                  </a:lnTo>
                  <a:lnTo>
                    <a:pt x="5652516" y="3479304"/>
                  </a:lnTo>
                  <a:lnTo>
                    <a:pt x="5652516" y="463296"/>
                  </a:lnTo>
                  <a:close/>
                </a:path>
                <a:path w="6349365" h="3479800">
                  <a:moveTo>
                    <a:pt x="6348984" y="231648"/>
                  </a:moveTo>
                  <a:lnTo>
                    <a:pt x="6268212" y="231648"/>
                  </a:lnTo>
                  <a:lnTo>
                    <a:pt x="6268212" y="3479292"/>
                  </a:lnTo>
                  <a:lnTo>
                    <a:pt x="6348984" y="3479304"/>
                  </a:lnTo>
                  <a:lnTo>
                    <a:pt x="6348984" y="231648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5880" y="4846319"/>
              <a:ext cx="6350635" cy="986155"/>
            </a:xfrm>
            <a:custGeom>
              <a:avLst/>
              <a:gdLst/>
              <a:ahLst/>
              <a:cxnLst/>
              <a:rect l="l" t="t" r="r" b="b"/>
              <a:pathLst>
                <a:path w="6350634" h="986154">
                  <a:moveTo>
                    <a:pt x="80772" y="347484"/>
                  </a:moveTo>
                  <a:lnTo>
                    <a:pt x="0" y="347484"/>
                  </a:lnTo>
                  <a:lnTo>
                    <a:pt x="0" y="986028"/>
                  </a:lnTo>
                  <a:lnTo>
                    <a:pt x="80772" y="986028"/>
                  </a:lnTo>
                  <a:lnTo>
                    <a:pt x="80772" y="347484"/>
                  </a:lnTo>
                  <a:close/>
                </a:path>
                <a:path w="6350634" h="986154">
                  <a:moveTo>
                    <a:pt x="777240" y="0"/>
                  </a:moveTo>
                  <a:lnTo>
                    <a:pt x="696468" y="0"/>
                  </a:lnTo>
                  <a:lnTo>
                    <a:pt x="696468" y="986028"/>
                  </a:lnTo>
                  <a:lnTo>
                    <a:pt x="777240" y="986028"/>
                  </a:lnTo>
                  <a:lnTo>
                    <a:pt x="777240" y="0"/>
                  </a:lnTo>
                  <a:close/>
                </a:path>
                <a:path w="6350634" h="986154">
                  <a:moveTo>
                    <a:pt x="1473708" y="289560"/>
                  </a:moveTo>
                  <a:lnTo>
                    <a:pt x="1392936" y="289560"/>
                  </a:lnTo>
                  <a:lnTo>
                    <a:pt x="1392936" y="986028"/>
                  </a:lnTo>
                  <a:lnTo>
                    <a:pt x="1473708" y="986028"/>
                  </a:lnTo>
                  <a:lnTo>
                    <a:pt x="1473708" y="289560"/>
                  </a:lnTo>
                  <a:close/>
                </a:path>
                <a:path w="6350634" h="986154">
                  <a:moveTo>
                    <a:pt x="2170176" y="405384"/>
                  </a:moveTo>
                  <a:lnTo>
                    <a:pt x="2089404" y="405384"/>
                  </a:lnTo>
                  <a:lnTo>
                    <a:pt x="2089404" y="986028"/>
                  </a:lnTo>
                  <a:lnTo>
                    <a:pt x="2170176" y="986028"/>
                  </a:lnTo>
                  <a:lnTo>
                    <a:pt x="2170176" y="405384"/>
                  </a:lnTo>
                  <a:close/>
                </a:path>
                <a:path w="6350634" h="986154">
                  <a:moveTo>
                    <a:pt x="2866644" y="173736"/>
                  </a:moveTo>
                  <a:lnTo>
                    <a:pt x="2785872" y="173736"/>
                  </a:lnTo>
                  <a:lnTo>
                    <a:pt x="2785872" y="986028"/>
                  </a:lnTo>
                  <a:lnTo>
                    <a:pt x="2866644" y="986028"/>
                  </a:lnTo>
                  <a:lnTo>
                    <a:pt x="2866644" y="173736"/>
                  </a:lnTo>
                  <a:close/>
                </a:path>
                <a:path w="6350634" h="986154">
                  <a:moveTo>
                    <a:pt x="3563112" y="57912"/>
                  </a:moveTo>
                  <a:lnTo>
                    <a:pt x="3482340" y="57912"/>
                  </a:lnTo>
                  <a:lnTo>
                    <a:pt x="3482340" y="986028"/>
                  </a:lnTo>
                  <a:lnTo>
                    <a:pt x="3563112" y="986028"/>
                  </a:lnTo>
                  <a:lnTo>
                    <a:pt x="3563112" y="57912"/>
                  </a:lnTo>
                  <a:close/>
                </a:path>
                <a:path w="6350634" h="986154">
                  <a:moveTo>
                    <a:pt x="4259580" y="57912"/>
                  </a:moveTo>
                  <a:lnTo>
                    <a:pt x="4178808" y="57912"/>
                  </a:lnTo>
                  <a:lnTo>
                    <a:pt x="4178808" y="986028"/>
                  </a:lnTo>
                  <a:lnTo>
                    <a:pt x="4259580" y="986028"/>
                  </a:lnTo>
                  <a:lnTo>
                    <a:pt x="4259580" y="57912"/>
                  </a:lnTo>
                  <a:close/>
                </a:path>
                <a:path w="6350634" h="986154">
                  <a:moveTo>
                    <a:pt x="4956048" y="231648"/>
                  </a:moveTo>
                  <a:lnTo>
                    <a:pt x="4875276" y="231648"/>
                  </a:lnTo>
                  <a:lnTo>
                    <a:pt x="4875276" y="986028"/>
                  </a:lnTo>
                  <a:lnTo>
                    <a:pt x="4956048" y="986028"/>
                  </a:lnTo>
                  <a:lnTo>
                    <a:pt x="4956048" y="231648"/>
                  </a:lnTo>
                  <a:close/>
                </a:path>
                <a:path w="6350634" h="986154">
                  <a:moveTo>
                    <a:pt x="5654040" y="289560"/>
                  </a:moveTo>
                  <a:lnTo>
                    <a:pt x="5571744" y="289560"/>
                  </a:lnTo>
                  <a:lnTo>
                    <a:pt x="5571744" y="986028"/>
                  </a:lnTo>
                  <a:lnTo>
                    <a:pt x="5654040" y="986028"/>
                  </a:lnTo>
                  <a:lnTo>
                    <a:pt x="5654040" y="289560"/>
                  </a:lnTo>
                  <a:close/>
                </a:path>
                <a:path w="6350634" h="986154">
                  <a:moveTo>
                    <a:pt x="6350508" y="0"/>
                  </a:moveTo>
                  <a:lnTo>
                    <a:pt x="6268212" y="0"/>
                  </a:lnTo>
                  <a:lnTo>
                    <a:pt x="6268212" y="986028"/>
                  </a:lnTo>
                  <a:lnTo>
                    <a:pt x="6350508" y="986028"/>
                  </a:lnTo>
                  <a:lnTo>
                    <a:pt x="635050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9512" y="4904231"/>
              <a:ext cx="6350635" cy="928369"/>
            </a:xfrm>
            <a:custGeom>
              <a:avLst/>
              <a:gdLst/>
              <a:ahLst/>
              <a:cxnLst/>
              <a:rect l="l" t="t" r="r" b="b"/>
              <a:pathLst>
                <a:path w="6350634" h="928370">
                  <a:moveTo>
                    <a:pt x="80772" y="0"/>
                  </a:moveTo>
                  <a:lnTo>
                    <a:pt x="0" y="0"/>
                  </a:lnTo>
                  <a:lnTo>
                    <a:pt x="0" y="928116"/>
                  </a:lnTo>
                  <a:lnTo>
                    <a:pt x="80772" y="928116"/>
                  </a:lnTo>
                  <a:lnTo>
                    <a:pt x="80772" y="0"/>
                  </a:lnTo>
                  <a:close/>
                </a:path>
                <a:path w="6350634" h="928370">
                  <a:moveTo>
                    <a:pt x="777240" y="347472"/>
                  </a:moveTo>
                  <a:lnTo>
                    <a:pt x="696468" y="347472"/>
                  </a:lnTo>
                  <a:lnTo>
                    <a:pt x="696468" y="928116"/>
                  </a:lnTo>
                  <a:lnTo>
                    <a:pt x="777240" y="928116"/>
                  </a:lnTo>
                  <a:lnTo>
                    <a:pt x="777240" y="347472"/>
                  </a:lnTo>
                  <a:close/>
                </a:path>
                <a:path w="6350634" h="928370">
                  <a:moveTo>
                    <a:pt x="1473708" y="289572"/>
                  </a:moveTo>
                  <a:lnTo>
                    <a:pt x="1392936" y="289572"/>
                  </a:lnTo>
                  <a:lnTo>
                    <a:pt x="1392936" y="928116"/>
                  </a:lnTo>
                  <a:lnTo>
                    <a:pt x="1473708" y="928116"/>
                  </a:lnTo>
                  <a:lnTo>
                    <a:pt x="1473708" y="289572"/>
                  </a:lnTo>
                  <a:close/>
                </a:path>
                <a:path w="6350634" h="928370">
                  <a:moveTo>
                    <a:pt x="2170176" y="405384"/>
                  </a:moveTo>
                  <a:lnTo>
                    <a:pt x="2089404" y="405384"/>
                  </a:lnTo>
                  <a:lnTo>
                    <a:pt x="2089404" y="928116"/>
                  </a:lnTo>
                  <a:lnTo>
                    <a:pt x="2170176" y="928116"/>
                  </a:lnTo>
                  <a:lnTo>
                    <a:pt x="2170176" y="405384"/>
                  </a:lnTo>
                  <a:close/>
                </a:path>
                <a:path w="6350634" h="928370">
                  <a:moveTo>
                    <a:pt x="2866644" y="579120"/>
                  </a:moveTo>
                  <a:lnTo>
                    <a:pt x="2785872" y="579120"/>
                  </a:lnTo>
                  <a:lnTo>
                    <a:pt x="2785872" y="928116"/>
                  </a:lnTo>
                  <a:lnTo>
                    <a:pt x="2866644" y="928116"/>
                  </a:lnTo>
                  <a:lnTo>
                    <a:pt x="2866644" y="579120"/>
                  </a:lnTo>
                  <a:close/>
                </a:path>
                <a:path w="6350634" h="928370">
                  <a:moveTo>
                    <a:pt x="3564636" y="521208"/>
                  </a:moveTo>
                  <a:lnTo>
                    <a:pt x="3482340" y="521208"/>
                  </a:lnTo>
                  <a:lnTo>
                    <a:pt x="3482340" y="928116"/>
                  </a:lnTo>
                  <a:lnTo>
                    <a:pt x="3564636" y="928116"/>
                  </a:lnTo>
                  <a:lnTo>
                    <a:pt x="3564636" y="521208"/>
                  </a:lnTo>
                  <a:close/>
                </a:path>
                <a:path w="6350634" h="928370">
                  <a:moveTo>
                    <a:pt x="4261104" y="347472"/>
                  </a:moveTo>
                  <a:lnTo>
                    <a:pt x="4178808" y="347472"/>
                  </a:lnTo>
                  <a:lnTo>
                    <a:pt x="4178808" y="928116"/>
                  </a:lnTo>
                  <a:lnTo>
                    <a:pt x="4261104" y="928116"/>
                  </a:lnTo>
                  <a:lnTo>
                    <a:pt x="4261104" y="347472"/>
                  </a:lnTo>
                  <a:close/>
                </a:path>
                <a:path w="6350634" h="928370">
                  <a:moveTo>
                    <a:pt x="4957572" y="173736"/>
                  </a:moveTo>
                  <a:lnTo>
                    <a:pt x="4875276" y="173736"/>
                  </a:lnTo>
                  <a:lnTo>
                    <a:pt x="4875276" y="928116"/>
                  </a:lnTo>
                  <a:lnTo>
                    <a:pt x="4957572" y="928116"/>
                  </a:lnTo>
                  <a:lnTo>
                    <a:pt x="4957572" y="173736"/>
                  </a:lnTo>
                  <a:close/>
                </a:path>
                <a:path w="6350634" h="928370">
                  <a:moveTo>
                    <a:pt x="5654040" y="694944"/>
                  </a:moveTo>
                  <a:lnTo>
                    <a:pt x="5571744" y="694944"/>
                  </a:lnTo>
                  <a:lnTo>
                    <a:pt x="5571744" y="928116"/>
                  </a:lnTo>
                  <a:lnTo>
                    <a:pt x="5654040" y="928116"/>
                  </a:lnTo>
                  <a:lnTo>
                    <a:pt x="5654040" y="694944"/>
                  </a:lnTo>
                  <a:close/>
                </a:path>
                <a:path w="6350634" h="928370">
                  <a:moveTo>
                    <a:pt x="6350508" y="637032"/>
                  </a:moveTo>
                  <a:lnTo>
                    <a:pt x="6268212" y="637032"/>
                  </a:lnTo>
                  <a:lnTo>
                    <a:pt x="6268212" y="928116"/>
                  </a:lnTo>
                  <a:lnTo>
                    <a:pt x="6350508" y="928116"/>
                  </a:lnTo>
                  <a:lnTo>
                    <a:pt x="6350508" y="637032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400" y="5832348"/>
              <a:ext cx="6964680" cy="0"/>
            </a:xfrm>
            <a:custGeom>
              <a:avLst/>
              <a:gdLst/>
              <a:ahLst/>
              <a:cxnLst/>
              <a:rect l="l" t="t" r="r" b="b"/>
              <a:pathLst>
                <a:path w="6964680">
                  <a:moveTo>
                    <a:pt x="0" y="0"/>
                  </a:moveTo>
                  <a:lnTo>
                    <a:pt x="6964680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2633" y="5228081"/>
              <a:ext cx="6268720" cy="94615"/>
            </a:xfrm>
            <a:custGeom>
              <a:avLst/>
              <a:gdLst/>
              <a:ahLst/>
              <a:cxnLst/>
              <a:rect l="l" t="t" r="r" b="b"/>
              <a:pathLst>
                <a:path w="6268720" h="94614">
                  <a:moveTo>
                    <a:pt x="0" y="0"/>
                  </a:moveTo>
                  <a:lnTo>
                    <a:pt x="6268212" y="94488"/>
                  </a:lnTo>
                </a:path>
              </a:pathLst>
            </a:custGeom>
            <a:ln w="19812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2633" y="2708910"/>
              <a:ext cx="6268720" cy="111760"/>
            </a:xfrm>
            <a:custGeom>
              <a:avLst/>
              <a:gdLst/>
              <a:ahLst/>
              <a:cxnLst/>
              <a:rect l="l" t="t" r="r" b="b"/>
              <a:pathLst>
                <a:path w="6268720" h="111760">
                  <a:moveTo>
                    <a:pt x="0" y="0"/>
                  </a:moveTo>
                  <a:lnTo>
                    <a:pt x="6268212" y="111251"/>
                  </a:lnTo>
                </a:path>
              </a:pathLst>
            </a:custGeom>
            <a:ln w="19812">
              <a:solidFill>
                <a:srgbClr val="9BBA5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0112" y="5738266"/>
            <a:ext cx="7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2200" y="5158232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2200" y="4578222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200" y="3998214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200" y="3418078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2200" y="2838450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2200" y="2258314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200" y="1678304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71346" y="5886703"/>
            <a:ext cx="196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31848" y="5886703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77083" y="5886703"/>
            <a:ext cx="171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46754" y="5886703"/>
            <a:ext cx="224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60240" y="5886703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2141" y="5886703"/>
            <a:ext cx="120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58129" y="5886703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44184" y="5886703"/>
            <a:ext cx="202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VG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44589" y="5886703"/>
            <a:ext cx="1949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26197" y="5886703"/>
            <a:ext cx="2260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90136" y="1375409"/>
            <a:ext cx="18516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1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Rating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87868" y="3204972"/>
            <a:ext cx="320040" cy="64135"/>
          </a:xfrm>
          <a:custGeom>
            <a:avLst/>
            <a:gdLst/>
            <a:ahLst/>
            <a:cxnLst/>
            <a:rect l="l" t="t" r="r" b="b"/>
            <a:pathLst>
              <a:path w="320040" h="64135">
                <a:moveTo>
                  <a:pt x="320040" y="0"/>
                </a:moveTo>
                <a:lnTo>
                  <a:pt x="0" y="0"/>
                </a:lnTo>
                <a:lnTo>
                  <a:pt x="0" y="64008"/>
                </a:lnTo>
                <a:lnTo>
                  <a:pt x="320040" y="64008"/>
                </a:lnTo>
                <a:lnTo>
                  <a:pt x="32004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444230" y="3142615"/>
            <a:ext cx="7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087868" y="3419855"/>
            <a:ext cx="320040" cy="277495"/>
            <a:chOff x="8087868" y="3419855"/>
            <a:chExt cx="320040" cy="277495"/>
          </a:xfrm>
        </p:grpSpPr>
        <p:sp>
          <p:nvSpPr>
            <p:cNvPr id="42" name="object 42"/>
            <p:cNvSpPr/>
            <p:nvPr/>
          </p:nvSpPr>
          <p:spPr>
            <a:xfrm>
              <a:off x="8087868" y="3419855"/>
              <a:ext cx="320040" cy="62865"/>
            </a:xfrm>
            <a:custGeom>
              <a:avLst/>
              <a:gdLst/>
              <a:ahLst/>
              <a:cxnLst/>
              <a:rect l="l" t="t" r="r" b="b"/>
              <a:pathLst>
                <a:path w="320040" h="62864">
                  <a:moveTo>
                    <a:pt x="320040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320040" y="62484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087868" y="3634739"/>
              <a:ext cx="320040" cy="62865"/>
            </a:xfrm>
            <a:custGeom>
              <a:avLst/>
              <a:gdLst/>
              <a:ahLst/>
              <a:cxnLst/>
              <a:rect l="l" t="t" r="r" b="b"/>
              <a:pathLst>
                <a:path w="320040" h="62864">
                  <a:moveTo>
                    <a:pt x="320040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320040" y="62483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571231" y="3356864"/>
            <a:ext cx="343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30200" algn="l"/>
              </a:tabLst>
            </a:pPr>
            <a:r>
              <a:rPr sz="900" u="sng" dirty="0">
                <a:solidFill>
                  <a:srgbClr val="585858"/>
                </a:solidFill>
                <a:uFill>
                  <a:solidFill>
                    <a:srgbClr val="E6E6E6"/>
                  </a:solidFill>
                </a:uFill>
                <a:latin typeface="Calibri"/>
                <a:cs typeface="Calibri"/>
              </a:rPr>
              <a:t> 	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076945" y="3848100"/>
            <a:ext cx="340360" cy="684530"/>
            <a:chOff x="8076945" y="3848100"/>
            <a:chExt cx="340360" cy="684530"/>
          </a:xfrm>
        </p:grpSpPr>
        <p:sp>
          <p:nvSpPr>
            <p:cNvPr id="46" name="object 46"/>
            <p:cNvSpPr/>
            <p:nvPr/>
          </p:nvSpPr>
          <p:spPr>
            <a:xfrm>
              <a:off x="8087867" y="3848100"/>
              <a:ext cx="320040" cy="62865"/>
            </a:xfrm>
            <a:custGeom>
              <a:avLst/>
              <a:gdLst/>
              <a:ahLst/>
              <a:cxnLst/>
              <a:rect l="l" t="t" r="r" b="b"/>
              <a:pathLst>
                <a:path w="320040" h="62864">
                  <a:moveTo>
                    <a:pt x="320040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320040" y="62483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87867" y="4062984"/>
              <a:ext cx="320040" cy="62865"/>
            </a:xfrm>
            <a:custGeom>
              <a:avLst/>
              <a:gdLst/>
              <a:ahLst/>
              <a:cxnLst/>
              <a:rect l="l" t="t" r="r" b="b"/>
              <a:pathLst>
                <a:path w="320040" h="62864">
                  <a:moveTo>
                    <a:pt x="320040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320040" y="62483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87105" y="4309109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40">
                  <a:moveTo>
                    <a:pt x="0" y="0"/>
                  </a:moveTo>
                  <a:lnTo>
                    <a:pt x="320040" y="0"/>
                  </a:lnTo>
                </a:path>
              </a:pathLst>
            </a:custGeom>
            <a:ln w="19812">
              <a:solidFill>
                <a:srgbClr val="4F81B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87105" y="4522469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40">
                  <a:moveTo>
                    <a:pt x="0" y="0"/>
                  </a:moveTo>
                  <a:lnTo>
                    <a:pt x="320040" y="0"/>
                  </a:lnTo>
                </a:path>
              </a:pathLst>
            </a:custGeom>
            <a:ln w="19812">
              <a:solidFill>
                <a:srgbClr val="9BBA5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444230" y="3279394"/>
            <a:ext cx="451484" cy="131254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1)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3)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9600" y="1301496"/>
            <a:ext cx="8400415" cy="4825365"/>
          </a:xfrm>
          <a:custGeom>
            <a:avLst/>
            <a:gdLst/>
            <a:ahLst/>
            <a:cxnLst/>
            <a:rect l="l" t="t" r="r" b="b"/>
            <a:pathLst>
              <a:path w="8400415" h="4825365">
                <a:moveTo>
                  <a:pt x="0" y="4824984"/>
                </a:moveTo>
                <a:lnTo>
                  <a:pt x="8400288" y="4824984"/>
                </a:lnTo>
                <a:lnTo>
                  <a:pt x="8400288" y="0"/>
                </a:lnTo>
                <a:lnTo>
                  <a:pt x="0" y="0"/>
                </a:lnTo>
                <a:lnTo>
                  <a:pt x="0" y="48249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4" y="351231"/>
            <a:ext cx="2771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979" y="1899030"/>
            <a:ext cx="384556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current employee rating analysis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reveals variability in ratings across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 business </a:t>
            </a:r>
            <a:r>
              <a:rPr sz="1800" dirty="0">
                <a:latin typeface="Times New Roman"/>
                <a:cs typeface="Times New Roman"/>
              </a:rPr>
              <a:t>units, suggesting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differences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performance </a:t>
            </a:r>
            <a:r>
              <a:rPr sz="1800" dirty="0">
                <a:latin typeface="Times New Roman"/>
                <a:cs typeface="Times New Roman"/>
              </a:rPr>
              <a:t>or evaluation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standards.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However,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dataset's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inconsistencies, including </a:t>
            </a:r>
            <a:r>
              <a:rPr sz="1800" spc="-5" dirty="0">
                <a:latin typeface="Times New Roman"/>
                <a:cs typeface="Times New Roman"/>
              </a:rPr>
              <a:t>missing </a:t>
            </a:r>
            <a:r>
              <a:rPr sz="1800" dirty="0">
                <a:latin typeface="Times New Roman"/>
                <a:cs typeface="Times New Roman"/>
              </a:rPr>
              <a:t>values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structural </a:t>
            </a:r>
            <a:r>
              <a:rPr sz="1800" spc="-5" dirty="0">
                <a:latin typeface="Times New Roman"/>
                <a:cs typeface="Times New Roman"/>
              </a:rPr>
              <a:t>issues, may </a:t>
            </a:r>
            <a:r>
              <a:rPr sz="1800" dirty="0">
                <a:latin typeface="Times New Roman"/>
                <a:cs typeface="Times New Roman"/>
              </a:rPr>
              <a:t>impact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reliability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insights.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draw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accurate conclusions, the data requires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cleaning and proper formatting. Once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addressed,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detailed analysis could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pinpoint specific areas of </a:t>
            </a:r>
            <a:r>
              <a:rPr sz="1800" spc="-5" dirty="0">
                <a:latin typeface="Times New Roman"/>
                <a:cs typeface="Times New Roman"/>
              </a:rPr>
              <a:t>strength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concern, guiding potential </a:t>
            </a:r>
            <a:r>
              <a:rPr sz="1800" spc="-5" dirty="0">
                <a:latin typeface="Times New Roman"/>
                <a:cs typeface="Times New Roman"/>
              </a:rPr>
              <a:t>performance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improvements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targeted </a:t>
            </a:r>
            <a:r>
              <a:rPr sz="1800" dirty="0">
                <a:latin typeface="Times New Roman"/>
                <a:cs typeface="Times New Roman"/>
              </a:rPr>
              <a:t>interventions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organization.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241" y="818514"/>
            <a:ext cx="389191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b="1" spc="-5" dirty="0">
                <a:latin typeface="Trebuchet MS"/>
                <a:cs typeface="Trebuchet MS"/>
              </a:rPr>
              <a:t>PROJECT</a:t>
            </a:r>
            <a:r>
              <a:rPr sz="4250" b="1" spc="-100" dirty="0">
                <a:latin typeface="Trebuchet MS"/>
                <a:cs typeface="Trebuchet MS"/>
              </a:rPr>
              <a:t> </a:t>
            </a:r>
            <a:r>
              <a:rPr sz="4250" b="1" spc="15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6416" y="2137029"/>
            <a:ext cx="83527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solidFill>
                  <a:srgbClr val="0E0E0E"/>
                </a:solidFill>
                <a:latin typeface="Times New Roman"/>
                <a:cs typeface="Times New Roman"/>
              </a:rPr>
              <a:t>Current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Rating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956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040"/>
                  </a:lnTo>
                  <a:lnTo>
                    <a:pt x="12191999" y="6829040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gdLst/>
              <a:ahLst/>
              <a:cxn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gdLst/>
              <a:ahLst/>
              <a:cxn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gdLst/>
              <a:ahLst/>
              <a:cxn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3" y="3590543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09643"/>
              <a:ext cx="448309" cy="2848610"/>
            </a:xfrm>
            <a:custGeom>
              <a:avLst/>
              <a:gdLst/>
              <a:ahLst/>
              <a:cxnLst/>
              <a:rect l="l" t="t" r="r" b="b"/>
              <a:pathLst>
                <a:path w="448309" h="2848609">
                  <a:moveTo>
                    <a:pt x="0" y="0"/>
                  </a:moveTo>
                  <a:lnTo>
                    <a:pt x="0" y="2848355"/>
                  </a:lnTo>
                  <a:lnTo>
                    <a:pt x="448056" y="2848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244" y="448055"/>
            <a:ext cx="11611610" cy="6381115"/>
            <a:chOff x="47244" y="448055"/>
            <a:chExt cx="11611610" cy="6381115"/>
          </a:xfrm>
        </p:grpSpPr>
        <p:sp>
          <p:nvSpPr>
            <p:cNvPr id="15" name="object 15"/>
            <p:cNvSpPr/>
            <p:nvPr/>
          </p:nvSpPr>
          <p:spPr>
            <a:xfrm>
              <a:off x="7362444" y="448055"/>
              <a:ext cx="363220" cy="361315"/>
            </a:xfrm>
            <a:custGeom>
              <a:avLst/>
              <a:gdLst/>
              <a:ahLst/>
              <a:cxnLst/>
              <a:rect l="l" t="t" r="r" b="b"/>
              <a:pathLst>
                <a:path w="363220" h="361315">
                  <a:moveTo>
                    <a:pt x="181355" y="0"/>
                  </a:moveTo>
                  <a:lnTo>
                    <a:pt x="133096" y="6477"/>
                  </a:lnTo>
                  <a:lnTo>
                    <a:pt x="89788" y="24638"/>
                  </a:lnTo>
                  <a:lnTo>
                    <a:pt x="53085" y="52832"/>
                  </a:lnTo>
                  <a:lnTo>
                    <a:pt x="24764" y="89408"/>
                  </a:lnTo>
                  <a:lnTo>
                    <a:pt x="6476" y="132588"/>
                  </a:lnTo>
                  <a:lnTo>
                    <a:pt x="0" y="180594"/>
                  </a:lnTo>
                  <a:lnTo>
                    <a:pt x="6476" y="228600"/>
                  </a:lnTo>
                  <a:lnTo>
                    <a:pt x="24764" y="271780"/>
                  </a:lnTo>
                  <a:lnTo>
                    <a:pt x="53085" y="308229"/>
                  </a:lnTo>
                  <a:lnTo>
                    <a:pt x="89788" y="336550"/>
                  </a:lnTo>
                  <a:lnTo>
                    <a:pt x="133096" y="354711"/>
                  </a:lnTo>
                  <a:lnTo>
                    <a:pt x="181355" y="361188"/>
                  </a:lnTo>
                  <a:lnTo>
                    <a:pt x="229615" y="354711"/>
                  </a:lnTo>
                  <a:lnTo>
                    <a:pt x="272923" y="336550"/>
                  </a:lnTo>
                  <a:lnTo>
                    <a:pt x="309625" y="308229"/>
                  </a:lnTo>
                  <a:lnTo>
                    <a:pt x="337947" y="271780"/>
                  </a:lnTo>
                  <a:lnTo>
                    <a:pt x="356234" y="228600"/>
                  </a:lnTo>
                  <a:lnTo>
                    <a:pt x="362711" y="180594"/>
                  </a:lnTo>
                  <a:lnTo>
                    <a:pt x="356234" y="132588"/>
                  </a:lnTo>
                  <a:lnTo>
                    <a:pt x="337947" y="89408"/>
                  </a:lnTo>
                  <a:lnTo>
                    <a:pt x="309625" y="52832"/>
                  </a:lnTo>
                  <a:lnTo>
                    <a:pt x="272923" y="24638"/>
                  </a:lnTo>
                  <a:lnTo>
                    <a:pt x="229615" y="6477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09844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8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4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49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4"/>
                  </a:lnTo>
                  <a:lnTo>
                    <a:pt x="52197" y="500189"/>
                  </a:lnTo>
                  <a:lnTo>
                    <a:pt x="79501" y="536320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0"/>
                  </a:lnTo>
                  <a:lnTo>
                    <a:pt x="230377" y="633983"/>
                  </a:lnTo>
                  <a:lnTo>
                    <a:pt x="275971" y="644182"/>
                  </a:lnTo>
                  <a:lnTo>
                    <a:pt x="323850" y="647699"/>
                  </a:lnTo>
                  <a:lnTo>
                    <a:pt x="371728" y="644182"/>
                  </a:lnTo>
                  <a:lnTo>
                    <a:pt x="417322" y="633983"/>
                  </a:lnTo>
                  <a:lnTo>
                    <a:pt x="460375" y="617600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0"/>
                  </a:lnTo>
                  <a:lnTo>
                    <a:pt x="595502" y="500189"/>
                  </a:lnTo>
                  <a:lnTo>
                    <a:pt x="617601" y="460374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49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4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8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812" y="6134100"/>
              <a:ext cx="246888" cy="2484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427990"/>
            <a:ext cx="2353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latin typeface="Trebuchet MS"/>
                <a:cs typeface="Trebuchet MS"/>
              </a:rPr>
              <a:t>A</a:t>
            </a:r>
            <a:r>
              <a:rPr spc="5" dirty="0">
                <a:latin typeface="Trebuchet MS"/>
                <a:cs typeface="Trebuchet MS"/>
              </a:rPr>
              <a:t>G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10" dirty="0">
                <a:latin typeface="Trebuchet MS"/>
                <a:cs typeface="Trebuchet MS"/>
              </a:rPr>
              <a:t>N</a:t>
            </a:r>
            <a:r>
              <a:rPr spc="-5"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588767" y="1489024"/>
            <a:ext cx="447103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7193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800" spc="-6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2.Project Overview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800" spc="-6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5.Dataset Description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6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Mo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elli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sz="2800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Ap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h  7.Results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1615" cy="3258820"/>
            <a:chOff x="7991856" y="2933700"/>
            <a:chExt cx="2761615" cy="3258820"/>
          </a:xfrm>
        </p:grpSpPr>
        <p:sp>
          <p:nvSpPr>
            <p:cNvPr id="4" name="object 4"/>
            <p:cNvSpPr/>
            <p:nvPr/>
          </p:nvSpPr>
          <p:spPr>
            <a:xfrm>
              <a:off x="9354312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2927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dirty="0">
                <a:latin typeface="Trebuchet MS"/>
                <a:cs typeface="Trebuchet MS"/>
              </a:rPr>
              <a:t>PROBLEM	</a:t>
            </a:r>
            <a:r>
              <a:rPr sz="4250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729" y="1865502"/>
            <a:ext cx="561975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Analyzing current employee ratings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essential for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tracking performance trends and ensuring alignment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with company objectives. It helps identify areas </a:t>
            </a:r>
            <a:r>
              <a:rPr sz="2000" spc="10" dirty="0">
                <a:latin typeface="Times New Roman"/>
                <a:cs typeface="Times New Roman"/>
              </a:rPr>
              <a:t>where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additional training or </a:t>
            </a:r>
            <a:r>
              <a:rPr sz="2000" spc="10" dirty="0">
                <a:latin typeface="Times New Roman"/>
                <a:cs typeface="Times New Roman"/>
              </a:rPr>
              <a:t>support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needed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10" dirty="0">
                <a:latin typeface="Times New Roman"/>
                <a:cs typeface="Times New Roman"/>
              </a:rPr>
              <a:t>enhance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skills. Moreover, regular analysis can improve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employee engagement by addressing potential issues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early, leading </a:t>
            </a:r>
            <a:r>
              <a:rPr sz="2000" dirty="0">
                <a:latin typeface="Times New Roman"/>
                <a:cs typeface="Times New Roman"/>
              </a:rPr>
              <a:t>to a </a:t>
            </a:r>
            <a:r>
              <a:rPr sz="2000" spc="5" dirty="0">
                <a:latin typeface="Times New Roman"/>
                <a:cs typeface="Times New Roman"/>
              </a:rPr>
              <a:t>more motivated and productive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workforce.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gdLst/>
              <a:ahLst/>
              <a:cxn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525526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3505" algn="l"/>
              </a:tabLst>
            </a:pPr>
            <a:r>
              <a:rPr sz="4250" spc="-5" dirty="0">
                <a:latin typeface="Trebuchet MS"/>
                <a:cs typeface="Trebuchet MS"/>
              </a:rPr>
              <a:t>PRO</a:t>
            </a:r>
            <a:r>
              <a:rPr sz="4250" dirty="0">
                <a:latin typeface="Trebuchet MS"/>
                <a:cs typeface="Trebuchet MS"/>
              </a:rPr>
              <a:t>J</a:t>
            </a:r>
            <a:r>
              <a:rPr sz="4250" spc="-5" dirty="0">
                <a:latin typeface="Trebuchet MS"/>
                <a:cs typeface="Trebuchet MS"/>
              </a:rPr>
              <a:t>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30" dirty="0">
                <a:latin typeface="Trebuchet MS"/>
                <a:cs typeface="Trebuchet MS"/>
              </a:rPr>
              <a:t>OV</a:t>
            </a:r>
            <a:r>
              <a:rPr sz="4250" spc="-35" dirty="0">
                <a:latin typeface="Trebuchet MS"/>
                <a:cs typeface="Trebuchet MS"/>
              </a:rPr>
              <a:t>E</a:t>
            </a:r>
            <a:r>
              <a:rPr sz="4250" spc="-30" dirty="0">
                <a:latin typeface="Trebuchet MS"/>
                <a:cs typeface="Trebuchet MS"/>
              </a:rPr>
              <a:t>RV</a:t>
            </a:r>
            <a:r>
              <a:rPr sz="4250" spc="-25" dirty="0">
                <a:latin typeface="Trebuchet MS"/>
                <a:cs typeface="Trebuchet MS"/>
              </a:rPr>
              <a:t>I</a:t>
            </a:r>
            <a:r>
              <a:rPr sz="4250" spc="-35" dirty="0">
                <a:latin typeface="Trebuchet MS"/>
                <a:cs typeface="Trebuchet MS"/>
              </a:rPr>
              <a:t>E</a:t>
            </a:r>
            <a:r>
              <a:rPr sz="4250" spc="-5" dirty="0">
                <a:latin typeface="Trebuchet MS"/>
                <a:cs typeface="Trebuchet MS"/>
              </a:rPr>
              <a:t>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9339" y="2156586"/>
            <a:ext cx="759968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5795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Total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Employees:</a:t>
            </a:r>
            <a:r>
              <a:rPr sz="24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includes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1,038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employees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various business units.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Average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Ratings: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 overall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average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employee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rating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across </a:t>
            </a:r>
            <a:r>
              <a:rPr sz="2400" spc="-5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all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units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approximately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2.95.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Top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Bottom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Units: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Highest</a:t>
            </a:r>
            <a:r>
              <a:rPr sz="2400" spc="-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verage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Rating: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(3.03)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Lo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est</a:t>
            </a:r>
            <a:r>
              <a:rPr sz="2400" spc="-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verage Rat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ng:</a:t>
            </a:r>
            <a:r>
              <a:rPr sz="2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(2.79)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703" y="883412"/>
            <a:ext cx="35394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20" dirty="0">
                <a:latin typeface="Trebuchet MS"/>
                <a:cs typeface="Trebuchet MS"/>
              </a:rPr>
              <a:t>W</a:t>
            </a:r>
            <a:r>
              <a:rPr sz="3200" spc="-20" dirty="0">
                <a:latin typeface="Trebuchet MS"/>
                <a:cs typeface="Trebuchet MS"/>
              </a:rPr>
              <a:t>H</a:t>
            </a:r>
            <a:r>
              <a:rPr sz="3200" dirty="0">
                <a:latin typeface="Trebuchet MS"/>
                <a:cs typeface="Trebuchet MS"/>
              </a:rPr>
              <a:t>O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AR</a:t>
            </a:r>
            <a:r>
              <a:rPr sz="3200" dirty="0">
                <a:latin typeface="Trebuchet MS"/>
                <a:cs typeface="Trebuchet MS"/>
              </a:rPr>
              <a:t>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T</a:t>
            </a:r>
            <a:r>
              <a:rPr sz="3200" spc="-10" dirty="0">
                <a:latin typeface="Trebuchet MS"/>
                <a:cs typeface="Trebuchet MS"/>
              </a:rPr>
              <a:t>H</a:t>
            </a:r>
            <a:r>
              <a:rPr sz="3200" dirty="0">
                <a:latin typeface="Trebuchet MS"/>
                <a:cs typeface="Trebuchet MS"/>
              </a:rPr>
              <a:t>E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E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dirty="0">
                <a:latin typeface="Trebuchet MS"/>
                <a:cs typeface="Trebuchet MS"/>
              </a:rPr>
              <a:t>D 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703" y="2351278"/>
            <a:ext cx="488823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243204" algn="l"/>
              </a:tabLst>
            </a:pPr>
            <a:r>
              <a:rPr sz="1800" spc="-5" dirty="0">
                <a:latin typeface="Times New Roman"/>
                <a:cs typeface="Times New Roman"/>
              </a:rPr>
              <a:t>Human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(HR).</a:t>
            </a:r>
            <a:endParaRPr sz="1800">
              <a:latin typeface="Times New Roman"/>
              <a:cs typeface="Times New Roman"/>
            </a:endParaRPr>
          </a:p>
          <a:p>
            <a:pPr marL="242570" indent="-230504">
              <a:lnSpc>
                <a:spcPct val="100000"/>
              </a:lnSpc>
              <a:buFont typeface="Times New Roman"/>
              <a:buAutoNum type="arabicPeriod"/>
              <a:tabLst>
                <a:tab pos="243204" algn="l"/>
              </a:tabLst>
            </a:pP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Leadership.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dirty="0">
                <a:latin typeface="Times New Roman"/>
                <a:cs typeface="Times New Roman"/>
              </a:rPr>
              <a:t>Employee Development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spc="-5" dirty="0">
                <a:latin typeface="Times New Roman"/>
                <a:cs typeface="Times New Roman"/>
              </a:rPr>
              <a:t>Business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Heads.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dirty="0">
                <a:latin typeface="Times New Roman"/>
                <a:cs typeface="Times New Roman"/>
              </a:rPr>
              <a:t>Analytics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Strategy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Compensation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Benefits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dirty="0">
                <a:latin typeface="Times New Roman"/>
                <a:cs typeface="Times New Roman"/>
              </a:rPr>
              <a:t>Employee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Committees.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dirty="0">
                <a:latin typeface="Times New Roman"/>
                <a:cs typeface="Times New Roman"/>
              </a:rPr>
              <a:t>Talent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Acquisition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dirty="0">
                <a:latin typeface="Times New Roman"/>
                <a:cs typeface="Times New Roman"/>
              </a:rPr>
              <a:t>Legal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Compliance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Departments.</a:t>
            </a:r>
            <a:endParaRPr sz="1800">
              <a:latin typeface="Times New Roman"/>
              <a:cs typeface="Times New Roman"/>
            </a:endParaRPr>
          </a:p>
          <a:p>
            <a:pPr marL="358140" indent="-346075">
              <a:lnSpc>
                <a:spcPct val="100000"/>
              </a:lnSpc>
              <a:buAutoNum type="arabicPeriod"/>
              <a:tabLst>
                <a:tab pos="358775" algn="l"/>
              </a:tabLst>
            </a:pPr>
            <a:r>
              <a:rPr sz="1800" dirty="0">
                <a:latin typeface="Times New Roman"/>
                <a:cs typeface="Times New Roman"/>
              </a:rPr>
              <a:t>Board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Directors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Executive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Committee.</a:t>
            </a:r>
            <a:endParaRPr sz="1800">
              <a:latin typeface="Times New Roman"/>
              <a:cs typeface="Times New Roman"/>
            </a:endParaRPr>
          </a:p>
          <a:p>
            <a:pPr marL="357505" indent="-3454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8140" algn="l"/>
              </a:tabLst>
            </a:pPr>
            <a:r>
              <a:rPr sz="1800" dirty="0">
                <a:latin typeface="Times New Roman"/>
                <a:cs typeface="Times New Roman"/>
              </a:rPr>
              <a:t>Financial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Planning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(FP&amp;A)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357505" indent="-345440">
              <a:lnSpc>
                <a:spcPct val="100000"/>
              </a:lnSpc>
              <a:buAutoNum type="arabicPeriod"/>
              <a:tabLst>
                <a:tab pos="35814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Analytics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Teams.</a:t>
            </a:r>
            <a:endParaRPr sz="1800">
              <a:latin typeface="Times New Roman"/>
              <a:cs typeface="Times New Roman"/>
            </a:endParaRPr>
          </a:p>
          <a:p>
            <a:pPr marL="357505" indent="-345440">
              <a:lnSpc>
                <a:spcPct val="100000"/>
              </a:lnSpc>
              <a:buAutoNum type="arabicPeriod"/>
              <a:tabLst>
                <a:tab pos="358140" algn="l"/>
              </a:tabLst>
            </a:pPr>
            <a:r>
              <a:rPr sz="1800" spc="-5" dirty="0">
                <a:latin typeface="Times New Roman"/>
                <a:cs typeface="Times New Roman"/>
              </a:rPr>
              <a:t>Firms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Industry.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5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885" y="844753"/>
            <a:ext cx="9460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1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15" dirty="0">
                <a:latin typeface="Trebuchet MS"/>
                <a:cs typeface="Trebuchet MS"/>
              </a:rPr>
              <a:t> S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L</a:t>
            </a:r>
            <a:r>
              <a:rPr sz="3600" spc="15" dirty="0">
                <a:latin typeface="Trebuchet MS"/>
                <a:cs typeface="Trebuchet MS"/>
              </a:rPr>
              <a:t>U</a:t>
            </a:r>
            <a:r>
              <a:rPr sz="3600" spc="-30" dirty="0">
                <a:latin typeface="Trebuchet MS"/>
                <a:cs typeface="Trebuchet MS"/>
              </a:rPr>
              <a:t>T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35" dirty="0">
                <a:latin typeface="Trebuchet MS"/>
                <a:cs typeface="Trebuchet MS"/>
              </a:rPr>
              <a:t> 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-5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2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-30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310" dirty="0">
                <a:latin typeface="Trebuchet MS"/>
                <a:cs typeface="Trebuchet MS"/>
              </a:rPr>
              <a:t>V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20" dirty="0">
                <a:latin typeface="Trebuchet MS"/>
                <a:cs typeface="Trebuchet MS"/>
              </a:rPr>
              <a:t>L</a:t>
            </a:r>
            <a:r>
              <a:rPr sz="3600" spc="1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 </a:t>
            </a:r>
            <a:r>
              <a:rPr sz="3600" spc="-15" dirty="0">
                <a:latin typeface="Trebuchet MS"/>
                <a:cs typeface="Trebuchet MS"/>
              </a:rPr>
              <a:t>P</a:t>
            </a:r>
            <a:r>
              <a:rPr sz="3600" spc="-40" dirty="0">
                <a:latin typeface="Trebuchet MS"/>
                <a:cs typeface="Trebuchet MS"/>
              </a:rPr>
              <a:t>R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-15" dirty="0">
                <a:latin typeface="Trebuchet MS"/>
                <a:cs typeface="Trebuchet MS"/>
              </a:rPr>
              <a:t>P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15" dirty="0">
                <a:latin typeface="Trebuchet MS"/>
                <a:cs typeface="Trebuchet MS"/>
              </a:rPr>
              <a:t>S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-35" dirty="0">
                <a:latin typeface="Trebuchet MS"/>
                <a:cs typeface="Trebuchet MS"/>
              </a:rPr>
              <a:t>T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96054" y="2176017"/>
            <a:ext cx="385381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374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Filtering: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focus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5" dirty="0">
                <a:latin typeface="Calibri"/>
                <a:cs typeface="Calibri"/>
              </a:rPr>
              <a:t>targeted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analysis,</a:t>
            </a:r>
            <a:r>
              <a:rPr sz="1800" spc="-10" dirty="0">
                <a:latin typeface="Calibri"/>
                <a:cs typeface="Calibri"/>
              </a:rPr>
              <a:t> remove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error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reduction,customization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355600" marR="42799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Conditional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insights,quick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analysis,error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detection,focus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priorities.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Pivot </a:t>
            </a:r>
            <a:r>
              <a:rPr sz="1800" b="1" spc="-30" dirty="0">
                <a:latin typeface="Calibri"/>
                <a:cs typeface="Calibri"/>
              </a:rPr>
              <a:t>Table </a:t>
            </a:r>
            <a:r>
              <a:rPr sz="1800" b="1" dirty="0">
                <a:latin typeface="Calibri"/>
                <a:cs typeface="Calibri"/>
              </a:rPr>
              <a:t>&amp; </a:t>
            </a:r>
            <a:r>
              <a:rPr sz="1800" b="1" spc="-5" dirty="0">
                <a:latin typeface="Calibri"/>
                <a:cs typeface="Calibri"/>
              </a:rPr>
              <a:t>Graphs: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 Summarization,Filtering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Sorting,CrossTabulation,Flexibility,Dat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Visualization,Interactive </a:t>
            </a:r>
            <a:r>
              <a:rPr sz="1800" spc="-5" dirty="0">
                <a:latin typeface="Calibri"/>
                <a:cs typeface="Calibri"/>
              </a:rPr>
              <a:t> Analysis,Multiple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Types,Enhanced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4" y="354279"/>
            <a:ext cx="5600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594" y="1828546"/>
            <a:ext cx="28714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97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Employee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Kaggle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Features:</a:t>
            </a:r>
            <a:endParaRPr sz="18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Employment </a:t>
            </a:r>
            <a:r>
              <a:rPr sz="1800" spc="-5" dirty="0">
                <a:latin typeface="Times New Roman"/>
                <a:cs typeface="Times New Roman"/>
              </a:rPr>
              <a:t>ID </a:t>
            </a:r>
            <a:r>
              <a:rPr sz="1800" dirty="0">
                <a:latin typeface="Times New Roman"/>
                <a:cs typeface="Times New Roman"/>
              </a:rPr>
              <a:t> Gender-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male,female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Performance </a:t>
            </a:r>
            <a:r>
              <a:rPr sz="1800" dirty="0">
                <a:latin typeface="Times New Roman"/>
                <a:cs typeface="Times New Roman"/>
              </a:rPr>
              <a:t> Busniess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Unit</a:t>
            </a:r>
            <a:endParaRPr sz="1800">
              <a:latin typeface="Times New Roman"/>
              <a:cs typeface="Times New Roman"/>
            </a:endParaRPr>
          </a:p>
          <a:p>
            <a:pPr marL="927100" marR="1275715" algn="just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Name </a:t>
            </a:r>
            <a:r>
              <a:rPr sz="1800" dirty="0">
                <a:latin typeface="Times New Roman"/>
                <a:cs typeface="Times New Roman"/>
              </a:rPr>
              <a:t> Rating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Graphs  Chart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gdLst/>
            <a:ahLst/>
            <a:cxn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gdLst/>
            <a:ahLst/>
            <a:cxn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643889"/>
            <a:ext cx="7585709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2535" algn="l"/>
              </a:tabLst>
            </a:pPr>
            <a:r>
              <a:rPr sz="4250" spc="5" dirty="0">
                <a:latin typeface="Trebuchet MS"/>
                <a:cs typeface="Trebuchet MS"/>
              </a:rPr>
              <a:t>THE</a:t>
            </a:r>
            <a:r>
              <a:rPr sz="4250" spc="30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spc="5" dirty="0">
                <a:latin typeface="Trebuchet MS"/>
                <a:cs typeface="Trebuchet MS"/>
              </a:rPr>
              <a:t>IN	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65" dirty="0">
                <a:latin typeface="Trebuchet MS"/>
                <a:cs typeface="Trebuchet MS"/>
              </a:rPr>
              <a:t> </a:t>
            </a:r>
            <a:r>
              <a:rPr sz="4250" spc="15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050794" y="2365375"/>
            <a:ext cx="31038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Features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Functionality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0" dirty="0">
                <a:latin typeface="Calibri"/>
                <a:cs typeface="Calibri"/>
              </a:rPr>
              <a:t> my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Dataset: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Summarization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10" dirty="0">
                <a:latin typeface="Calibri"/>
                <a:cs typeface="Calibri"/>
              </a:rPr>
              <a:t>Aggregation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Category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Breakdown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Rating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karthi keyan</cp:lastModifiedBy>
  <cp:revision>2</cp:revision>
  <dcterms:created xsi:type="dcterms:W3CDTF">2024-09-29T10:37:51Z</dcterms:created>
  <dcterms:modified xsi:type="dcterms:W3CDTF">2024-09-29T17:18:05Z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2024-09-29T00:00:00Z</vt:filetime>
  </property>
</Properties>
</file>