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S.Karthikeyan-8144-Sudharsan Engineering College - EEE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List of References: Citations for relevant literature, datasets, and tools used in the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Acknowledgments: Thank collaborators, advisors, and contributors to the project for their support and guidance.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https://www.kaggle.com/code/tarizatique/fandango-project</a:t>
            </a: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787146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Fandango is one of the most well-known movie ticketing platforms in the world. Fandango has been the target of criticism for its questionable movie rating system. </a:t>
            </a:r>
          </a:p>
          <a:p>
            <a:pPr marL="305435" indent="-305435"/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movie ratings is essential for consumers to make informed choices. There are many factors that can affect the accuracy of a rating system, such as bias, mistakes, or manipulation. </a:t>
            </a:r>
          </a:p>
          <a:p>
            <a:pPr marL="305435" indent="-305435"/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These factors can have a negative impact on consumer confidence and the credibility of the industry.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lassification Stars Rating Rate Score Badge Stock Vector (Royalty Free)  1457104070 | Shutterstock">
            <a:extLst>
              <a:ext uri="{FF2B5EF4-FFF2-40B4-BE49-F238E27FC236}">
                <a16:creationId xmlns:a16="http://schemas.microsoft.com/office/drawing/2014/main" id="{E4D886A8-2081-27AC-F7FD-F1F8A2BD6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7"/>
          <a:stretch/>
        </p:blipFill>
        <p:spPr bwMode="auto">
          <a:xfrm>
            <a:off x="8571911" y="1883004"/>
            <a:ext cx="2476500" cy="243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342" y="3429000"/>
            <a:ext cx="7784814" cy="322235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0087D-4D40-5A0C-1CD4-B3A6E4F9FEE7}"/>
              </a:ext>
            </a:extLst>
          </p:cNvPr>
          <p:cNvSpPr txBox="1"/>
          <p:nvPr/>
        </p:nvSpPr>
        <p:spPr>
          <a:xfrm>
            <a:off x="716438" y="1930326"/>
            <a:ext cx="91911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systematic approach to analyze Fandango rating data and identify discrepancies.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aims to provide insights into the accuracy and consistency of movie ratings on the platform.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robust analysis techniques, we seek to enhance transparency and trustworthiness in movie ratings.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49" y="3912125"/>
            <a:ext cx="10639845" cy="47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proposed solution would involve a combination of data </a:t>
            </a:r>
            <a:r>
              <a:rPr lang="en-US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procrssing</a:t>
            </a: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feature engineering ,and machine learning,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key system and library requirements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computer with sufficient processing power preferably with </a:t>
            </a:r>
            <a:r>
              <a:rPr lang="en-US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mulpile</a:t>
            </a: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cores or a GPU for faster </a:t>
            </a:r>
            <a:r>
              <a:rPr lang="en-US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traning</a:t>
            </a: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machine learning models 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operating system compatible with the required machine learning libraries.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windows Linux</a:t>
            </a:r>
          </a:p>
          <a:p>
            <a:pPr marL="0" indent="0">
              <a:buNone/>
            </a:pPr>
            <a:endParaRPr lang="en-IN" sz="1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Requirements: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1.Data Processing and Analysis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-Pandas: For data manipulation and analysis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numerical operation on data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2.Data visualization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Mathplotlib</a:t>
            </a: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seaborn: For creating visualizations to understand data patterns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Bokeh : Interactive visualization libraries for more </a:t>
            </a:r>
            <a:r>
              <a:rPr lang="en-IN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</a:t>
            </a: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" y="1615001"/>
            <a:ext cx="7906073" cy="326043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employ statistical methods such as hypothesis testing and anomaly detection to identify rating anomalies.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Deployment Strategy: The analysis program can be deployed as a standalone Python application or integrated into a web service for broader accessibility.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The program is designed to handle large datasets efficiently, ensuring scalability as Fandango rating data grows over time.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44EC881-F912-53F0-8D97-8331C139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298" y="4538173"/>
            <a:ext cx="6342249" cy="1107996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histplot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all_sites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'Rotten_Diff'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7E7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"RT Critics Score minus RT User Score"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6" y="1302026"/>
            <a:ext cx="11299722" cy="330768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Results: Our analysis reveals notable discrepancies in Fandango movie ratings, highlighting instances of inflated or biased ratings.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 Graphical representations of rating distributions and anomalies provide clear insights into the findings.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Insights: Key findings shed light on the underlying factors contributing to rating inconsistencies and their implications for consumers and the movie industry.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F964E-CEA6-E531-390F-17CED1452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05" y="4110494"/>
            <a:ext cx="5833249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our analysis underscores the importance of addressing rating discrepancies on Fandango.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Impact: Addressing these discrepancies can enhance consumer trust, promote fair competition among movies, and uphold industry standards.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Directions: Further research and collaboration are needed to refine our analysis techniques and promote transparency in movie rating systems.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01318-6828-7816-E062-F3BC05D4B229}"/>
              </a:ext>
            </a:extLst>
          </p:cNvPr>
          <p:cNvSpPr txBox="1"/>
          <p:nvPr/>
        </p:nvSpPr>
        <p:spPr>
          <a:xfrm>
            <a:off x="1131216" y="1715679"/>
            <a:ext cx="801042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Enhancements: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may include incorporating user reviews, sentiment analysis, and real-time monitoring of rating changes.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Opportunities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Collaboration with Fandango and other stakeholders can facilitate access to additional data and insights.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Research Areas: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for research include exploring the impact of rating discrepancies on consumer behavior and developing robust methodologies for rating analysis.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30</TotalTime>
  <Words>649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J. Percy</cp:lastModifiedBy>
  <cp:revision>25</cp:revision>
  <dcterms:created xsi:type="dcterms:W3CDTF">2021-05-26T16:50:10Z</dcterms:created>
  <dcterms:modified xsi:type="dcterms:W3CDTF">2024-04-05T16:18:54Z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