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6019800"/>
  <p:notesSz cx="10693400" cy="6019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1647" y="403383"/>
            <a:ext cx="3248660" cy="83820"/>
          </a:xfrm>
          <a:custGeom>
            <a:avLst/>
            <a:gdLst/>
            <a:ahLst/>
            <a:cxnLst/>
            <a:rect l="l" t="t" r="r" b="b"/>
            <a:pathLst>
              <a:path w="3248660" h="83820">
                <a:moveTo>
                  <a:pt x="3248120" y="83320"/>
                </a:moveTo>
                <a:lnTo>
                  <a:pt x="0" y="8332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3320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053633" y="400263"/>
            <a:ext cx="3248660" cy="86995"/>
          </a:xfrm>
          <a:custGeom>
            <a:avLst/>
            <a:gdLst/>
            <a:ahLst/>
            <a:cxnLst/>
            <a:rect l="l" t="t" r="r" b="b"/>
            <a:pathLst>
              <a:path w="3248659" h="86995">
                <a:moveTo>
                  <a:pt x="3248120" y="86440"/>
                </a:moveTo>
                <a:lnTo>
                  <a:pt x="0" y="8644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644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720438" y="403383"/>
            <a:ext cx="3248660" cy="80645"/>
          </a:xfrm>
          <a:custGeom>
            <a:avLst/>
            <a:gdLst/>
            <a:ahLst/>
            <a:cxnLst/>
            <a:rect l="l" t="t" r="r" b="b"/>
            <a:pathLst>
              <a:path w="3248659" h="80645">
                <a:moveTo>
                  <a:pt x="3248120" y="80200"/>
                </a:moveTo>
                <a:lnTo>
                  <a:pt x="0" y="8020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020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6221" y="5648965"/>
            <a:ext cx="987425" cy="32024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26719" y="608825"/>
            <a:ext cx="1038225" cy="339090"/>
          </a:xfrm>
          <a:custGeom>
            <a:avLst/>
            <a:gdLst/>
            <a:ahLst/>
            <a:cxnLst/>
            <a:rect l="l" t="t" r="r" b="b"/>
            <a:pathLst>
              <a:path w="1038225" h="339090">
                <a:moveTo>
                  <a:pt x="243001" y="323405"/>
                </a:moveTo>
                <a:lnTo>
                  <a:pt x="177990" y="205816"/>
                </a:lnTo>
                <a:lnTo>
                  <a:pt x="171437" y="193954"/>
                </a:lnTo>
                <a:lnTo>
                  <a:pt x="182600" y="188620"/>
                </a:lnTo>
                <a:lnTo>
                  <a:pt x="193027" y="181419"/>
                </a:lnTo>
                <a:lnTo>
                  <a:pt x="219202" y="149034"/>
                </a:lnTo>
                <a:lnTo>
                  <a:pt x="228866" y="105956"/>
                </a:lnTo>
                <a:lnTo>
                  <a:pt x="226936" y="82715"/>
                </a:lnTo>
                <a:lnTo>
                  <a:pt x="221145" y="62395"/>
                </a:lnTo>
                <a:lnTo>
                  <a:pt x="215265" y="51790"/>
                </a:lnTo>
                <a:lnTo>
                  <a:pt x="211493" y="44970"/>
                </a:lnTo>
                <a:lnTo>
                  <a:pt x="197967" y="30467"/>
                </a:lnTo>
                <a:lnTo>
                  <a:pt x="180975" y="19037"/>
                </a:lnTo>
                <a:lnTo>
                  <a:pt x="174040" y="16230"/>
                </a:lnTo>
                <a:lnTo>
                  <a:pt x="174040" y="105956"/>
                </a:lnTo>
                <a:lnTo>
                  <a:pt x="173088" y="116484"/>
                </a:lnTo>
                <a:lnTo>
                  <a:pt x="150266" y="149974"/>
                </a:lnTo>
                <a:lnTo>
                  <a:pt x="112687" y="158610"/>
                </a:lnTo>
                <a:lnTo>
                  <a:pt x="55041" y="158610"/>
                </a:lnTo>
                <a:lnTo>
                  <a:pt x="55041" y="51790"/>
                </a:lnTo>
                <a:lnTo>
                  <a:pt x="111379" y="51790"/>
                </a:lnTo>
                <a:lnTo>
                  <a:pt x="151041" y="60109"/>
                </a:lnTo>
                <a:lnTo>
                  <a:pt x="173126" y="94234"/>
                </a:lnTo>
                <a:lnTo>
                  <a:pt x="174040" y="105956"/>
                </a:lnTo>
                <a:lnTo>
                  <a:pt x="174040" y="16230"/>
                </a:lnTo>
                <a:lnTo>
                  <a:pt x="160883" y="10883"/>
                </a:lnTo>
                <a:lnTo>
                  <a:pt x="137680" y="5994"/>
                </a:lnTo>
                <a:lnTo>
                  <a:pt x="111379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5816"/>
                </a:lnTo>
                <a:lnTo>
                  <a:pt x="118999" y="205816"/>
                </a:lnTo>
                <a:lnTo>
                  <a:pt x="187744" y="334175"/>
                </a:lnTo>
                <a:lnTo>
                  <a:pt x="243001" y="334175"/>
                </a:lnTo>
                <a:lnTo>
                  <a:pt x="243001" y="323405"/>
                </a:lnTo>
                <a:close/>
              </a:path>
              <a:path w="1038225" h="339090">
                <a:moveTo>
                  <a:pt x="492760" y="286816"/>
                </a:moveTo>
                <a:lnTo>
                  <a:pt x="333514" y="286816"/>
                </a:lnTo>
                <a:lnTo>
                  <a:pt x="333514" y="187756"/>
                </a:lnTo>
                <a:lnTo>
                  <a:pt x="470573" y="187756"/>
                </a:lnTo>
                <a:lnTo>
                  <a:pt x="470573" y="140766"/>
                </a:lnTo>
                <a:lnTo>
                  <a:pt x="333514" y="140766"/>
                </a:lnTo>
                <a:lnTo>
                  <a:pt x="333514" y="51866"/>
                </a:lnTo>
                <a:lnTo>
                  <a:pt x="490588" y="51866"/>
                </a:lnTo>
                <a:lnTo>
                  <a:pt x="490588" y="4876"/>
                </a:lnTo>
                <a:lnTo>
                  <a:pt x="278472" y="4876"/>
                </a:lnTo>
                <a:lnTo>
                  <a:pt x="278472" y="51866"/>
                </a:lnTo>
                <a:lnTo>
                  <a:pt x="278472" y="140766"/>
                </a:lnTo>
                <a:lnTo>
                  <a:pt x="278472" y="187756"/>
                </a:lnTo>
                <a:lnTo>
                  <a:pt x="278472" y="286816"/>
                </a:lnTo>
                <a:lnTo>
                  <a:pt x="278472" y="333806"/>
                </a:lnTo>
                <a:lnTo>
                  <a:pt x="492760" y="333806"/>
                </a:lnTo>
                <a:lnTo>
                  <a:pt x="492760" y="286816"/>
                </a:lnTo>
                <a:close/>
              </a:path>
              <a:path w="1038225" h="339090">
                <a:moveTo>
                  <a:pt x="758748" y="247154"/>
                </a:moveTo>
                <a:lnTo>
                  <a:pt x="743635" y="196138"/>
                </a:lnTo>
                <a:lnTo>
                  <a:pt x="697585" y="160921"/>
                </a:lnTo>
                <a:lnTo>
                  <a:pt x="631164" y="137591"/>
                </a:lnTo>
                <a:lnTo>
                  <a:pt x="616635" y="132092"/>
                </a:lnTo>
                <a:lnTo>
                  <a:pt x="584377" y="107619"/>
                </a:lnTo>
                <a:lnTo>
                  <a:pt x="580567" y="92252"/>
                </a:lnTo>
                <a:lnTo>
                  <a:pt x="581444" y="83070"/>
                </a:lnTo>
                <a:lnTo>
                  <a:pt x="612965" y="50647"/>
                </a:lnTo>
                <a:lnTo>
                  <a:pt x="639749" y="47434"/>
                </a:lnTo>
                <a:lnTo>
                  <a:pt x="655027" y="48399"/>
                </a:lnTo>
                <a:lnTo>
                  <a:pt x="694423" y="71640"/>
                </a:lnTo>
                <a:lnTo>
                  <a:pt x="703059" y="108788"/>
                </a:lnTo>
                <a:lnTo>
                  <a:pt x="757885" y="108788"/>
                </a:lnTo>
                <a:lnTo>
                  <a:pt x="750125" y="66306"/>
                </a:lnTo>
                <a:lnTo>
                  <a:pt x="726871" y="31330"/>
                </a:lnTo>
                <a:lnTo>
                  <a:pt x="689648" y="7835"/>
                </a:lnTo>
                <a:lnTo>
                  <a:pt x="639749" y="0"/>
                </a:lnTo>
                <a:lnTo>
                  <a:pt x="615403" y="1651"/>
                </a:lnTo>
                <a:lnTo>
                  <a:pt x="574065" y="14808"/>
                </a:lnTo>
                <a:lnTo>
                  <a:pt x="543267" y="40347"/>
                </a:lnTo>
                <a:lnTo>
                  <a:pt x="525526" y="92684"/>
                </a:lnTo>
                <a:lnTo>
                  <a:pt x="527342" y="111480"/>
                </a:lnTo>
                <a:lnTo>
                  <a:pt x="554570" y="155232"/>
                </a:lnTo>
                <a:lnTo>
                  <a:pt x="588073" y="175742"/>
                </a:lnTo>
                <a:lnTo>
                  <a:pt x="630504" y="191782"/>
                </a:lnTo>
                <a:lnTo>
                  <a:pt x="651827" y="198551"/>
                </a:lnTo>
                <a:lnTo>
                  <a:pt x="668921" y="205054"/>
                </a:lnTo>
                <a:lnTo>
                  <a:pt x="700227" y="230593"/>
                </a:lnTo>
                <a:lnTo>
                  <a:pt x="703491" y="247586"/>
                </a:lnTo>
                <a:lnTo>
                  <a:pt x="702513" y="256997"/>
                </a:lnTo>
                <a:lnTo>
                  <a:pt x="668604" y="288328"/>
                </a:lnTo>
                <a:lnTo>
                  <a:pt x="641705" y="291312"/>
                </a:lnTo>
                <a:lnTo>
                  <a:pt x="627849" y="290487"/>
                </a:lnTo>
                <a:lnTo>
                  <a:pt x="591667" y="278041"/>
                </a:lnTo>
                <a:lnTo>
                  <a:pt x="570344" y="229311"/>
                </a:lnTo>
                <a:lnTo>
                  <a:pt x="515518" y="229311"/>
                </a:lnTo>
                <a:lnTo>
                  <a:pt x="526224" y="280162"/>
                </a:lnTo>
                <a:lnTo>
                  <a:pt x="556044" y="312801"/>
                </a:lnTo>
                <a:lnTo>
                  <a:pt x="596976" y="332105"/>
                </a:lnTo>
                <a:lnTo>
                  <a:pt x="641705" y="338531"/>
                </a:lnTo>
                <a:lnTo>
                  <a:pt x="666572" y="336981"/>
                </a:lnTo>
                <a:lnTo>
                  <a:pt x="708888" y="324637"/>
                </a:lnTo>
                <a:lnTo>
                  <a:pt x="740511" y="300405"/>
                </a:lnTo>
                <a:lnTo>
                  <a:pt x="756729" y="267068"/>
                </a:lnTo>
                <a:lnTo>
                  <a:pt x="758748" y="247154"/>
                </a:lnTo>
                <a:close/>
              </a:path>
              <a:path w="1038225" h="339090">
                <a:moveTo>
                  <a:pt x="1038047" y="4356"/>
                </a:moveTo>
                <a:lnTo>
                  <a:pt x="983221" y="4356"/>
                </a:lnTo>
                <a:lnTo>
                  <a:pt x="983221" y="225183"/>
                </a:lnTo>
                <a:lnTo>
                  <a:pt x="982103" y="241173"/>
                </a:lnTo>
                <a:lnTo>
                  <a:pt x="965174" y="275437"/>
                </a:lnTo>
                <a:lnTo>
                  <a:pt x="916647" y="291312"/>
                </a:lnTo>
                <a:lnTo>
                  <a:pt x="902335" y="290322"/>
                </a:lnTo>
                <a:lnTo>
                  <a:pt x="860450" y="266293"/>
                </a:lnTo>
                <a:lnTo>
                  <a:pt x="850303" y="225183"/>
                </a:lnTo>
                <a:lnTo>
                  <a:pt x="850303" y="4356"/>
                </a:lnTo>
                <a:lnTo>
                  <a:pt x="795693" y="4356"/>
                </a:lnTo>
                <a:lnTo>
                  <a:pt x="795693" y="225183"/>
                </a:lnTo>
                <a:lnTo>
                  <a:pt x="797877" y="251752"/>
                </a:lnTo>
                <a:lnTo>
                  <a:pt x="815390" y="294284"/>
                </a:lnTo>
                <a:lnTo>
                  <a:pt x="849261" y="322618"/>
                </a:lnTo>
                <a:lnTo>
                  <a:pt x="892238" y="336753"/>
                </a:lnTo>
                <a:lnTo>
                  <a:pt x="916647" y="338531"/>
                </a:lnTo>
                <a:lnTo>
                  <a:pt x="940104" y="336753"/>
                </a:lnTo>
                <a:lnTo>
                  <a:pt x="982535" y="322618"/>
                </a:lnTo>
                <a:lnTo>
                  <a:pt x="1017485" y="294284"/>
                </a:lnTo>
                <a:lnTo>
                  <a:pt x="1035761" y="251752"/>
                </a:lnTo>
                <a:lnTo>
                  <a:pt x="1038047" y="225183"/>
                </a:lnTo>
                <a:lnTo>
                  <a:pt x="1038047" y="4356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18335" y="613701"/>
            <a:ext cx="417195" cy="328930"/>
          </a:xfrm>
          <a:custGeom>
            <a:avLst/>
            <a:gdLst/>
            <a:ahLst/>
            <a:cxnLst/>
            <a:rect l="l" t="t" r="r" b="b"/>
            <a:pathLst>
              <a:path w="417194" h="328930">
                <a:moveTo>
                  <a:pt x="205155" y="281940"/>
                </a:moveTo>
                <a:lnTo>
                  <a:pt x="55041" y="281940"/>
                </a:lnTo>
                <a:lnTo>
                  <a:pt x="55041" y="0"/>
                </a:lnTo>
                <a:lnTo>
                  <a:pt x="0" y="0"/>
                </a:lnTo>
                <a:lnTo>
                  <a:pt x="0" y="281940"/>
                </a:lnTo>
                <a:lnTo>
                  <a:pt x="0" y="328930"/>
                </a:lnTo>
                <a:lnTo>
                  <a:pt x="205155" y="328930"/>
                </a:lnTo>
                <a:lnTo>
                  <a:pt x="205155" y="281940"/>
                </a:lnTo>
                <a:close/>
              </a:path>
              <a:path w="417194" h="328930">
                <a:moveTo>
                  <a:pt x="417144" y="0"/>
                </a:moveTo>
                <a:lnTo>
                  <a:pt x="159334" y="0"/>
                </a:lnTo>
                <a:lnTo>
                  <a:pt x="159334" y="46990"/>
                </a:lnTo>
                <a:lnTo>
                  <a:pt x="260934" y="46990"/>
                </a:lnTo>
                <a:lnTo>
                  <a:pt x="260934" y="328930"/>
                </a:lnTo>
                <a:lnTo>
                  <a:pt x="315328" y="328930"/>
                </a:lnTo>
                <a:lnTo>
                  <a:pt x="315328" y="46990"/>
                </a:lnTo>
                <a:lnTo>
                  <a:pt x="417144" y="46990"/>
                </a:lnTo>
                <a:lnTo>
                  <a:pt x="417144" y="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7254" y="484735"/>
            <a:ext cx="9538891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1647" y="403383"/>
            <a:ext cx="3248660" cy="83820"/>
          </a:xfrm>
          <a:custGeom>
            <a:avLst/>
            <a:gdLst/>
            <a:ahLst/>
            <a:cxnLst/>
            <a:rect l="l" t="t" r="r" b="b"/>
            <a:pathLst>
              <a:path w="3248660" h="83820">
                <a:moveTo>
                  <a:pt x="3248120" y="83320"/>
                </a:moveTo>
                <a:lnTo>
                  <a:pt x="0" y="8332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3320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053633" y="400263"/>
            <a:ext cx="3248660" cy="86995"/>
          </a:xfrm>
          <a:custGeom>
            <a:avLst/>
            <a:gdLst/>
            <a:ahLst/>
            <a:cxnLst/>
            <a:rect l="l" t="t" r="r" b="b"/>
            <a:pathLst>
              <a:path w="3248659" h="86995">
                <a:moveTo>
                  <a:pt x="3248120" y="86440"/>
                </a:moveTo>
                <a:lnTo>
                  <a:pt x="0" y="8644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644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720438" y="403383"/>
            <a:ext cx="3248660" cy="80645"/>
          </a:xfrm>
          <a:custGeom>
            <a:avLst/>
            <a:gdLst/>
            <a:ahLst/>
            <a:cxnLst/>
            <a:rect l="l" t="t" r="r" b="b"/>
            <a:pathLst>
              <a:path w="3248659" h="80645">
                <a:moveTo>
                  <a:pt x="3248120" y="80200"/>
                </a:moveTo>
                <a:lnTo>
                  <a:pt x="0" y="8020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020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6221" y="5648965"/>
            <a:ext cx="987425" cy="32024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16577" y="3241954"/>
            <a:ext cx="813435" cy="231775"/>
          </a:xfrm>
          <a:custGeom>
            <a:avLst/>
            <a:gdLst/>
            <a:ahLst/>
            <a:cxnLst/>
            <a:rect l="l" t="t" r="r" b="b"/>
            <a:pathLst>
              <a:path w="813435" h="231775">
                <a:moveTo>
                  <a:pt x="180454" y="0"/>
                </a:moveTo>
                <a:lnTo>
                  <a:pt x="0" y="0"/>
                </a:lnTo>
                <a:lnTo>
                  <a:pt x="0" y="33020"/>
                </a:lnTo>
                <a:lnTo>
                  <a:pt x="71120" y="33020"/>
                </a:lnTo>
                <a:lnTo>
                  <a:pt x="71120" y="231140"/>
                </a:lnTo>
                <a:lnTo>
                  <a:pt x="109194" y="231140"/>
                </a:lnTo>
                <a:lnTo>
                  <a:pt x="109194" y="33020"/>
                </a:lnTo>
                <a:lnTo>
                  <a:pt x="180454" y="33020"/>
                </a:lnTo>
                <a:lnTo>
                  <a:pt x="180454" y="0"/>
                </a:lnTo>
                <a:close/>
              </a:path>
              <a:path w="813435" h="231775">
                <a:moveTo>
                  <a:pt x="387032" y="0"/>
                </a:moveTo>
                <a:lnTo>
                  <a:pt x="348653" y="0"/>
                </a:lnTo>
                <a:lnTo>
                  <a:pt x="348653" y="95250"/>
                </a:lnTo>
                <a:lnTo>
                  <a:pt x="246011" y="95250"/>
                </a:lnTo>
                <a:lnTo>
                  <a:pt x="246011" y="0"/>
                </a:lnTo>
                <a:lnTo>
                  <a:pt x="207479" y="0"/>
                </a:lnTo>
                <a:lnTo>
                  <a:pt x="207479" y="95250"/>
                </a:lnTo>
                <a:lnTo>
                  <a:pt x="207479" y="128270"/>
                </a:lnTo>
                <a:lnTo>
                  <a:pt x="207479" y="231140"/>
                </a:lnTo>
                <a:lnTo>
                  <a:pt x="246011" y="231140"/>
                </a:lnTo>
                <a:lnTo>
                  <a:pt x="246011" y="128270"/>
                </a:lnTo>
                <a:lnTo>
                  <a:pt x="348653" y="128270"/>
                </a:lnTo>
                <a:lnTo>
                  <a:pt x="348653" y="231140"/>
                </a:lnTo>
                <a:lnTo>
                  <a:pt x="387032" y="231140"/>
                </a:lnTo>
                <a:lnTo>
                  <a:pt x="387032" y="128270"/>
                </a:lnTo>
                <a:lnTo>
                  <a:pt x="387032" y="95250"/>
                </a:lnTo>
                <a:lnTo>
                  <a:pt x="387032" y="0"/>
                </a:lnTo>
                <a:close/>
              </a:path>
              <a:path w="813435" h="231775">
                <a:moveTo>
                  <a:pt x="617956" y="231190"/>
                </a:moveTo>
                <a:lnTo>
                  <a:pt x="595757" y="173164"/>
                </a:lnTo>
                <a:lnTo>
                  <a:pt x="583057" y="139966"/>
                </a:lnTo>
                <a:lnTo>
                  <a:pt x="550367" y="54533"/>
                </a:lnTo>
                <a:lnTo>
                  <a:pt x="544779" y="39928"/>
                </a:lnTo>
                <a:lnTo>
                  <a:pt x="544779" y="139966"/>
                </a:lnTo>
                <a:lnTo>
                  <a:pt x="482650" y="139966"/>
                </a:lnTo>
                <a:lnTo>
                  <a:pt x="513715" y="54533"/>
                </a:lnTo>
                <a:lnTo>
                  <a:pt x="544779" y="139966"/>
                </a:lnTo>
                <a:lnTo>
                  <a:pt x="544779" y="39928"/>
                </a:lnTo>
                <a:lnTo>
                  <a:pt x="529628" y="317"/>
                </a:lnTo>
                <a:lnTo>
                  <a:pt x="497649" y="317"/>
                </a:lnTo>
                <a:lnTo>
                  <a:pt x="409625" y="231190"/>
                </a:lnTo>
                <a:lnTo>
                  <a:pt x="449453" y="231190"/>
                </a:lnTo>
                <a:lnTo>
                  <a:pt x="470458" y="173164"/>
                </a:lnTo>
                <a:lnTo>
                  <a:pt x="556818" y="173164"/>
                </a:lnTo>
                <a:lnTo>
                  <a:pt x="577977" y="231190"/>
                </a:lnTo>
                <a:lnTo>
                  <a:pt x="617956" y="231190"/>
                </a:lnTo>
                <a:close/>
              </a:path>
              <a:path w="813435" h="231775">
                <a:moveTo>
                  <a:pt x="813206" y="317"/>
                </a:moveTo>
                <a:lnTo>
                  <a:pt x="774979" y="317"/>
                </a:lnTo>
                <a:lnTo>
                  <a:pt x="774979" y="161061"/>
                </a:lnTo>
                <a:lnTo>
                  <a:pt x="669899" y="317"/>
                </a:lnTo>
                <a:lnTo>
                  <a:pt x="633501" y="317"/>
                </a:lnTo>
                <a:lnTo>
                  <a:pt x="633501" y="231190"/>
                </a:lnTo>
                <a:lnTo>
                  <a:pt x="672033" y="231190"/>
                </a:lnTo>
                <a:lnTo>
                  <a:pt x="672033" y="70980"/>
                </a:lnTo>
                <a:lnTo>
                  <a:pt x="776655" y="231190"/>
                </a:lnTo>
                <a:lnTo>
                  <a:pt x="813206" y="231190"/>
                </a:lnTo>
                <a:lnTo>
                  <a:pt x="813206" y="317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2865" y="3242268"/>
            <a:ext cx="183738" cy="23087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624678" y="3239223"/>
            <a:ext cx="391795" cy="237490"/>
          </a:xfrm>
          <a:custGeom>
            <a:avLst/>
            <a:gdLst/>
            <a:ahLst/>
            <a:cxnLst/>
            <a:rect l="l" t="t" r="r" b="b"/>
            <a:pathLst>
              <a:path w="391795" h="237489">
                <a:moveTo>
                  <a:pt x="197827" y="3048"/>
                </a:moveTo>
                <a:lnTo>
                  <a:pt x="153974" y="3048"/>
                </a:lnTo>
                <a:lnTo>
                  <a:pt x="98996" y="109042"/>
                </a:lnTo>
                <a:lnTo>
                  <a:pt x="44246" y="3048"/>
                </a:lnTo>
                <a:lnTo>
                  <a:pt x="0" y="3048"/>
                </a:lnTo>
                <a:lnTo>
                  <a:pt x="79654" y="147650"/>
                </a:lnTo>
                <a:lnTo>
                  <a:pt x="79654" y="233921"/>
                </a:lnTo>
                <a:lnTo>
                  <a:pt x="118186" y="233921"/>
                </a:lnTo>
                <a:lnTo>
                  <a:pt x="118186" y="147650"/>
                </a:lnTo>
                <a:lnTo>
                  <a:pt x="197827" y="3048"/>
                </a:lnTo>
                <a:close/>
              </a:path>
              <a:path w="391795" h="237489">
                <a:moveTo>
                  <a:pt x="391439" y="109651"/>
                </a:moveTo>
                <a:lnTo>
                  <a:pt x="384695" y="64312"/>
                </a:lnTo>
                <a:lnTo>
                  <a:pt x="365391" y="29552"/>
                </a:lnTo>
                <a:lnTo>
                  <a:pt x="353212" y="18148"/>
                </a:lnTo>
                <a:lnTo>
                  <a:pt x="353212" y="125488"/>
                </a:lnTo>
                <a:lnTo>
                  <a:pt x="352310" y="143471"/>
                </a:lnTo>
                <a:lnTo>
                  <a:pt x="338747" y="183438"/>
                </a:lnTo>
                <a:lnTo>
                  <a:pt x="297929" y="203009"/>
                </a:lnTo>
                <a:lnTo>
                  <a:pt x="286004" y="201790"/>
                </a:lnTo>
                <a:lnTo>
                  <a:pt x="250812" y="172478"/>
                </a:lnTo>
                <a:lnTo>
                  <a:pt x="242189" y="125488"/>
                </a:lnTo>
                <a:lnTo>
                  <a:pt x="242265" y="109651"/>
                </a:lnTo>
                <a:lnTo>
                  <a:pt x="250710" y="64592"/>
                </a:lnTo>
                <a:lnTo>
                  <a:pt x="285711" y="35344"/>
                </a:lnTo>
                <a:lnTo>
                  <a:pt x="297624" y="34124"/>
                </a:lnTo>
                <a:lnTo>
                  <a:pt x="310007" y="35331"/>
                </a:lnTo>
                <a:lnTo>
                  <a:pt x="344944" y="64516"/>
                </a:lnTo>
                <a:lnTo>
                  <a:pt x="353136" y="109651"/>
                </a:lnTo>
                <a:lnTo>
                  <a:pt x="353212" y="125488"/>
                </a:lnTo>
                <a:lnTo>
                  <a:pt x="353212" y="18148"/>
                </a:lnTo>
                <a:lnTo>
                  <a:pt x="351586" y="16624"/>
                </a:lnTo>
                <a:lnTo>
                  <a:pt x="335699" y="7391"/>
                </a:lnTo>
                <a:lnTo>
                  <a:pt x="317703" y="1854"/>
                </a:lnTo>
                <a:lnTo>
                  <a:pt x="297624" y="0"/>
                </a:lnTo>
                <a:lnTo>
                  <a:pt x="277837" y="1879"/>
                </a:lnTo>
                <a:lnTo>
                  <a:pt x="230009" y="30010"/>
                </a:lnTo>
                <a:lnTo>
                  <a:pt x="210477" y="65379"/>
                </a:lnTo>
                <a:lnTo>
                  <a:pt x="204089" y="109651"/>
                </a:lnTo>
                <a:lnTo>
                  <a:pt x="203962" y="125488"/>
                </a:lnTo>
                <a:lnTo>
                  <a:pt x="205600" y="149948"/>
                </a:lnTo>
                <a:lnTo>
                  <a:pt x="218694" y="190792"/>
                </a:lnTo>
                <a:lnTo>
                  <a:pt x="244246" y="220179"/>
                </a:lnTo>
                <a:lnTo>
                  <a:pt x="297929" y="236969"/>
                </a:lnTo>
                <a:lnTo>
                  <a:pt x="318122" y="235102"/>
                </a:lnTo>
                <a:lnTo>
                  <a:pt x="366001" y="207048"/>
                </a:lnTo>
                <a:lnTo>
                  <a:pt x="385051" y="171754"/>
                </a:lnTo>
                <a:lnTo>
                  <a:pt x="391439" y="125488"/>
                </a:lnTo>
                <a:lnTo>
                  <a:pt x="391439" y="109651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3487" y="3242268"/>
            <a:ext cx="169651" cy="2339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1647" y="403383"/>
            <a:ext cx="3248660" cy="83820"/>
          </a:xfrm>
          <a:custGeom>
            <a:avLst/>
            <a:gdLst/>
            <a:ahLst/>
            <a:cxnLst/>
            <a:rect l="l" t="t" r="r" b="b"/>
            <a:pathLst>
              <a:path w="3248660" h="83820">
                <a:moveTo>
                  <a:pt x="3248120" y="83320"/>
                </a:moveTo>
                <a:lnTo>
                  <a:pt x="0" y="8332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3320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053633" y="400263"/>
            <a:ext cx="3248660" cy="86995"/>
          </a:xfrm>
          <a:custGeom>
            <a:avLst/>
            <a:gdLst/>
            <a:ahLst/>
            <a:cxnLst/>
            <a:rect l="l" t="t" r="r" b="b"/>
            <a:pathLst>
              <a:path w="3248659" h="86995">
                <a:moveTo>
                  <a:pt x="3248120" y="86440"/>
                </a:moveTo>
                <a:lnTo>
                  <a:pt x="0" y="8644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644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720438" y="403383"/>
            <a:ext cx="3248660" cy="80645"/>
          </a:xfrm>
          <a:custGeom>
            <a:avLst/>
            <a:gdLst/>
            <a:ahLst/>
            <a:cxnLst/>
            <a:rect l="l" t="t" r="r" b="b"/>
            <a:pathLst>
              <a:path w="3248659" h="80645">
                <a:moveTo>
                  <a:pt x="3248120" y="80200"/>
                </a:moveTo>
                <a:lnTo>
                  <a:pt x="0" y="8020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020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96221" y="5648965"/>
            <a:ext cx="987425" cy="320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254" y="484735"/>
            <a:ext cx="5888990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589" y="908766"/>
            <a:ext cx="9130665" cy="156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47" y="2708853"/>
            <a:ext cx="9910445" cy="2927985"/>
          </a:xfrm>
          <a:custGeom>
            <a:avLst/>
            <a:gdLst/>
            <a:ahLst/>
            <a:cxnLst/>
            <a:rect l="l" t="t" r="r" b="b"/>
            <a:pathLst>
              <a:path w="9910445" h="2927985">
                <a:moveTo>
                  <a:pt x="9910105" y="2927834"/>
                </a:moveTo>
                <a:lnTo>
                  <a:pt x="0" y="2927834"/>
                </a:lnTo>
                <a:lnTo>
                  <a:pt x="0" y="0"/>
                </a:lnTo>
                <a:lnTo>
                  <a:pt x="9910105" y="0"/>
                </a:lnTo>
                <a:lnTo>
                  <a:pt x="9910105" y="2927834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7083" y="2044445"/>
            <a:ext cx="1580515" cy="288290"/>
          </a:xfrm>
          <a:custGeom>
            <a:avLst/>
            <a:gdLst/>
            <a:ahLst/>
            <a:cxnLst/>
            <a:rect l="l" t="t" r="r" b="b"/>
            <a:pathLst>
              <a:path w="1580514" h="288289">
                <a:moveTo>
                  <a:pt x="223113" y="284048"/>
                </a:moveTo>
                <a:lnTo>
                  <a:pt x="105232" y="128435"/>
                </a:lnTo>
                <a:lnTo>
                  <a:pt x="216179" y="3708"/>
                </a:lnTo>
                <a:lnTo>
                  <a:pt x="158394" y="3708"/>
                </a:lnTo>
                <a:lnTo>
                  <a:pt x="46786" y="127596"/>
                </a:lnTo>
                <a:lnTo>
                  <a:pt x="46786" y="3708"/>
                </a:lnTo>
                <a:lnTo>
                  <a:pt x="0" y="3708"/>
                </a:lnTo>
                <a:lnTo>
                  <a:pt x="0" y="284048"/>
                </a:lnTo>
                <a:lnTo>
                  <a:pt x="46786" y="284048"/>
                </a:lnTo>
                <a:lnTo>
                  <a:pt x="46786" y="189547"/>
                </a:lnTo>
                <a:lnTo>
                  <a:pt x="73698" y="161632"/>
                </a:lnTo>
                <a:lnTo>
                  <a:pt x="166624" y="284048"/>
                </a:lnTo>
                <a:lnTo>
                  <a:pt x="223113" y="284048"/>
                </a:lnTo>
                <a:close/>
              </a:path>
              <a:path w="1580514" h="288289">
                <a:moveTo>
                  <a:pt x="653415" y="3708"/>
                </a:moveTo>
                <a:lnTo>
                  <a:pt x="600163" y="3708"/>
                </a:lnTo>
                <a:lnTo>
                  <a:pt x="533400" y="132410"/>
                </a:lnTo>
                <a:lnTo>
                  <a:pt x="466928" y="3708"/>
                </a:lnTo>
                <a:lnTo>
                  <a:pt x="413207" y="3708"/>
                </a:lnTo>
                <a:lnTo>
                  <a:pt x="233921" y="3797"/>
                </a:lnTo>
                <a:lnTo>
                  <a:pt x="233921" y="284467"/>
                </a:lnTo>
                <a:lnTo>
                  <a:pt x="416077" y="284467"/>
                </a:lnTo>
                <a:lnTo>
                  <a:pt x="416077" y="243827"/>
                </a:lnTo>
                <a:lnTo>
                  <a:pt x="280708" y="243827"/>
                </a:lnTo>
                <a:lnTo>
                  <a:pt x="280708" y="160007"/>
                </a:lnTo>
                <a:lnTo>
                  <a:pt x="397217" y="160007"/>
                </a:lnTo>
                <a:lnTo>
                  <a:pt x="397217" y="119367"/>
                </a:lnTo>
                <a:lnTo>
                  <a:pt x="280708" y="119367"/>
                </a:lnTo>
                <a:lnTo>
                  <a:pt x="280708" y="44437"/>
                </a:lnTo>
                <a:lnTo>
                  <a:pt x="414223" y="44437"/>
                </a:lnTo>
                <a:lnTo>
                  <a:pt x="414223" y="5562"/>
                </a:lnTo>
                <a:lnTo>
                  <a:pt x="509917" y="179285"/>
                </a:lnTo>
                <a:lnTo>
                  <a:pt x="509917" y="284048"/>
                </a:lnTo>
                <a:lnTo>
                  <a:pt x="556704" y="284048"/>
                </a:lnTo>
                <a:lnTo>
                  <a:pt x="556704" y="179285"/>
                </a:lnTo>
                <a:lnTo>
                  <a:pt x="653415" y="3708"/>
                </a:lnTo>
                <a:close/>
              </a:path>
              <a:path w="1580514" h="288289">
                <a:moveTo>
                  <a:pt x="842721" y="243827"/>
                </a:moveTo>
                <a:lnTo>
                  <a:pt x="715124" y="243827"/>
                </a:lnTo>
                <a:lnTo>
                  <a:pt x="715124" y="3797"/>
                </a:lnTo>
                <a:lnTo>
                  <a:pt x="668337" y="3797"/>
                </a:lnTo>
                <a:lnTo>
                  <a:pt x="668337" y="243827"/>
                </a:lnTo>
                <a:lnTo>
                  <a:pt x="668337" y="284467"/>
                </a:lnTo>
                <a:lnTo>
                  <a:pt x="842721" y="284467"/>
                </a:lnTo>
                <a:lnTo>
                  <a:pt x="842721" y="243827"/>
                </a:lnTo>
                <a:close/>
              </a:path>
              <a:path w="1580514" h="288289">
                <a:moveTo>
                  <a:pt x="1075182" y="133146"/>
                </a:moveTo>
                <a:lnTo>
                  <a:pt x="1067003" y="78092"/>
                </a:lnTo>
                <a:lnTo>
                  <a:pt x="1047445" y="41427"/>
                </a:lnTo>
                <a:lnTo>
                  <a:pt x="1028776" y="22034"/>
                </a:lnTo>
                <a:lnTo>
                  <a:pt x="1028776" y="152387"/>
                </a:lnTo>
                <a:lnTo>
                  <a:pt x="1027671" y="174218"/>
                </a:lnTo>
                <a:lnTo>
                  <a:pt x="1011199" y="222745"/>
                </a:lnTo>
                <a:lnTo>
                  <a:pt x="976744" y="245021"/>
                </a:lnTo>
                <a:lnTo>
                  <a:pt x="961644" y="246507"/>
                </a:lnTo>
                <a:lnTo>
                  <a:pt x="947166" y="245021"/>
                </a:lnTo>
                <a:lnTo>
                  <a:pt x="912545" y="222745"/>
                </a:lnTo>
                <a:lnTo>
                  <a:pt x="895134" y="174256"/>
                </a:lnTo>
                <a:lnTo>
                  <a:pt x="893965" y="152387"/>
                </a:lnTo>
                <a:lnTo>
                  <a:pt x="894054" y="133146"/>
                </a:lnTo>
                <a:lnTo>
                  <a:pt x="898563" y="94475"/>
                </a:lnTo>
                <a:lnTo>
                  <a:pt x="922350" y="54800"/>
                </a:lnTo>
                <a:lnTo>
                  <a:pt x="961275" y="41427"/>
                </a:lnTo>
                <a:lnTo>
                  <a:pt x="976299" y="42913"/>
                </a:lnTo>
                <a:lnTo>
                  <a:pt x="1010920" y="65100"/>
                </a:lnTo>
                <a:lnTo>
                  <a:pt x="1027658" y="113296"/>
                </a:lnTo>
                <a:lnTo>
                  <a:pt x="1028776" y="152387"/>
                </a:lnTo>
                <a:lnTo>
                  <a:pt x="1028776" y="22034"/>
                </a:lnTo>
                <a:lnTo>
                  <a:pt x="1026807" y="20180"/>
                </a:lnTo>
                <a:lnTo>
                  <a:pt x="1007503" y="8978"/>
                </a:lnTo>
                <a:lnTo>
                  <a:pt x="985659" y="2247"/>
                </a:lnTo>
                <a:lnTo>
                  <a:pt x="961275" y="0"/>
                </a:lnTo>
                <a:lnTo>
                  <a:pt x="937247" y="2286"/>
                </a:lnTo>
                <a:lnTo>
                  <a:pt x="896188" y="20497"/>
                </a:lnTo>
                <a:lnTo>
                  <a:pt x="865327" y="56273"/>
                </a:lnTo>
                <a:lnTo>
                  <a:pt x="849528" y="105752"/>
                </a:lnTo>
                <a:lnTo>
                  <a:pt x="847547" y="152387"/>
                </a:lnTo>
                <a:lnTo>
                  <a:pt x="849528" y="182079"/>
                </a:lnTo>
                <a:lnTo>
                  <a:pt x="865441" y="231686"/>
                </a:lnTo>
                <a:lnTo>
                  <a:pt x="896454" y="267360"/>
                </a:lnTo>
                <a:lnTo>
                  <a:pt x="937590" y="285470"/>
                </a:lnTo>
                <a:lnTo>
                  <a:pt x="961644" y="287743"/>
                </a:lnTo>
                <a:lnTo>
                  <a:pt x="986231" y="285470"/>
                </a:lnTo>
                <a:lnTo>
                  <a:pt x="1008202" y="278663"/>
                </a:lnTo>
                <a:lnTo>
                  <a:pt x="1027557" y="267309"/>
                </a:lnTo>
                <a:lnTo>
                  <a:pt x="1044308" y="251409"/>
                </a:lnTo>
                <a:lnTo>
                  <a:pt x="1047648" y="246507"/>
                </a:lnTo>
                <a:lnTo>
                  <a:pt x="1057821" y="231597"/>
                </a:lnTo>
                <a:lnTo>
                  <a:pt x="1067460" y="208483"/>
                </a:lnTo>
                <a:lnTo>
                  <a:pt x="1073251" y="182118"/>
                </a:lnTo>
                <a:lnTo>
                  <a:pt x="1075182" y="152387"/>
                </a:lnTo>
                <a:lnTo>
                  <a:pt x="1075182" y="133146"/>
                </a:lnTo>
                <a:close/>
              </a:path>
              <a:path w="1580514" h="288289">
                <a:moveTo>
                  <a:pt x="1323898" y="93573"/>
                </a:moveTo>
                <a:lnTo>
                  <a:pt x="1312748" y="54330"/>
                </a:lnTo>
                <a:lnTo>
                  <a:pt x="1277937" y="13944"/>
                </a:lnTo>
                <a:lnTo>
                  <a:pt x="1240993" y="1549"/>
                </a:lnTo>
                <a:lnTo>
                  <a:pt x="1218209" y="0"/>
                </a:lnTo>
                <a:lnTo>
                  <a:pt x="1192415" y="2235"/>
                </a:lnTo>
                <a:lnTo>
                  <a:pt x="1150251" y="20027"/>
                </a:lnTo>
                <a:lnTo>
                  <a:pt x="1120940" y="55054"/>
                </a:lnTo>
                <a:lnTo>
                  <a:pt x="1106144" y="103924"/>
                </a:lnTo>
                <a:lnTo>
                  <a:pt x="1104290" y="133337"/>
                </a:lnTo>
                <a:lnTo>
                  <a:pt x="1104290" y="154228"/>
                </a:lnTo>
                <a:lnTo>
                  <a:pt x="1112596" y="210096"/>
                </a:lnTo>
                <a:lnTo>
                  <a:pt x="1137488" y="252336"/>
                </a:lnTo>
                <a:lnTo>
                  <a:pt x="1175283" y="278892"/>
                </a:lnTo>
                <a:lnTo>
                  <a:pt x="1222273" y="287743"/>
                </a:lnTo>
                <a:lnTo>
                  <a:pt x="1244142" y="286816"/>
                </a:lnTo>
                <a:lnTo>
                  <a:pt x="1291437" y="272948"/>
                </a:lnTo>
                <a:lnTo>
                  <a:pt x="1323060" y="244754"/>
                </a:lnTo>
                <a:lnTo>
                  <a:pt x="1323060" y="138887"/>
                </a:lnTo>
                <a:lnTo>
                  <a:pt x="1214145" y="138887"/>
                </a:lnTo>
                <a:lnTo>
                  <a:pt x="1214145" y="178828"/>
                </a:lnTo>
                <a:lnTo>
                  <a:pt x="1276464" y="178828"/>
                </a:lnTo>
                <a:lnTo>
                  <a:pt x="1276464" y="231432"/>
                </a:lnTo>
                <a:lnTo>
                  <a:pt x="1235125" y="247230"/>
                </a:lnTo>
                <a:lnTo>
                  <a:pt x="1222463" y="247611"/>
                </a:lnTo>
                <a:lnTo>
                  <a:pt x="1207274" y="246100"/>
                </a:lnTo>
                <a:lnTo>
                  <a:pt x="1170863" y="223304"/>
                </a:lnTo>
                <a:lnTo>
                  <a:pt x="1152486" y="175298"/>
                </a:lnTo>
                <a:lnTo>
                  <a:pt x="1151267" y="154228"/>
                </a:lnTo>
                <a:lnTo>
                  <a:pt x="1151267" y="132041"/>
                </a:lnTo>
                <a:lnTo>
                  <a:pt x="1155471" y="93535"/>
                </a:lnTo>
                <a:lnTo>
                  <a:pt x="1176985" y="53949"/>
                </a:lnTo>
                <a:lnTo>
                  <a:pt x="1218209" y="40322"/>
                </a:lnTo>
                <a:lnTo>
                  <a:pt x="1231493" y="41211"/>
                </a:lnTo>
                <a:lnTo>
                  <a:pt x="1265821" y="62331"/>
                </a:lnTo>
                <a:lnTo>
                  <a:pt x="1277112" y="93573"/>
                </a:lnTo>
                <a:lnTo>
                  <a:pt x="1323898" y="93573"/>
                </a:lnTo>
                <a:close/>
              </a:path>
              <a:path w="1580514" h="288289">
                <a:moveTo>
                  <a:pt x="1580095" y="93573"/>
                </a:moveTo>
                <a:lnTo>
                  <a:pt x="1568945" y="54330"/>
                </a:lnTo>
                <a:lnTo>
                  <a:pt x="1534134" y="13944"/>
                </a:lnTo>
                <a:lnTo>
                  <a:pt x="1497190" y="1549"/>
                </a:lnTo>
                <a:lnTo>
                  <a:pt x="1474406" y="0"/>
                </a:lnTo>
                <a:lnTo>
                  <a:pt x="1448612" y="2235"/>
                </a:lnTo>
                <a:lnTo>
                  <a:pt x="1406448" y="20027"/>
                </a:lnTo>
                <a:lnTo>
                  <a:pt x="1377137" y="55054"/>
                </a:lnTo>
                <a:lnTo>
                  <a:pt x="1362341" y="103924"/>
                </a:lnTo>
                <a:lnTo>
                  <a:pt x="1360487" y="133337"/>
                </a:lnTo>
                <a:lnTo>
                  <a:pt x="1360487" y="154228"/>
                </a:lnTo>
                <a:lnTo>
                  <a:pt x="1368793" y="210096"/>
                </a:lnTo>
                <a:lnTo>
                  <a:pt x="1393685" y="252336"/>
                </a:lnTo>
                <a:lnTo>
                  <a:pt x="1431480" y="278892"/>
                </a:lnTo>
                <a:lnTo>
                  <a:pt x="1478470" y="287743"/>
                </a:lnTo>
                <a:lnTo>
                  <a:pt x="1500339" y="286816"/>
                </a:lnTo>
                <a:lnTo>
                  <a:pt x="1547634" y="272948"/>
                </a:lnTo>
                <a:lnTo>
                  <a:pt x="1579257" y="244754"/>
                </a:lnTo>
                <a:lnTo>
                  <a:pt x="1579257" y="138887"/>
                </a:lnTo>
                <a:lnTo>
                  <a:pt x="1470342" y="138887"/>
                </a:lnTo>
                <a:lnTo>
                  <a:pt x="1470342" y="178828"/>
                </a:lnTo>
                <a:lnTo>
                  <a:pt x="1532661" y="178828"/>
                </a:lnTo>
                <a:lnTo>
                  <a:pt x="1532661" y="231432"/>
                </a:lnTo>
                <a:lnTo>
                  <a:pt x="1491322" y="247230"/>
                </a:lnTo>
                <a:lnTo>
                  <a:pt x="1478661" y="247611"/>
                </a:lnTo>
                <a:lnTo>
                  <a:pt x="1463471" y="246100"/>
                </a:lnTo>
                <a:lnTo>
                  <a:pt x="1427060" y="223304"/>
                </a:lnTo>
                <a:lnTo>
                  <a:pt x="1408684" y="175298"/>
                </a:lnTo>
                <a:lnTo>
                  <a:pt x="1407464" y="154228"/>
                </a:lnTo>
                <a:lnTo>
                  <a:pt x="1407464" y="132041"/>
                </a:lnTo>
                <a:lnTo>
                  <a:pt x="1411668" y="93535"/>
                </a:lnTo>
                <a:lnTo>
                  <a:pt x="1433182" y="53949"/>
                </a:lnTo>
                <a:lnTo>
                  <a:pt x="1474406" y="40322"/>
                </a:lnTo>
                <a:lnTo>
                  <a:pt x="1487690" y="41211"/>
                </a:lnTo>
                <a:lnTo>
                  <a:pt x="1522018" y="62331"/>
                </a:lnTo>
                <a:lnTo>
                  <a:pt x="1533309" y="93573"/>
                </a:lnTo>
                <a:lnTo>
                  <a:pt x="1580095" y="93573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2468" y="2044445"/>
            <a:ext cx="636270" cy="288290"/>
          </a:xfrm>
          <a:custGeom>
            <a:avLst/>
            <a:gdLst/>
            <a:ahLst/>
            <a:cxnLst/>
            <a:rect l="l" t="t" r="r" b="b"/>
            <a:pathLst>
              <a:path w="636270" h="288289">
                <a:moveTo>
                  <a:pt x="182143" y="243827"/>
                </a:moveTo>
                <a:lnTo>
                  <a:pt x="46786" y="243827"/>
                </a:lnTo>
                <a:lnTo>
                  <a:pt x="46786" y="160007"/>
                </a:lnTo>
                <a:lnTo>
                  <a:pt x="163283" y="160007"/>
                </a:lnTo>
                <a:lnTo>
                  <a:pt x="163283" y="119367"/>
                </a:lnTo>
                <a:lnTo>
                  <a:pt x="46786" y="119367"/>
                </a:lnTo>
                <a:lnTo>
                  <a:pt x="46786" y="44437"/>
                </a:lnTo>
                <a:lnTo>
                  <a:pt x="180301" y="44437"/>
                </a:lnTo>
                <a:lnTo>
                  <a:pt x="180301" y="3797"/>
                </a:lnTo>
                <a:lnTo>
                  <a:pt x="0" y="3797"/>
                </a:lnTo>
                <a:lnTo>
                  <a:pt x="0" y="44437"/>
                </a:lnTo>
                <a:lnTo>
                  <a:pt x="0" y="119367"/>
                </a:lnTo>
                <a:lnTo>
                  <a:pt x="0" y="160007"/>
                </a:lnTo>
                <a:lnTo>
                  <a:pt x="0" y="243827"/>
                </a:lnTo>
                <a:lnTo>
                  <a:pt x="0" y="284467"/>
                </a:lnTo>
                <a:lnTo>
                  <a:pt x="182143" y="284467"/>
                </a:lnTo>
                <a:lnTo>
                  <a:pt x="182143" y="243827"/>
                </a:lnTo>
                <a:close/>
              </a:path>
              <a:path w="636270" h="288289">
                <a:moveTo>
                  <a:pt x="418198" y="274891"/>
                </a:moveTo>
                <a:lnTo>
                  <a:pt x="362927" y="174942"/>
                </a:lnTo>
                <a:lnTo>
                  <a:pt x="357352" y="164858"/>
                </a:lnTo>
                <a:lnTo>
                  <a:pt x="366839" y="160324"/>
                </a:lnTo>
                <a:lnTo>
                  <a:pt x="375704" y="154203"/>
                </a:lnTo>
                <a:lnTo>
                  <a:pt x="383946" y="146507"/>
                </a:lnTo>
                <a:lnTo>
                  <a:pt x="391566" y="137223"/>
                </a:lnTo>
                <a:lnTo>
                  <a:pt x="393026" y="134810"/>
                </a:lnTo>
                <a:lnTo>
                  <a:pt x="397954" y="126682"/>
                </a:lnTo>
                <a:lnTo>
                  <a:pt x="402526" y="115303"/>
                </a:lnTo>
                <a:lnTo>
                  <a:pt x="405257" y="103098"/>
                </a:lnTo>
                <a:lnTo>
                  <a:pt x="406171" y="90068"/>
                </a:lnTo>
                <a:lnTo>
                  <a:pt x="404533" y="70307"/>
                </a:lnTo>
                <a:lnTo>
                  <a:pt x="379920" y="25895"/>
                </a:lnTo>
                <a:lnTo>
                  <a:pt x="359575" y="13792"/>
                </a:lnTo>
                <a:lnTo>
                  <a:pt x="359575" y="90068"/>
                </a:lnTo>
                <a:lnTo>
                  <a:pt x="358762" y="99009"/>
                </a:lnTo>
                <a:lnTo>
                  <a:pt x="330403" y="131559"/>
                </a:lnTo>
                <a:lnTo>
                  <a:pt x="307428" y="134810"/>
                </a:lnTo>
                <a:lnTo>
                  <a:pt x="258419" y="134810"/>
                </a:lnTo>
                <a:lnTo>
                  <a:pt x="258419" y="44018"/>
                </a:lnTo>
                <a:lnTo>
                  <a:pt x="306311" y="44018"/>
                </a:lnTo>
                <a:lnTo>
                  <a:pt x="347179" y="56591"/>
                </a:lnTo>
                <a:lnTo>
                  <a:pt x="359575" y="90068"/>
                </a:lnTo>
                <a:lnTo>
                  <a:pt x="359575" y="13792"/>
                </a:lnTo>
                <a:lnTo>
                  <a:pt x="348386" y="9245"/>
                </a:lnTo>
                <a:lnTo>
                  <a:pt x="328676" y="5092"/>
                </a:lnTo>
                <a:lnTo>
                  <a:pt x="306311" y="3708"/>
                </a:lnTo>
                <a:lnTo>
                  <a:pt x="211632" y="3708"/>
                </a:lnTo>
                <a:lnTo>
                  <a:pt x="211632" y="284048"/>
                </a:lnTo>
                <a:lnTo>
                  <a:pt x="258419" y="284048"/>
                </a:lnTo>
                <a:lnTo>
                  <a:pt x="258419" y="174942"/>
                </a:lnTo>
                <a:lnTo>
                  <a:pt x="312788" y="174942"/>
                </a:lnTo>
                <a:lnTo>
                  <a:pt x="371221" y="284048"/>
                </a:lnTo>
                <a:lnTo>
                  <a:pt x="418198" y="284048"/>
                </a:lnTo>
                <a:lnTo>
                  <a:pt x="418198" y="274891"/>
                </a:lnTo>
                <a:close/>
              </a:path>
              <a:path w="636270" h="288289">
                <a:moveTo>
                  <a:pt x="636028" y="210083"/>
                </a:moveTo>
                <a:lnTo>
                  <a:pt x="623176" y="166725"/>
                </a:lnTo>
                <a:lnTo>
                  <a:pt x="584034" y="136779"/>
                </a:lnTo>
                <a:lnTo>
                  <a:pt x="527583" y="116954"/>
                </a:lnTo>
                <a:lnTo>
                  <a:pt x="515226" y="112280"/>
                </a:lnTo>
                <a:lnTo>
                  <a:pt x="485381" y="85191"/>
                </a:lnTo>
                <a:lnTo>
                  <a:pt x="484568" y="78409"/>
                </a:lnTo>
                <a:lnTo>
                  <a:pt x="485317" y="70612"/>
                </a:lnTo>
                <a:lnTo>
                  <a:pt x="512102" y="43040"/>
                </a:lnTo>
                <a:lnTo>
                  <a:pt x="534873" y="40322"/>
                </a:lnTo>
                <a:lnTo>
                  <a:pt x="547852" y="41148"/>
                </a:lnTo>
                <a:lnTo>
                  <a:pt x="581355" y="60896"/>
                </a:lnTo>
                <a:lnTo>
                  <a:pt x="588683" y="92468"/>
                </a:lnTo>
                <a:lnTo>
                  <a:pt x="635292" y="92468"/>
                </a:lnTo>
                <a:lnTo>
                  <a:pt x="620458" y="40703"/>
                </a:lnTo>
                <a:lnTo>
                  <a:pt x="577291" y="6667"/>
                </a:lnTo>
                <a:lnTo>
                  <a:pt x="534873" y="0"/>
                </a:lnTo>
                <a:lnTo>
                  <a:pt x="514184" y="1397"/>
                </a:lnTo>
                <a:lnTo>
                  <a:pt x="464604" y="22377"/>
                </a:lnTo>
                <a:lnTo>
                  <a:pt x="439458" y="62496"/>
                </a:lnTo>
                <a:lnTo>
                  <a:pt x="437781" y="78778"/>
                </a:lnTo>
                <a:lnTo>
                  <a:pt x="439331" y="94767"/>
                </a:lnTo>
                <a:lnTo>
                  <a:pt x="462470" y="131953"/>
                </a:lnTo>
                <a:lnTo>
                  <a:pt x="508038" y="156667"/>
                </a:lnTo>
                <a:lnTo>
                  <a:pt x="545147" y="168770"/>
                </a:lnTo>
                <a:lnTo>
                  <a:pt x="559676" y="174294"/>
                </a:lnTo>
                <a:lnTo>
                  <a:pt x="588365" y="202831"/>
                </a:lnTo>
                <a:lnTo>
                  <a:pt x="589051" y="210451"/>
                </a:lnTo>
                <a:lnTo>
                  <a:pt x="588225" y="218452"/>
                </a:lnTo>
                <a:lnTo>
                  <a:pt x="559396" y="245071"/>
                </a:lnTo>
                <a:lnTo>
                  <a:pt x="536536" y="247611"/>
                </a:lnTo>
                <a:lnTo>
                  <a:pt x="524764" y="246913"/>
                </a:lnTo>
                <a:lnTo>
                  <a:pt x="486079" y="229489"/>
                </a:lnTo>
                <a:lnTo>
                  <a:pt x="475881" y="194919"/>
                </a:lnTo>
                <a:lnTo>
                  <a:pt x="429285" y="194919"/>
                </a:lnTo>
                <a:lnTo>
                  <a:pt x="438378" y="238137"/>
                </a:lnTo>
                <a:lnTo>
                  <a:pt x="474408" y="272567"/>
                </a:lnTo>
                <a:lnTo>
                  <a:pt x="511035" y="285318"/>
                </a:lnTo>
                <a:lnTo>
                  <a:pt x="536536" y="287743"/>
                </a:lnTo>
                <a:lnTo>
                  <a:pt x="557682" y="286435"/>
                </a:lnTo>
                <a:lnTo>
                  <a:pt x="608469" y="266763"/>
                </a:lnTo>
                <a:lnTo>
                  <a:pt x="634301" y="226999"/>
                </a:lnTo>
                <a:lnTo>
                  <a:pt x="636028" y="210083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73640" y="2044445"/>
            <a:ext cx="1703705" cy="288290"/>
          </a:xfrm>
          <a:custGeom>
            <a:avLst/>
            <a:gdLst/>
            <a:ahLst/>
            <a:cxnLst/>
            <a:rect l="l" t="t" r="r" b="b"/>
            <a:pathLst>
              <a:path w="1703704" h="288289">
                <a:moveTo>
                  <a:pt x="206743" y="210083"/>
                </a:moveTo>
                <a:lnTo>
                  <a:pt x="193903" y="166725"/>
                </a:lnTo>
                <a:lnTo>
                  <a:pt x="154762" y="136779"/>
                </a:lnTo>
                <a:lnTo>
                  <a:pt x="98298" y="116954"/>
                </a:lnTo>
                <a:lnTo>
                  <a:pt x="85940" y="112280"/>
                </a:lnTo>
                <a:lnTo>
                  <a:pt x="56095" y="85191"/>
                </a:lnTo>
                <a:lnTo>
                  <a:pt x="55295" y="78409"/>
                </a:lnTo>
                <a:lnTo>
                  <a:pt x="56032" y="70612"/>
                </a:lnTo>
                <a:lnTo>
                  <a:pt x="82816" y="43040"/>
                </a:lnTo>
                <a:lnTo>
                  <a:pt x="105587" y="40322"/>
                </a:lnTo>
                <a:lnTo>
                  <a:pt x="118579" y="41148"/>
                </a:lnTo>
                <a:lnTo>
                  <a:pt x="152069" y="60896"/>
                </a:lnTo>
                <a:lnTo>
                  <a:pt x="159410" y="92468"/>
                </a:lnTo>
                <a:lnTo>
                  <a:pt x="206006" y="92468"/>
                </a:lnTo>
                <a:lnTo>
                  <a:pt x="191185" y="40703"/>
                </a:lnTo>
                <a:lnTo>
                  <a:pt x="148005" y="6667"/>
                </a:lnTo>
                <a:lnTo>
                  <a:pt x="105587" y="0"/>
                </a:lnTo>
                <a:lnTo>
                  <a:pt x="84899" y="1397"/>
                </a:lnTo>
                <a:lnTo>
                  <a:pt x="35318" y="22377"/>
                </a:lnTo>
                <a:lnTo>
                  <a:pt x="10185" y="62496"/>
                </a:lnTo>
                <a:lnTo>
                  <a:pt x="8509" y="78778"/>
                </a:lnTo>
                <a:lnTo>
                  <a:pt x="10045" y="94767"/>
                </a:lnTo>
                <a:lnTo>
                  <a:pt x="33197" y="131953"/>
                </a:lnTo>
                <a:lnTo>
                  <a:pt x="78752" y="156667"/>
                </a:lnTo>
                <a:lnTo>
                  <a:pt x="115862" y="168770"/>
                </a:lnTo>
                <a:lnTo>
                  <a:pt x="130390" y="174294"/>
                </a:lnTo>
                <a:lnTo>
                  <a:pt x="159080" y="202831"/>
                </a:lnTo>
                <a:lnTo>
                  <a:pt x="159778" y="210451"/>
                </a:lnTo>
                <a:lnTo>
                  <a:pt x="158953" y="218452"/>
                </a:lnTo>
                <a:lnTo>
                  <a:pt x="130111" y="245071"/>
                </a:lnTo>
                <a:lnTo>
                  <a:pt x="107251" y="247611"/>
                </a:lnTo>
                <a:lnTo>
                  <a:pt x="95478" y="246913"/>
                </a:lnTo>
                <a:lnTo>
                  <a:pt x="56794" y="229489"/>
                </a:lnTo>
                <a:lnTo>
                  <a:pt x="46596" y="194919"/>
                </a:lnTo>
                <a:lnTo>
                  <a:pt x="0" y="194919"/>
                </a:lnTo>
                <a:lnTo>
                  <a:pt x="9105" y="238137"/>
                </a:lnTo>
                <a:lnTo>
                  <a:pt x="45135" y="272567"/>
                </a:lnTo>
                <a:lnTo>
                  <a:pt x="81762" y="285318"/>
                </a:lnTo>
                <a:lnTo>
                  <a:pt x="107251" y="287743"/>
                </a:lnTo>
                <a:lnTo>
                  <a:pt x="128397" y="286435"/>
                </a:lnTo>
                <a:lnTo>
                  <a:pt x="179197" y="266763"/>
                </a:lnTo>
                <a:lnTo>
                  <a:pt x="205028" y="226999"/>
                </a:lnTo>
                <a:lnTo>
                  <a:pt x="206743" y="210083"/>
                </a:lnTo>
                <a:close/>
              </a:path>
              <a:path w="1703704" h="288289">
                <a:moveTo>
                  <a:pt x="421208" y="243827"/>
                </a:moveTo>
                <a:lnTo>
                  <a:pt x="285838" y="243827"/>
                </a:lnTo>
                <a:lnTo>
                  <a:pt x="285838" y="160007"/>
                </a:lnTo>
                <a:lnTo>
                  <a:pt x="402336" y="160007"/>
                </a:lnTo>
                <a:lnTo>
                  <a:pt x="402336" y="119367"/>
                </a:lnTo>
                <a:lnTo>
                  <a:pt x="285838" y="119367"/>
                </a:lnTo>
                <a:lnTo>
                  <a:pt x="285838" y="44437"/>
                </a:lnTo>
                <a:lnTo>
                  <a:pt x="419354" y="44437"/>
                </a:lnTo>
                <a:lnTo>
                  <a:pt x="419354" y="3797"/>
                </a:lnTo>
                <a:lnTo>
                  <a:pt x="239052" y="3797"/>
                </a:lnTo>
                <a:lnTo>
                  <a:pt x="239052" y="44437"/>
                </a:lnTo>
                <a:lnTo>
                  <a:pt x="239052" y="119367"/>
                </a:lnTo>
                <a:lnTo>
                  <a:pt x="239052" y="160007"/>
                </a:lnTo>
                <a:lnTo>
                  <a:pt x="239052" y="243827"/>
                </a:lnTo>
                <a:lnTo>
                  <a:pt x="239052" y="284467"/>
                </a:lnTo>
                <a:lnTo>
                  <a:pt x="421208" y="284467"/>
                </a:lnTo>
                <a:lnTo>
                  <a:pt x="421208" y="243827"/>
                </a:lnTo>
                <a:close/>
              </a:path>
              <a:path w="1703704" h="288289">
                <a:moveTo>
                  <a:pt x="660488" y="187337"/>
                </a:moveTo>
                <a:lnTo>
                  <a:pt x="614070" y="187337"/>
                </a:lnTo>
                <a:lnTo>
                  <a:pt x="611060" y="202031"/>
                </a:lnTo>
                <a:lnTo>
                  <a:pt x="607098" y="214591"/>
                </a:lnTo>
                <a:lnTo>
                  <a:pt x="579005" y="244030"/>
                </a:lnTo>
                <a:lnTo>
                  <a:pt x="552221" y="247611"/>
                </a:lnTo>
                <a:lnTo>
                  <a:pt x="536917" y="245999"/>
                </a:lnTo>
                <a:lnTo>
                  <a:pt x="503859" y="221640"/>
                </a:lnTo>
                <a:lnTo>
                  <a:pt x="489204" y="175717"/>
                </a:lnTo>
                <a:lnTo>
                  <a:pt x="488226" y="157378"/>
                </a:lnTo>
                <a:lnTo>
                  <a:pt x="488226" y="130187"/>
                </a:lnTo>
                <a:lnTo>
                  <a:pt x="497852" y="77939"/>
                </a:lnTo>
                <a:lnTo>
                  <a:pt x="526440" y="46418"/>
                </a:lnTo>
                <a:lnTo>
                  <a:pt x="555358" y="40322"/>
                </a:lnTo>
                <a:lnTo>
                  <a:pt x="568693" y="41236"/>
                </a:lnTo>
                <a:lnTo>
                  <a:pt x="602551" y="63538"/>
                </a:lnTo>
                <a:lnTo>
                  <a:pt x="613981" y="101155"/>
                </a:lnTo>
                <a:lnTo>
                  <a:pt x="660400" y="101155"/>
                </a:lnTo>
                <a:lnTo>
                  <a:pt x="650252" y="58648"/>
                </a:lnTo>
                <a:lnTo>
                  <a:pt x="629424" y="26720"/>
                </a:lnTo>
                <a:lnTo>
                  <a:pt x="577989" y="1676"/>
                </a:lnTo>
                <a:lnTo>
                  <a:pt x="555358" y="0"/>
                </a:lnTo>
                <a:lnTo>
                  <a:pt x="530466" y="2247"/>
                </a:lnTo>
                <a:lnTo>
                  <a:pt x="488911" y="20231"/>
                </a:lnTo>
                <a:lnTo>
                  <a:pt x="458851" y="55372"/>
                </a:lnTo>
                <a:lnTo>
                  <a:pt x="443547" y="102666"/>
                </a:lnTo>
                <a:lnTo>
                  <a:pt x="441629" y="130556"/>
                </a:lnTo>
                <a:lnTo>
                  <a:pt x="441629" y="159410"/>
                </a:lnTo>
                <a:lnTo>
                  <a:pt x="449605" y="211505"/>
                </a:lnTo>
                <a:lnTo>
                  <a:pt x="472427" y="252425"/>
                </a:lnTo>
                <a:lnTo>
                  <a:pt x="507492" y="278917"/>
                </a:lnTo>
                <a:lnTo>
                  <a:pt x="552221" y="287743"/>
                </a:lnTo>
                <a:lnTo>
                  <a:pt x="576059" y="286054"/>
                </a:lnTo>
                <a:lnTo>
                  <a:pt x="614578" y="272554"/>
                </a:lnTo>
                <a:lnTo>
                  <a:pt x="650176" y="228854"/>
                </a:lnTo>
                <a:lnTo>
                  <a:pt x="660488" y="187337"/>
                </a:lnTo>
                <a:close/>
              </a:path>
              <a:path w="1703704" h="288289">
                <a:moveTo>
                  <a:pt x="896391" y="3708"/>
                </a:moveTo>
                <a:lnTo>
                  <a:pt x="849795" y="3708"/>
                </a:lnTo>
                <a:lnTo>
                  <a:pt x="849795" y="191401"/>
                </a:lnTo>
                <a:lnTo>
                  <a:pt x="848829" y="204990"/>
                </a:lnTo>
                <a:lnTo>
                  <a:pt x="826147" y="240030"/>
                </a:lnTo>
                <a:lnTo>
                  <a:pt x="793203" y="247611"/>
                </a:lnTo>
                <a:lnTo>
                  <a:pt x="781037" y="246773"/>
                </a:lnTo>
                <a:lnTo>
                  <a:pt x="745439" y="226352"/>
                </a:lnTo>
                <a:lnTo>
                  <a:pt x="736803" y="191401"/>
                </a:lnTo>
                <a:lnTo>
                  <a:pt x="736803" y="3708"/>
                </a:lnTo>
                <a:lnTo>
                  <a:pt x="690384" y="3708"/>
                </a:lnTo>
                <a:lnTo>
                  <a:pt x="690384" y="191401"/>
                </a:lnTo>
                <a:lnTo>
                  <a:pt x="692251" y="213982"/>
                </a:lnTo>
                <a:lnTo>
                  <a:pt x="707136" y="250139"/>
                </a:lnTo>
                <a:lnTo>
                  <a:pt x="753351" y="281736"/>
                </a:lnTo>
                <a:lnTo>
                  <a:pt x="793203" y="287743"/>
                </a:lnTo>
                <a:lnTo>
                  <a:pt x="813142" y="286245"/>
                </a:lnTo>
                <a:lnTo>
                  <a:pt x="865327" y="263702"/>
                </a:lnTo>
                <a:lnTo>
                  <a:pt x="894448" y="213982"/>
                </a:lnTo>
                <a:lnTo>
                  <a:pt x="896391" y="191401"/>
                </a:lnTo>
                <a:lnTo>
                  <a:pt x="896391" y="3708"/>
                </a:lnTo>
                <a:close/>
              </a:path>
              <a:path w="1703704" h="288289">
                <a:moveTo>
                  <a:pt x="1147368" y="274891"/>
                </a:moveTo>
                <a:lnTo>
                  <a:pt x="1092098" y="174942"/>
                </a:lnTo>
                <a:lnTo>
                  <a:pt x="1086523" y="164858"/>
                </a:lnTo>
                <a:lnTo>
                  <a:pt x="1096010" y="160324"/>
                </a:lnTo>
                <a:lnTo>
                  <a:pt x="1104874" y="154203"/>
                </a:lnTo>
                <a:lnTo>
                  <a:pt x="1113116" y="146507"/>
                </a:lnTo>
                <a:lnTo>
                  <a:pt x="1120736" y="137223"/>
                </a:lnTo>
                <a:lnTo>
                  <a:pt x="1122197" y="134810"/>
                </a:lnTo>
                <a:lnTo>
                  <a:pt x="1127125" y="126682"/>
                </a:lnTo>
                <a:lnTo>
                  <a:pt x="1131697" y="115303"/>
                </a:lnTo>
                <a:lnTo>
                  <a:pt x="1134427" y="103098"/>
                </a:lnTo>
                <a:lnTo>
                  <a:pt x="1135341" y="90068"/>
                </a:lnTo>
                <a:lnTo>
                  <a:pt x="1133703" y="70307"/>
                </a:lnTo>
                <a:lnTo>
                  <a:pt x="1109091" y="25895"/>
                </a:lnTo>
                <a:lnTo>
                  <a:pt x="1088745" y="13792"/>
                </a:lnTo>
                <a:lnTo>
                  <a:pt x="1088745" y="90068"/>
                </a:lnTo>
                <a:lnTo>
                  <a:pt x="1087932" y="99009"/>
                </a:lnTo>
                <a:lnTo>
                  <a:pt x="1059573" y="131559"/>
                </a:lnTo>
                <a:lnTo>
                  <a:pt x="1036599" y="134810"/>
                </a:lnTo>
                <a:lnTo>
                  <a:pt x="987590" y="134810"/>
                </a:lnTo>
                <a:lnTo>
                  <a:pt x="987590" y="44018"/>
                </a:lnTo>
                <a:lnTo>
                  <a:pt x="1035481" y="44018"/>
                </a:lnTo>
                <a:lnTo>
                  <a:pt x="1076350" y="56591"/>
                </a:lnTo>
                <a:lnTo>
                  <a:pt x="1088745" y="90068"/>
                </a:lnTo>
                <a:lnTo>
                  <a:pt x="1088745" y="13792"/>
                </a:lnTo>
                <a:lnTo>
                  <a:pt x="1077556" y="9245"/>
                </a:lnTo>
                <a:lnTo>
                  <a:pt x="1057846" y="5092"/>
                </a:lnTo>
                <a:lnTo>
                  <a:pt x="1035481" y="3708"/>
                </a:lnTo>
                <a:lnTo>
                  <a:pt x="940803" y="3708"/>
                </a:lnTo>
                <a:lnTo>
                  <a:pt x="940803" y="284048"/>
                </a:lnTo>
                <a:lnTo>
                  <a:pt x="987590" y="284048"/>
                </a:lnTo>
                <a:lnTo>
                  <a:pt x="987590" y="174942"/>
                </a:lnTo>
                <a:lnTo>
                  <a:pt x="1041958" y="174942"/>
                </a:lnTo>
                <a:lnTo>
                  <a:pt x="1100391" y="284048"/>
                </a:lnTo>
                <a:lnTo>
                  <a:pt x="1147368" y="284048"/>
                </a:lnTo>
                <a:lnTo>
                  <a:pt x="1147368" y="274891"/>
                </a:lnTo>
                <a:close/>
              </a:path>
              <a:path w="1703704" h="288289">
                <a:moveTo>
                  <a:pt x="1224102" y="3708"/>
                </a:moveTo>
                <a:lnTo>
                  <a:pt x="1177315" y="3708"/>
                </a:lnTo>
                <a:lnTo>
                  <a:pt x="1177315" y="284048"/>
                </a:lnTo>
                <a:lnTo>
                  <a:pt x="1224102" y="284048"/>
                </a:lnTo>
                <a:lnTo>
                  <a:pt x="1224102" y="3708"/>
                </a:lnTo>
                <a:close/>
              </a:path>
              <a:path w="1703704" h="288289">
                <a:moveTo>
                  <a:pt x="1703171" y="3708"/>
                </a:moveTo>
                <a:lnTo>
                  <a:pt x="1649920" y="3708"/>
                </a:lnTo>
                <a:lnTo>
                  <a:pt x="1583156" y="132410"/>
                </a:lnTo>
                <a:lnTo>
                  <a:pt x="1516672" y="3708"/>
                </a:lnTo>
                <a:lnTo>
                  <a:pt x="1462951" y="3708"/>
                </a:lnTo>
                <a:lnTo>
                  <a:pt x="1247571" y="3797"/>
                </a:lnTo>
                <a:lnTo>
                  <a:pt x="1247571" y="44437"/>
                </a:lnTo>
                <a:lnTo>
                  <a:pt x="1333931" y="44437"/>
                </a:lnTo>
                <a:lnTo>
                  <a:pt x="1333931" y="284467"/>
                </a:lnTo>
                <a:lnTo>
                  <a:pt x="1380159" y="284467"/>
                </a:lnTo>
                <a:lnTo>
                  <a:pt x="1380159" y="44437"/>
                </a:lnTo>
                <a:lnTo>
                  <a:pt x="1466710" y="44437"/>
                </a:lnTo>
                <a:lnTo>
                  <a:pt x="1466710" y="10541"/>
                </a:lnTo>
                <a:lnTo>
                  <a:pt x="1559674" y="179285"/>
                </a:lnTo>
                <a:lnTo>
                  <a:pt x="1559674" y="284048"/>
                </a:lnTo>
                <a:lnTo>
                  <a:pt x="1606461" y="284048"/>
                </a:lnTo>
                <a:lnTo>
                  <a:pt x="1606461" y="179285"/>
                </a:lnTo>
                <a:lnTo>
                  <a:pt x="1703171" y="3708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8280" y="2044444"/>
            <a:ext cx="233045" cy="288290"/>
          </a:xfrm>
          <a:custGeom>
            <a:avLst/>
            <a:gdLst/>
            <a:ahLst/>
            <a:cxnLst/>
            <a:rect l="l" t="t" r="r" b="b"/>
            <a:pathLst>
              <a:path w="233045" h="288289">
                <a:moveTo>
                  <a:pt x="92462" y="287741"/>
                </a:moveTo>
                <a:lnTo>
                  <a:pt x="54367" y="281986"/>
                </a:lnTo>
                <a:lnTo>
                  <a:pt x="14042" y="252415"/>
                </a:lnTo>
                <a:lnTo>
                  <a:pt x="0" y="206005"/>
                </a:lnTo>
                <a:lnTo>
                  <a:pt x="965" y="193459"/>
                </a:lnTo>
                <a:lnTo>
                  <a:pt x="23364" y="153758"/>
                </a:lnTo>
                <a:lnTo>
                  <a:pt x="49559" y="131481"/>
                </a:lnTo>
                <a:lnTo>
                  <a:pt x="44485" y="125095"/>
                </a:lnTo>
                <a:lnTo>
                  <a:pt x="23993" y="87723"/>
                </a:lnTo>
                <a:lnTo>
                  <a:pt x="21908" y="69716"/>
                </a:lnTo>
                <a:lnTo>
                  <a:pt x="23080" y="54864"/>
                </a:lnTo>
                <a:lnTo>
                  <a:pt x="41977" y="18492"/>
                </a:lnTo>
                <a:lnTo>
                  <a:pt x="79320" y="1155"/>
                </a:lnTo>
                <a:lnTo>
                  <a:pt x="94866" y="0"/>
                </a:lnTo>
                <a:lnTo>
                  <a:pt x="110070" y="1161"/>
                </a:lnTo>
                <a:lnTo>
                  <a:pt x="145627" y="18584"/>
                </a:lnTo>
                <a:lnTo>
                  <a:pt x="159783" y="39018"/>
                </a:lnTo>
                <a:lnTo>
                  <a:pt x="85681" y="39018"/>
                </a:lnTo>
                <a:lnTo>
                  <a:pt x="78870" y="42008"/>
                </a:lnTo>
                <a:lnTo>
                  <a:pt x="69623" y="53967"/>
                </a:lnTo>
                <a:lnTo>
                  <a:pt x="67312" y="61209"/>
                </a:lnTo>
                <a:lnTo>
                  <a:pt x="67362" y="70086"/>
                </a:lnTo>
                <a:lnTo>
                  <a:pt x="68393" y="77737"/>
                </a:lnTo>
                <a:lnTo>
                  <a:pt x="71635" y="86544"/>
                </a:lnTo>
                <a:lnTo>
                  <a:pt x="77038" y="96137"/>
                </a:lnTo>
                <a:lnTo>
                  <a:pt x="84602" y="106516"/>
                </a:lnTo>
                <a:lnTo>
                  <a:pt x="146566" y="106516"/>
                </a:lnTo>
                <a:lnTo>
                  <a:pt x="141212" y="112133"/>
                </a:lnTo>
                <a:lnTo>
                  <a:pt x="133798" y="118854"/>
                </a:lnTo>
                <a:lnTo>
                  <a:pt x="125563" y="125378"/>
                </a:lnTo>
                <a:lnTo>
                  <a:pt x="110122" y="136843"/>
                </a:lnTo>
                <a:lnTo>
                  <a:pt x="131536" y="162548"/>
                </a:lnTo>
                <a:lnTo>
                  <a:pt x="75633" y="162548"/>
                </a:lnTo>
                <a:lnTo>
                  <a:pt x="72120" y="165137"/>
                </a:lnTo>
                <a:lnTo>
                  <a:pt x="46662" y="197406"/>
                </a:lnTo>
                <a:lnTo>
                  <a:pt x="45306" y="202738"/>
                </a:lnTo>
                <a:lnTo>
                  <a:pt x="45306" y="206005"/>
                </a:lnTo>
                <a:lnTo>
                  <a:pt x="63215" y="241516"/>
                </a:lnTo>
                <a:lnTo>
                  <a:pt x="92462" y="248538"/>
                </a:lnTo>
                <a:lnTo>
                  <a:pt x="203147" y="248538"/>
                </a:lnTo>
                <a:lnTo>
                  <a:pt x="217055" y="265181"/>
                </a:lnTo>
                <a:lnTo>
                  <a:pt x="161623" y="265181"/>
                </a:lnTo>
                <a:lnTo>
                  <a:pt x="155821" y="269682"/>
                </a:lnTo>
                <a:lnTo>
                  <a:pt x="148863" y="273849"/>
                </a:lnTo>
                <a:lnTo>
                  <a:pt x="111925" y="286100"/>
                </a:lnTo>
                <a:lnTo>
                  <a:pt x="102182" y="287331"/>
                </a:lnTo>
                <a:lnTo>
                  <a:pt x="92462" y="287741"/>
                </a:lnTo>
                <a:close/>
              </a:path>
              <a:path w="233045" h="288289">
                <a:moveTo>
                  <a:pt x="146566" y="106516"/>
                </a:moveTo>
                <a:lnTo>
                  <a:pt x="84602" y="106516"/>
                </a:lnTo>
                <a:lnTo>
                  <a:pt x="100136" y="95513"/>
                </a:lnTo>
                <a:lnTo>
                  <a:pt x="107841" y="90150"/>
                </a:lnTo>
                <a:lnTo>
                  <a:pt x="113358" y="85219"/>
                </a:lnTo>
                <a:lnTo>
                  <a:pt x="120015" y="76219"/>
                </a:lnTo>
                <a:lnTo>
                  <a:pt x="121679" y="70086"/>
                </a:lnTo>
                <a:lnTo>
                  <a:pt x="121679" y="56525"/>
                </a:lnTo>
                <a:lnTo>
                  <a:pt x="119368" y="51193"/>
                </a:lnTo>
                <a:lnTo>
                  <a:pt x="110122" y="41453"/>
                </a:lnTo>
                <a:lnTo>
                  <a:pt x="103434" y="39018"/>
                </a:lnTo>
                <a:lnTo>
                  <a:pt x="159783" y="39018"/>
                </a:lnTo>
                <a:lnTo>
                  <a:pt x="163224" y="50120"/>
                </a:lnTo>
                <a:lnTo>
                  <a:pt x="164397" y="62319"/>
                </a:lnTo>
                <a:lnTo>
                  <a:pt x="163721" y="72530"/>
                </a:lnTo>
                <a:lnTo>
                  <a:pt x="161693" y="81898"/>
                </a:lnTo>
                <a:lnTo>
                  <a:pt x="158312" y="90422"/>
                </a:lnTo>
                <a:lnTo>
                  <a:pt x="153579" y="98102"/>
                </a:lnTo>
                <a:lnTo>
                  <a:pt x="147806" y="105216"/>
                </a:lnTo>
                <a:lnTo>
                  <a:pt x="146566" y="106516"/>
                </a:lnTo>
                <a:close/>
              </a:path>
              <a:path w="233045" h="288289">
                <a:moveTo>
                  <a:pt x="205178" y="197776"/>
                </a:moveTo>
                <a:lnTo>
                  <a:pt x="160883" y="197776"/>
                </a:lnTo>
                <a:lnTo>
                  <a:pt x="164443" y="188882"/>
                </a:lnTo>
                <a:lnTo>
                  <a:pt x="166986" y="177735"/>
                </a:lnTo>
                <a:lnTo>
                  <a:pt x="168511" y="164333"/>
                </a:lnTo>
                <a:lnTo>
                  <a:pt x="169020" y="148678"/>
                </a:lnTo>
                <a:lnTo>
                  <a:pt x="210813" y="148678"/>
                </a:lnTo>
                <a:lnTo>
                  <a:pt x="209484" y="174360"/>
                </a:lnTo>
                <a:lnTo>
                  <a:pt x="205496" y="196851"/>
                </a:lnTo>
                <a:lnTo>
                  <a:pt x="205178" y="197776"/>
                </a:lnTo>
                <a:close/>
              </a:path>
              <a:path w="233045" h="288289">
                <a:moveTo>
                  <a:pt x="203147" y="248538"/>
                </a:moveTo>
                <a:lnTo>
                  <a:pt x="92462" y="248538"/>
                </a:lnTo>
                <a:lnTo>
                  <a:pt x="104557" y="247572"/>
                </a:lnTo>
                <a:lnTo>
                  <a:pt x="115600" y="244677"/>
                </a:lnTo>
                <a:lnTo>
                  <a:pt x="125592" y="239852"/>
                </a:lnTo>
                <a:lnTo>
                  <a:pt x="134532" y="233096"/>
                </a:lnTo>
                <a:lnTo>
                  <a:pt x="75633" y="162548"/>
                </a:lnTo>
                <a:lnTo>
                  <a:pt x="131536" y="162548"/>
                </a:lnTo>
                <a:lnTo>
                  <a:pt x="160883" y="197776"/>
                </a:lnTo>
                <a:lnTo>
                  <a:pt x="205178" y="197776"/>
                </a:lnTo>
                <a:lnTo>
                  <a:pt x="198851" y="216153"/>
                </a:lnTo>
                <a:lnTo>
                  <a:pt x="189547" y="232264"/>
                </a:lnTo>
                <a:lnTo>
                  <a:pt x="203147" y="248538"/>
                </a:lnTo>
                <a:close/>
              </a:path>
              <a:path w="233045" h="288289">
                <a:moveTo>
                  <a:pt x="232819" y="284043"/>
                </a:moveTo>
                <a:lnTo>
                  <a:pt x="177342" y="284043"/>
                </a:lnTo>
                <a:lnTo>
                  <a:pt x="161623" y="265181"/>
                </a:lnTo>
                <a:lnTo>
                  <a:pt x="217055" y="265181"/>
                </a:lnTo>
                <a:lnTo>
                  <a:pt x="232819" y="284043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6473" y="2048143"/>
            <a:ext cx="46990" cy="280670"/>
          </a:xfrm>
          <a:custGeom>
            <a:avLst/>
            <a:gdLst/>
            <a:ahLst/>
            <a:cxnLst/>
            <a:rect l="l" t="t" r="r" b="b"/>
            <a:pathLst>
              <a:path w="46989" h="280669">
                <a:moveTo>
                  <a:pt x="46785" y="280344"/>
                </a:moveTo>
                <a:lnTo>
                  <a:pt x="0" y="280344"/>
                </a:lnTo>
                <a:lnTo>
                  <a:pt x="0" y="0"/>
                </a:lnTo>
                <a:lnTo>
                  <a:pt x="46785" y="0"/>
                </a:lnTo>
                <a:lnTo>
                  <a:pt x="46785" y="280344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04135" y="2048143"/>
            <a:ext cx="279400" cy="280670"/>
          </a:xfrm>
          <a:custGeom>
            <a:avLst/>
            <a:gdLst/>
            <a:ahLst/>
            <a:cxnLst/>
            <a:rect l="l" t="t" r="r" b="b"/>
            <a:pathLst>
              <a:path w="279400" h="280669">
                <a:moveTo>
                  <a:pt x="279050" y="280344"/>
                </a:moveTo>
                <a:lnTo>
                  <a:pt x="232449" y="280344"/>
                </a:lnTo>
                <a:lnTo>
                  <a:pt x="232449" y="169667"/>
                </a:lnTo>
                <a:lnTo>
                  <a:pt x="241510" y="57141"/>
                </a:lnTo>
                <a:lnTo>
                  <a:pt x="156630" y="280344"/>
                </a:lnTo>
                <a:lnTo>
                  <a:pt x="122234" y="280344"/>
                </a:lnTo>
                <a:lnTo>
                  <a:pt x="37539" y="56771"/>
                </a:lnTo>
                <a:lnTo>
                  <a:pt x="46600" y="169667"/>
                </a:lnTo>
                <a:lnTo>
                  <a:pt x="46600" y="280344"/>
                </a:lnTo>
                <a:lnTo>
                  <a:pt x="0" y="280344"/>
                </a:lnTo>
                <a:lnTo>
                  <a:pt x="0" y="0"/>
                </a:lnTo>
                <a:lnTo>
                  <a:pt x="55199" y="0"/>
                </a:lnTo>
                <a:lnTo>
                  <a:pt x="139617" y="210166"/>
                </a:lnTo>
                <a:lnTo>
                  <a:pt x="223850" y="0"/>
                </a:lnTo>
                <a:lnTo>
                  <a:pt x="279050" y="0"/>
                </a:lnTo>
                <a:lnTo>
                  <a:pt x="279050" y="280344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38303" y="2048154"/>
            <a:ext cx="925194" cy="281305"/>
          </a:xfrm>
          <a:custGeom>
            <a:avLst/>
            <a:gdLst/>
            <a:ahLst/>
            <a:cxnLst/>
            <a:rect l="l" t="t" r="r" b="b"/>
            <a:pathLst>
              <a:path w="925195" h="281305">
                <a:moveTo>
                  <a:pt x="204889" y="87642"/>
                </a:moveTo>
                <a:lnTo>
                  <a:pt x="191604" y="40309"/>
                </a:lnTo>
                <a:lnTo>
                  <a:pt x="158102" y="10998"/>
                </a:lnTo>
                <a:lnTo>
                  <a:pt x="158102" y="88023"/>
                </a:lnTo>
                <a:lnTo>
                  <a:pt x="157353" y="97891"/>
                </a:lnTo>
                <a:lnTo>
                  <a:pt x="129654" y="131381"/>
                </a:lnTo>
                <a:lnTo>
                  <a:pt x="104851" y="134620"/>
                </a:lnTo>
                <a:lnTo>
                  <a:pt x="46774" y="134620"/>
                </a:lnTo>
                <a:lnTo>
                  <a:pt x="46774" y="40309"/>
                </a:lnTo>
                <a:lnTo>
                  <a:pt x="104851" y="40309"/>
                </a:lnTo>
                <a:lnTo>
                  <a:pt x="145897" y="54825"/>
                </a:lnTo>
                <a:lnTo>
                  <a:pt x="158102" y="88023"/>
                </a:lnTo>
                <a:lnTo>
                  <a:pt x="158102" y="10998"/>
                </a:lnTo>
                <a:lnTo>
                  <a:pt x="147396" y="6172"/>
                </a:lnTo>
                <a:lnTo>
                  <a:pt x="127508" y="1536"/>
                </a:lnTo>
                <a:lnTo>
                  <a:pt x="104851" y="0"/>
                </a:lnTo>
                <a:lnTo>
                  <a:pt x="0" y="0"/>
                </a:lnTo>
                <a:lnTo>
                  <a:pt x="0" y="280339"/>
                </a:lnTo>
                <a:lnTo>
                  <a:pt x="46774" y="280339"/>
                </a:lnTo>
                <a:lnTo>
                  <a:pt x="46774" y="174752"/>
                </a:lnTo>
                <a:lnTo>
                  <a:pt x="104851" y="174752"/>
                </a:lnTo>
                <a:lnTo>
                  <a:pt x="147332" y="169062"/>
                </a:lnTo>
                <a:lnTo>
                  <a:pt x="190220" y="139420"/>
                </a:lnTo>
                <a:lnTo>
                  <a:pt x="192836" y="134620"/>
                </a:lnTo>
                <a:lnTo>
                  <a:pt x="198374" y="124498"/>
                </a:lnTo>
                <a:lnTo>
                  <a:pt x="203263" y="107238"/>
                </a:lnTo>
                <a:lnTo>
                  <a:pt x="204889" y="87642"/>
                </a:lnTo>
                <a:close/>
              </a:path>
              <a:path w="925195" h="281305">
                <a:moveTo>
                  <a:pt x="408292" y="240118"/>
                </a:moveTo>
                <a:lnTo>
                  <a:pt x="280695" y="240118"/>
                </a:lnTo>
                <a:lnTo>
                  <a:pt x="280695" y="88"/>
                </a:lnTo>
                <a:lnTo>
                  <a:pt x="233908" y="88"/>
                </a:lnTo>
                <a:lnTo>
                  <a:pt x="233908" y="240118"/>
                </a:lnTo>
                <a:lnTo>
                  <a:pt x="233908" y="280758"/>
                </a:lnTo>
                <a:lnTo>
                  <a:pt x="408292" y="280758"/>
                </a:lnTo>
                <a:lnTo>
                  <a:pt x="408292" y="240118"/>
                </a:lnTo>
                <a:close/>
              </a:path>
              <a:path w="925195" h="281305">
                <a:moveTo>
                  <a:pt x="616559" y="240118"/>
                </a:moveTo>
                <a:lnTo>
                  <a:pt x="481203" y="240118"/>
                </a:lnTo>
                <a:lnTo>
                  <a:pt x="481203" y="156298"/>
                </a:lnTo>
                <a:lnTo>
                  <a:pt x="597700" y="156298"/>
                </a:lnTo>
                <a:lnTo>
                  <a:pt x="597700" y="115658"/>
                </a:lnTo>
                <a:lnTo>
                  <a:pt x="481203" y="115658"/>
                </a:lnTo>
                <a:lnTo>
                  <a:pt x="481203" y="40728"/>
                </a:lnTo>
                <a:lnTo>
                  <a:pt x="614718" y="40728"/>
                </a:lnTo>
                <a:lnTo>
                  <a:pt x="614718" y="88"/>
                </a:lnTo>
                <a:lnTo>
                  <a:pt x="434416" y="88"/>
                </a:lnTo>
                <a:lnTo>
                  <a:pt x="434416" y="40728"/>
                </a:lnTo>
                <a:lnTo>
                  <a:pt x="434416" y="115658"/>
                </a:lnTo>
                <a:lnTo>
                  <a:pt x="434416" y="156298"/>
                </a:lnTo>
                <a:lnTo>
                  <a:pt x="434416" y="240118"/>
                </a:lnTo>
                <a:lnTo>
                  <a:pt x="434416" y="280758"/>
                </a:lnTo>
                <a:lnTo>
                  <a:pt x="616559" y="280758"/>
                </a:lnTo>
                <a:lnTo>
                  <a:pt x="616559" y="240118"/>
                </a:lnTo>
                <a:close/>
              </a:path>
              <a:path w="925195" h="281305">
                <a:moveTo>
                  <a:pt x="925106" y="0"/>
                </a:moveTo>
                <a:lnTo>
                  <a:pt x="869899" y="0"/>
                </a:lnTo>
                <a:lnTo>
                  <a:pt x="785672" y="210159"/>
                </a:lnTo>
                <a:lnTo>
                  <a:pt x="701255" y="0"/>
                </a:lnTo>
                <a:lnTo>
                  <a:pt x="646049" y="0"/>
                </a:lnTo>
                <a:lnTo>
                  <a:pt x="646049" y="280339"/>
                </a:lnTo>
                <a:lnTo>
                  <a:pt x="692658" y="280339"/>
                </a:lnTo>
                <a:lnTo>
                  <a:pt x="692658" y="169659"/>
                </a:lnTo>
                <a:lnTo>
                  <a:pt x="683590" y="56769"/>
                </a:lnTo>
                <a:lnTo>
                  <a:pt x="768286" y="280339"/>
                </a:lnTo>
                <a:lnTo>
                  <a:pt x="802690" y="280339"/>
                </a:lnTo>
                <a:lnTo>
                  <a:pt x="887564" y="57137"/>
                </a:lnTo>
                <a:lnTo>
                  <a:pt x="878509" y="169659"/>
                </a:lnTo>
                <a:lnTo>
                  <a:pt x="878509" y="280339"/>
                </a:lnTo>
                <a:lnTo>
                  <a:pt x="925106" y="280339"/>
                </a:lnTo>
                <a:lnTo>
                  <a:pt x="925106" y="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18527" y="2044445"/>
            <a:ext cx="1700530" cy="288290"/>
          </a:xfrm>
          <a:custGeom>
            <a:avLst/>
            <a:gdLst/>
            <a:ahLst/>
            <a:cxnLst/>
            <a:rect l="l" t="t" r="r" b="b"/>
            <a:pathLst>
              <a:path w="1700529" h="288289">
                <a:moveTo>
                  <a:pt x="182143" y="243827"/>
                </a:moveTo>
                <a:lnTo>
                  <a:pt x="46786" y="243827"/>
                </a:lnTo>
                <a:lnTo>
                  <a:pt x="46786" y="160007"/>
                </a:lnTo>
                <a:lnTo>
                  <a:pt x="163283" y="160007"/>
                </a:lnTo>
                <a:lnTo>
                  <a:pt x="163283" y="119367"/>
                </a:lnTo>
                <a:lnTo>
                  <a:pt x="46786" y="119367"/>
                </a:lnTo>
                <a:lnTo>
                  <a:pt x="46786" y="44437"/>
                </a:lnTo>
                <a:lnTo>
                  <a:pt x="180301" y="44437"/>
                </a:lnTo>
                <a:lnTo>
                  <a:pt x="180301" y="3797"/>
                </a:lnTo>
                <a:lnTo>
                  <a:pt x="0" y="3797"/>
                </a:lnTo>
                <a:lnTo>
                  <a:pt x="0" y="44437"/>
                </a:lnTo>
                <a:lnTo>
                  <a:pt x="0" y="119367"/>
                </a:lnTo>
                <a:lnTo>
                  <a:pt x="0" y="160007"/>
                </a:lnTo>
                <a:lnTo>
                  <a:pt x="0" y="243827"/>
                </a:lnTo>
                <a:lnTo>
                  <a:pt x="0" y="284467"/>
                </a:lnTo>
                <a:lnTo>
                  <a:pt x="182143" y="284467"/>
                </a:lnTo>
                <a:lnTo>
                  <a:pt x="182143" y="243827"/>
                </a:lnTo>
                <a:close/>
              </a:path>
              <a:path w="1700529" h="288289">
                <a:moveTo>
                  <a:pt x="429844" y="3708"/>
                </a:moveTo>
                <a:lnTo>
                  <a:pt x="383438" y="3708"/>
                </a:lnTo>
                <a:lnTo>
                  <a:pt x="383438" y="198894"/>
                </a:lnTo>
                <a:lnTo>
                  <a:pt x="255841" y="3708"/>
                </a:lnTo>
                <a:lnTo>
                  <a:pt x="211645" y="3708"/>
                </a:lnTo>
                <a:lnTo>
                  <a:pt x="211645" y="284048"/>
                </a:lnTo>
                <a:lnTo>
                  <a:pt x="258419" y="284048"/>
                </a:lnTo>
                <a:lnTo>
                  <a:pt x="258419" y="89509"/>
                </a:lnTo>
                <a:lnTo>
                  <a:pt x="385470" y="284048"/>
                </a:lnTo>
                <a:lnTo>
                  <a:pt x="429844" y="284048"/>
                </a:lnTo>
                <a:lnTo>
                  <a:pt x="429844" y="3708"/>
                </a:lnTo>
                <a:close/>
              </a:path>
              <a:path w="1700529" h="288289">
                <a:moveTo>
                  <a:pt x="670712" y="3797"/>
                </a:moveTo>
                <a:lnTo>
                  <a:pt x="451573" y="3797"/>
                </a:lnTo>
                <a:lnTo>
                  <a:pt x="451573" y="44437"/>
                </a:lnTo>
                <a:lnTo>
                  <a:pt x="537933" y="44437"/>
                </a:lnTo>
                <a:lnTo>
                  <a:pt x="537933" y="284467"/>
                </a:lnTo>
                <a:lnTo>
                  <a:pt x="584161" y="284467"/>
                </a:lnTo>
                <a:lnTo>
                  <a:pt x="584161" y="44437"/>
                </a:lnTo>
                <a:lnTo>
                  <a:pt x="670712" y="44437"/>
                </a:lnTo>
                <a:lnTo>
                  <a:pt x="670712" y="3797"/>
                </a:lnTo>
                <a:close/>
              </a:path>
              <a:path w="1700529" h="288289">
                <a:moveTo>
                  <a:pt x="906322" y="284048"/>
                </a:moveTo>
                <a:lnTo>
                  <a:pt x="879373" y="213588"/>
                </a:lnTo>
                <a:lnTo>
                  <a:pt x="863955" y="173278"/>
                </a:lnTo>
                <a:lnTo>
                  <a:pt x="824255" y="69532"/>
                </a:lnTo>
                <a:lnTo>
                  <a:pt x="817473" y="51816"/>
                </a:lnTo>
                <a:lnTo>
                  <a:pt x="817473" y="173278"/>
                </a:lnTo>
                <a:lnTo>
                  <a:pt x="742022" y="173278"/>
                </a:lnTo>
                <a:lnTo>
                  <a:pt x="779741" y="69532"/>
                </a:lnTo>
                <a:lnTo>
                  <a:pt x="817473" y="173278"/>
                </a:lnTo>
                <a:lnTo>
                  <a:pt x="817473" y="51816"/>
                </a:lnTo>
                <a:lnTo>
                  <a:pt x="799071" y="3708"/>
                </a:lnTo>
                <a:lnTo>
                  <a:pt x="760234" y="3708"/>
                </a:lnTo>
                <a:lnTo>
                  <a:pt x="653351" y="284048"/>
                </a:lnTo>
                <a:lnTo>
                  <a:pt x="701713" y="284048"/>
                </a:lnTo>
                <a:lnTo>
                  <a:pt x="727227" y="213588"/>
                </a:lnTo>
                <a:lnTo>
                  <a:pt x="832078" y="213588"/>
                </a:lnTo>
                <a:lnTo>
                  <a:pt x="857783" y="284048"/>
                </a:lnTo>
                <a:lnTo>
                  <a:pt x="906322" y="284048"/>
                </a:lnTo>
                <a:close/>
              </a:path>
              <a:path w="1700529" h="288289">
                <a:moveTo>
                  <a:pt x="1100035" y="3797"/>
                </a:moveTo>
                <a:lnTo>
                  <a:pt x="880897" y="3797"/>
                </a:lnTo>
                <a:lnTo>
                  <a:pt x="880897" y="44437"/>
                </a:lnTo>
                <a:lnTo>
                  <a:pt x="967257" y="44437"/>
                </a:lnTo>
                <a:lnTo>
                  <a:pt x="967257" y="284467"/>
                </a:lnTo>
                <a:lnTo>
                  <a:pt x="1013498" y="284467"/>
                </a:lnTo>
                <a:lnTo>
                  <a:pt x="1013498" y="44437"/>
                </a:lnTo>
                <a:lnTo>
                  <a:pt x="1100035" y="44437"/>
                </a:lnTo>
                <a:lnTo>
                  <a:pt x="1100035" y="3797"/>
                </a:lnTo>
                <a:close/>
              </a:path>
              <a:path w="1700529" h="288289">
                <a:moveTo>
                  <a:pt x="1175067" y="3708"/>
                </a:moveTo>
                <a:lnTo>
                  <a:pt x="1128280" y="3708"/>
                </a:lnTo>
                <a:lnTo>
                  <a:pt x="1128280" y="284048"/>
                </a:lnTo>
                <a:lnTo>
                  <a:pt x="1175067" y="284048"/>
                </a:lnTo>
                <a:lnTo>
                  <a:pt x="1175067" y="3708"/>
                </a:lnTo>
                <a:close/>
              </a:path>
              <a:path w="1700529" h="288289">
                <a:moveTo>
                  <a:pt x="1444332" y="133146"/>
                </a:moveTo>
                <a:lnTo>
                  <a:pt x="1442148" y="104013"/>
                </a:lnTo>
                <a:lnTo>
                  <a:pt x="1436154" y="78092"/>
                </a:lnTo>
                <a:lnTo>
                  <a:pt x="1426337" y="55372"/>
                </a:lnTo>
                <a:lnTo>
                  <a:pt x="1416583" y="41427"/>
                </a:lnTo>
                <a:lnTo>
                  <a:pt x="1412709" y="35877"/>
                </a:lnTo>
                <a:lnTo>
                  <a:pt x="1397914" y="22034"/>
                </a:lnTo>
                <a:lnTo>
                  <a:pt x="1397914" y="152387"/>
                </a:lnTo>
                <a:lnTo>
                  <a:pt x="1396822" y="174218"/>
                </a:lnTo>
                <a:lnTo>
                  <a:pt x="1380350" y="222745"/>
                </a:lnTo>
                <a:lnTo>
                  <a:pt x="1345882" y="245021"/>
                </a:lnTo>
                <a:lnTo>
                  <a:pt x="1330794" y="246507"/>
                </a:lnTo>
                <a:lnTo>
                  <a:pt x="1316316" y="245021"/>
                </a:lnTo>
                <a:lnTo>
                  <a:pt x="1281696" y="222745"/>
                </a:lnTo>
                <a:lnTo>
                  <a:pt x="1264272" y="174256"/>
                </a:lnTo>
                <a:lnTo>
                  <a:pt x="1263103" y="152387"/>
                </a:lnTo>
                <a:lnTo>
                  <a:pt x="1263205" y="133146"/>
                </a:lnTo>
                <a:lnTo>
                  <a:pt x="1267701" y="94475"/>
                </a:lnTo>
                <a:lnTo>
                  <a:pt x="1291501" y="54800"/>
                </a:lnTo>
                <a:lnTo>
                  <a:pt x="1330413" y="41427"/>
                </a:lnTo>
                <a:lnTo>
                  <a:pt x="1345450" y="42913"/>
                </a:lnTo>
                <a:lnTo>
                  <a:pt x="1380070" y="65100"/>
                </a:lnTo>
                <a:lnTo>
                  <a:pt x="1396796" y="113296"/>
                </a:lnTo>
                <a:lnTo>
                  <a:pt x="1397914" y="152387"/>
                </a:lnTo>
                <a:lnTo>
                  <a:pt x="1397914" y="22034"/>
                </a:lnTo>
                <a:lnTo>
                  <a:pt x="1395945" y="20180"/>
                </a:lnTo>
                <a:lnTo>
                  <a:pt x="1376654" y="8978"/>
                </a:lnTo>
                <a:lnTo>
                  <a:pt x="1354810" y="2247"/>
                </a:lnTo>
                <a:lnTo>
                  <a:pt x="1330413" y="0"/>
                </a:lnTo>
                <a:lnTo>
                  <a:pt x="1306385" y="2286"/>
                </a:lnTo>
                <a:lnTo>
                  <a:pt x="1265339" y="20497"/>
                </a:lnTo>
                <a:lnTo>
                  <a:pt x="1234478" y="56273"/>
                </a:lnTo>
                <a:lnTo>
                  <a:pt x="1218666" y="105752"/>
                </a:lnTo>
                <a:lnTo>
                  <a:pt x="1216685" y="152387"/>
                </a:lnTo>
                <a:lnTo>
                  <a:pt x="1218679" y="182079"/>
                </a:lnTo>
                <a:lnTo>
                  <a:pt x="1234579" y="231686"/>
                </a:lnTo>
                <a:lnTo>
                  <a:pt x="1265605" y="267360"/>
                </a:lnTo>
                <a:lnTo>
                  <a:pt x="1306728" y="285470"/>
                </a:lnTo>
                <a:lnTo>
                  <a:pt x="1330794" y="287743"/>
                </a:lnTo>
                <a:lnTo>
                  <a:pt x="1355369" y="285470"/>
                </a:lnTo>
                <a:lnTo>
                  <a:pt x="1377340" y="278663"/>
                </a:lnTo>
                <a:lnTo>
                  <a:pt x="1396707" y="267309"/>
                </a:lnTo>
                <a:lnTo>
                  <a:pt x="1413446" y="251409"/>
                </a:lnTo>
                <a:lnTo>
                  <a:pt x="1416786" y="246507"/>
                </a:lnTo>
                <a:lnTo>
                  <a:pt x="1426959" y="231597"/>
                </a:lnTo>
                <a:lnTo>
                  <a:pt x="1436611" y="208483"/>
                </a:lnTo>
                <a:lnTo>
                  <a:pt x="1442389" y="182118"/>
                </a:lnTo>
                <a:lnTo>
                  <a:pt x="1444332" y="152387"/>
                </a:lnTo>
                <a:lnTo>
                  <a:pt x="1444332" y="133146"/>
                </a:lnTo>
                <a:close/>
              </a:path>
              <a:path w="1700529" h="288289">
                <a:moveTo>
                  <a:pt x="1700339" y="3708"/>
                </a:moveTo>
                <a:lnTo>
                  <a:pt x="1653933" y="3708"/>
                </a:lnTo>
                <a:lnTo>
                  <a:pt x="1653933" y="198894"/>
                </a:lnTo>
                <a:lnTo>
                  <a:pt x="1526324" y="3708"/>
                </a:lnTo>
                <a:lnTo>
                  <a:pt x="1482128" y="3708"/>
                </a:lnTo>
                <a:lnTo>
                  <a:pt x="1482128" y="284048"/>
                </a:lnTo>
                <a:lnTo>
                  <a:pt x="1528914" y="284048"/>
                </a:lnTo>
                <a:lnTo>
                  <a:pt x="1528914" y="89509"/>
                </a:lnTo>
                <a:lnTo>
                  <a:pt x="1655965" y="284048"/>
                </a:lnTo>
                <a:lnTo>
                  <a:pt x="1700339" y="284048"/>
                </a:lnTo>
                <a:lnTo>
                  <a:pt x="1700339" y="3708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63143" y="1937063"/>
            <a:ext cx="7689215" cy="4800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50" spc="-25"/>
              <a:t>KEYLOGGERS</a:t>
            </a:r>
            <a:r>
              <a:rPr dirty="0" sz="2950" spc="-70"/>
              <a:t> </a:t>
            </a:r>
            <a:r>
              <a:rPr dirty="0" sz="2950" spc="-30"/>
              <a:t>SECURITY</a:t>
            </a:r>
            <a:r>
              <a:rPr dirty="0" sz="2950" spc="-90"/>
              <a:t> </a:t>
            </a:r>
            <a:r>
              <a:rPr dirty="0" sz="2950" spc="15"/>
              <a:t>&amp;</a:t>
            </a:r>
            <a:r>
              <a:rPr dirty="0" sz="2950" spc="-60"/>
              <a:t> </a:t>
            </a:r>
            <a:r>
              <a:rPr dirty="0" sz="2950" spc="-15"/>
              <a:t>IMPLEMENTATION</a:t>
            </a:r>
            <a:endParaRPr sz="295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377" y="4217411"/>
            <a:ext cx="1026981" cy="48115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183140" y="4264151"/>
            <a:ext cx="262255" cy="212725"/>
          </a:xfrm>
          <a:custGeom>
            <a:avLst/>
            <a:gdLst/>
            <a:ahLst/>
            <a:cxnLst/>
            <a:rect l="l" t="t" r="r" b="b"/>
            <a:pathLst>
              <a:path w="262254" h="212725">
                <a:moveTo>
                  <a:pt x="114325" y="115951"/>
                </a:moveTo>
                <a:lnTo>
                  <a:pt x="96977" y="78574"/>
                </a:lnTo>
                <a:lnTo>
                  <a:pt x="93281" y="77558"/>
                </a:lnTo>
                <a:lnTo>
                  <a:pt x="95389" y="76644"/>
                </a:lnTo>
                <a:lnTo>
                  <a:pt x="98704" y="73101"/>
                </a:lnTo>
                <a:lnTo>
                  <a:pt x="102844" y="67437"/>
                </a:lnTo>
                <a:lnTo>
                  <a:pt x="107810" y="60655"/>
                </a:lnTo>
                <a:lnTo>
                  <a:pt x="110083" y="53517"/>
                </a:lnTo>
                <a:lnTo>
                  <a:pt x="110070" y="45250"/>
                </a:lnTo>
                <a:lnTo>
                  <a:pt x="109169" y="34417"/>
                </a:lnTo>
                <a:lnTo>
                  <a:pt x="106400" y="24955"/>
                </a:lnTo>
                <a:lnTo>
                  <a:pt x="105664" y="23710"/>
                </a:lnTo>
                <a:lnTo>
                  <a:pt x="101803" y="17119"/>
                </a:lnTo>
                <a:lnTo>
                  <a:pt x="95351" y="10871"/>
                </a:lnTo>
                <a:lnTo>
                  <a:pt x="87312" y="6121"/>
                </a:lnTo>
                <a:lnTo>
                  <a:pt x="86918" y="5981"/>
                </a:lnTo>
                <a:lnTo>
                  <a:pt x="86918" y="108191"/>
                </a:lnTo>
                <a:lnTo>
                  <a:pt x="86918" y="123926"/>
                </a:lnTo>
                <a:lnTo>
                  <a:pt x="84493" y="130060"/>
                </a:lnTo>
                <a:lnTo>
                  <a:pt x="74777" y="139052"/>
                </a:lnTo>
                <a:lnTo>
                  <a:pt x="67805" y="141300"/>
                </a:lnTo>
                <a:lnTo>
                  <a:pt x="27520" y="141300"/>
                </a:lnTo>
                <a:lnTo>
                  <a:pt x="27520" y="90830"/>
                </a:lnTo>
                <a:lnTo>
                  <a:pt x="69443" y="90830"/>
                </a:lnTo>
                <a:lnTo>
                  <a:pt x="76403" y="93052"/>
                </a:lnTo>
                <a:lnTo>
                  <a:pt x="84810" y="101981"/>
                </a:lnTo>
                <a:lnTo>
                  <a:pt x="86918" y="108191"/>
                </a:lnTo>
                <a:lnTo>
                  <a:pt x="86918" y="5981"/>
                </a:lnTo>
                <a:lnTo>
                  <a:pt x="82562" y="4406"/>
                </a:lnTo>
                <a:lnTo>
                  <a:pt x="82562" y="45250"/>
                </a:lnTo>
                <a:lnTo>
                  <a:pt x="82562" y="52209"/>
                </a:lnTo>
                <a:lnTo>
                  <a:pt x="80149" y="57645"/>
                </a:lnTo>
                <a:lnTo>
                  <a:pt x="70548" y="65481"/>
                </a:lnTo>
                <a:lnTo>
                  <a:pt x="64033" y="67437"/>
                </a:lnTo>
                <a:lnTo>
                  <a:pt x="27520" y="67437"/>
                </a:lnTo>
                <a:lnTo>
                  <a:pt x="27520" y="23710"/>
                </a:lnTo>
                <a:lnTo>
                  <a:pt x="56400" y="23710"/>
                </a:lnTo>
                <a:lnTo>
                  <a:pt x="67856" y="25234"/>
                </a:lnTo>
                <a:lnTo>
                  <a:pt x="76022" y="29337"/>
                </a:lnTo>
                <a:lnTo>
                  <a:pt x="80937" y="36004"/>
                </a:lnTo>
                <a:lnTo>
                  <a:pt x="82562" y="45250"/>
                </a:lnTo>
                <a:lnTo>
                  <a:pt x="82562" y="4406"/>
                </a:lnTo>
                <a:lnTo>
                  <a:pt x="77927" y="2717"/>
                </a:lnTo>
                <a:lnTo>
                  <a:pt x="67208" y="673"/>
                </a:lnTo>
                <a:lnTo>
                  <a:pt x="55156" y="0"/>
                </a:lnTo>
                <a:lnTo>
                  <a:pt x="0" y="0"/>
                </a:lnTo>
                <a:lnTo>
                  <a:pt x="0" y="164909"/>
                </a:lnTo>
                <a:lnTo>
                  <a:pt x="58750" y="164909"/>
                </a:lnTo>
                <a:lnTo>
                  <a:pt x="98933" y="152285"/>
                </a:lnTo>
                <a:lnTo>
                  <a:pt x="113372" y="127114"/>
                </a:lnTo>
                <a:lnTo>
                  <a:pt x="114325" y="115951"/>
                </a:lnTo>
                <a:close/>
              </a:path>
              <a:path w="262254" h="212725">
                <a:moveTo>
                  <a:pt x="225806" y="40678"/>
                </a:moveTo>
                <a:lnTo>
                  <a:pt x="197307" y="40678"/>
                </a:lnTo>
                <a:lnTo>
                  <a:pt x="172288" y="121399"/>
                </a:lnTo>
                <a:lnTo>
                  <a:pt x="145262" y="40678"/>
                </a:lnTo>
                <a:lnTo>
                  <a:pt x="116319" y="40678"/>
                </a:lnTo>
                <a:lnTo>
                  <a:pt x="159448" y="160337"/>
                </a:lnTo>
                <a:lnTo>
                  <a:pt x="153238" y="177850"/>
                </a:lnTo>
                <a:lnTo>
                  <a:pt x="150482" y="182346"/>
                </a:lnTo>
                <a:lnTo>
                  <a:pt x="143954" y="187096"/>
                </a:lnTo>
                <a:lnTo>
                  <a:pt x="139293" y="188290"/>
                </a:lnTo>
                <a:lnTo>
                  <a:pt x="133235" y="188290"/>
                </a:lnTo>
                <a:lnTo>
                  <a:pt x="124421" y="187591"/>
                </a:lnTo>
                <a:lnTo>
                  <a:pt x="124536" y="209727"/>
                </a:lnTo>
                <a:lnTo>
                  <a:pt x="129616" y="211531"/>
                </a:lnTo>
                <a:lnTo>
                  <a:pt x="134493" y="212445"/>
                </a:lnTo>
                <a:lnTo>
                  <a:pt x="142646" y="212331"/>
                </a:lnTo>
                <a:lnTo>
                  <a:pt x="153530" y="209689"/>
                </a:lnTo>
                <a:lnTo>
                  <a:pt x="162890" y="203581"/>
                </a:lnTo>
                <a:lnTo>
                  <a:pt x="170738" y="193979"/>
                </a:lnTo>
                <a:lnTo>
                  <a:pt x="177076" y="180898"/>
                </a:lnTo>
                <a:lnTo>
                  <a:pt x="225806" y="40678"/>
                </a:lnTo>
                <a:close/>
              </a:path>
              <a:path w="262254" h="212725">
                <a:moveTo>
                  <a:pt x="261556" y="146735"/>
                </a:moveTo>
                <a:lnTo>
                  <a:pt x="260172" y="143116"/>
                </a:lnTo>
                <a:lnTo>
                  <a:pt x="257416" y="140106"/>
                </a:lnTo>
                <a:lnTo>
                  <a:pt x="254698" y="137058"/>
                </a:lnTo>
                <a:lnTo>
                  <a:pt x="250825" y="135534"/>
                </a:lnTo>
                <a:lnTo>
                  <a:pt x="240741" y="135534"/>
                </a:lnTo>
                <a:lnTo>
                  <a:pt x="236842" y="137058"/>
                </a:lnTo>
                <a:lnTo>
                  <a:pt x="231368" y="143116"/>
                </a:lnTo>
                <a:lnTo>
                  <a:pt x="230009" y="146735"/>
                </a:lnTo>
                <a:lnTo>
                  <a:pt x="230009" y="155155"/>
                </a:lnTo>
                <a:lnTo>
                  <a:pt x="231381" y="158737"/>
                </a:lnTo>
                <a:lnTo>
                  <a:pt x="236893" y="164719"/>
                </a:lnTo>
                <a:lnTo>
                  <a:pt x="240779" y="166204"/>
                </a:lnTo>
                <a:lnTo>
                  <a:pt x="250786" y="166204"/>
                </a:lnTo>
                <a:lnTo>
                  <a:pt x="254660" y="164719"/>
                </a:lnTo>
                <a:lnTo>
                  <a:pt x="260172" y="158737"/>
                </a:lnTo>
                <a:lnTo>
                  <a:pt x="261556" y="155155"/>
                </a:lnTo>
                <a:lnTo>
                  <a:pt x="261556" y="146735"/>
                </a:lnTo>
                <a:close/>
              </a:path>
              <a:path w="262254" h="212725">
                <a:moveTo>
                  <a:pt x="261658" y="50685"/>
                </a:moveTo>
                <a:lnTo>
                  <a:pt x="260286" y="47066"/>
                </a:lnTo>
                <a:lnTo>
                  <a:pt x="257530" y="44056"/>
                </a:lnTo>
                <a:lnTo>
                  <a:pt x="254812" y="41008"/>
                </a:lnTo>
                <a:lnTo>
                  <a:pt x="250926" y="39484"/>
                </a:lnTo>
                <a:lnTo>
                  <a:pt x="240842" y="39484"/>
                </a:lnTo>
                <a:lnTo>
                  <a:pt x="236943" y="41008"/>
                </a:lnTo>
                <a:lnTo>
                  <a:pt x="231470" y="47066"/>
                </a:lnTo>
                <a:lnTo>
                  <a:pt x="230111" y="50685"/>
                </a:lnTo>
                <a:lnTo>
                  <a:pt x="230111" y="59105"/>
                </a:lnTo>
                <a:lnTo>
                  <a:pt x="231495" y="62687"/>
                </a:lnTo>
                <a:lnTo>
                  <a:pt x="237007" y="68668"/>
                </a:lnTo>
                <a:lnTo>
                  <a:pt x="240880" y="70154"/>
                </a:lnTo>
                <a:lnTo>
                  <a:pt x="250888" y="70154"/>
                </a:lnTo>
                <a:lnTo>
                  <a:pt x="254774" y="68668"/>
                </a:lnTo>
                <a:lnTo>
                  <a:pt x="260286" y="62687"/>
                </a:lnTo>
                <a:lnTo>
                  <a:pt x="261658" y="59105"/>
                </a:lnTo>
                <a:lnTo>
                  <a:pt x="261658" y="50685"/>
                </a:lnTo>
                <a:close/>
              </a:path>
            </a:pathLst>
          </a:custGeom>
          <a:solidFill>
            <a:srgbClr val="1381A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335485" y="4529301"/>
            <a:ext cx="673100" cy="169545"/>
            <a:chOff x="3335485" y="4529301"/>
            <a:chExt cx="673100" cy="169545"/>
          </a:xfrm>
        </p:grpSpPr>
        <p:sp>
          <p:nvSpPr>
            <p:cNvPr id="15" name="object 15"/>
            <p:cNvSpPr/>
            <p:nvPr/>
          </p:nvSpPr>
          <p:spPr>
            <a:xfrm>
              <a:off x="3335477" y="4529302"/>
              <a:ext cx="347345" cy="169545"/>
            </a:xfrm>
            <a:custGeom>
              <a:avLst/>
              <a:gdLst/>
              <a:ahLst/>
              <a:cxnLst/>
              <a:rect l="l" t="t" r="r" b="b"/>
              <a:pathLst>
                <a:path w="347345" h="169545">
                  <a:moveTo>
                    <a:pt x="104648" y="2438"/>
                  </a:moveTo>
                  <a:lnTo>
                    <a:pt x="0" y="2438"/>
                  </a:lnTo>
                  <a:lnTo>
                    <a:pt x="0" y="25298"/>
                  </a:lnTo>
                  <a:lnTo>
                    <a:pt x="0" y="73558"/>
                  </a:lnTo>
                  <a:lnTo>
                    <a:pt x="0" y="97688"/>
                  </a:lnTo>
                  <a:lnTo>
                    <a:pt x="0" y="167538"/>
                  </a:lnTo>
                  <a:lnTo>
                    <a:pt x="27520" y="167538"/>
                  </a:lnTo>
                  <a:lnTo>
                    <a:pt x="27520" y="97688"/>
                  </a:lnTo>
                  <a:lnTo>
                    <a:pt x="93878" y="97688"/>
                  </a:lnTo>
                  <a:lnTo>
                    <a:pt x="93878" y="73558"/>
                  </a:lnTo>
                  <a:lnTo>
                    <a:pt x="27520" y="73558"/>
                  </a:lnTo>
                  <a:lnTo>
                    <a:pt x="27520" y="25298"/>
                  </a:lnTo>
                  <a:lnTo>
                    <a:pt x="104648" y="25298"/>
                  </a:lnTo>
                  <a:lnTo>
                    <a:pt x="104648" y="2438"/>
                  </a:lnTo>
                  <a:close/>
                </a:path>
                <a:path w="347345" h="169545">
                  <a:moveTo>
                    <a:pt x="215976" y="161429"/>
                  </a:moveTo>
                  <a:lnTo>
                    <a:pt x="215061" y="158826"/>
                  </a:lnTo>
                  <a:lnTo>
                    <a:pt x="214160" y="156260"/>
                  </a:lnTo>
                  <a:lnTo>
                    <a:pt x="212864" y="150342"/>
                  </a:lnTo>
                  <a:lnTo>
                    <a:pt x="212267" y="145122"/>
                  </a:lnTo>
                  <a:lnTo>
                    <a:pt x="212090" y="143649"/>
                  </a:lnTo>
                  <a:lnTo>
                    <a:pt x="211924" y="138823"/>
                  </a:lnTo>
                  <a:lnTo>
                    <a:pt x="211734" y="82029"/>
                  </a:lnTo>
                  <a:lnTo>
                    <a:pt x="207797" y="63423"/>
                  </a:lnTo>
                  <a:lnTo>
                    <a:pt x="204317" y="57327"/>
                  </a:lnTo>
                  <a:lnTo>
                    <a:pt x="164846" y="40690"/>
                  </a:lnTo>
                  <a:lnTo>
                    <a:pt x="154139" y="41440"/>
                  </a:lnTo>
                  <a:lnTo>
                    <a:pt x="118249" y="66014"/>
                  </a:lnTo>
                  <a:lnTo>
                    <a:pt x="114808" y="82029"/>
                  </a:lnTo>
                  <a:lnTo>
                    <a:pt x="141452" y="82029"/>
                  </a:lnTo>
                  <a:lnTo>
                    <a:pt x="141452" y="75971"/>
                  </a:lnTo>
                  <a:lnTo>
                    <a:pt x="143433" y="71361"/>
                  </a:lnTo>
                  <a:lnTo>
                    <a:pt x="151371" y="65024"/>
                  </a:lnTo>
                  <a:lnTo>
                    <a:pt x="156794" y="63423"/>
                  </a:lnTo>
                  <a:lnTo>
                    <a:pt x="170942" y="63423"/>
                  </a:lnTo>
                  <a:lnTo>
                    <a:pt x="176339" y="65201"/>
                  </a:lnTo>
                  <a:lnTo>
                    <a:pt x="179857" y="68757"/>
                  </a:lnTo>
                  <a:lnTo>
                    <a:pt x="183413" y="72275"/>
                  </a:lnTo>
                  <a:lnTo>
                    <a:pt x="185191" y="77063"/>
                  </a:lnTo>
                  <a:lnTo>
                    <a:pt x="185191" y="89204"/>
                  </a:lnTo>
                  <a:lnTo>
                    <a:pt x="185191" y="109867"/>
                  </a:lnTo>
                  <a:lnTo>
                    <a:pt x="185191" y="130111"/>
                  </a:lnTo>
                  <a:lnTo>
                    <a:pt x="183476" y="133553"/>
                  </a:lnTo>
                  <a:lnTo>
                    <a:pt x="180213" y="136918"/>
                  </a:lnTo>
                  <a:lnTo>
                    <a:pt x="170611" y="143484"/>
                  </a:lnTo>
                  <a:lnTo>
                    <a:pt x="164922" y="145122"/>
                  </a:lnTo>
                  <a:lnTo>
                    <a:pt x="151752" y="145122"/>
                  </a:lnTo>
                  <a:lnTo>
                    <a:pt x="146900" y="143497"/>
                  </a:lnTo>
                  <a:lnTo>
                    <a:pt x="143738" y="140271"/>
                  </a:lnTo>
                  <a:lnTo>
                    <a:pt x="140627" y="137045"/>
                  </a:lnTo>
                  <a:lnTo>
                    <a:pt x="139065" y="133083"/>
                  </a:lnTo>
                  <a:lnTo>
                    <a:pt x="139065" y="128358"/>
                  </a:lnTo>
                  <a:lnTo>
                    <a:pt x="140982" y="120497"/>
                  </a:lnTo>
                  <a:lnTo>
                    <a:pt x="146748" y="114795"/>
                  </a:lnTo>
                  <a:lnTo>
                    <a:pt x="156349" y="111252"/>
                  </a:lnTo>
                  <a:lnTo>
                    <a:pt x="169799" y="109867"/>
                  </a:lnTo>
                  <a:lnTo>
                    <a:pt x="185191" y="109867"/>
                  </a:lnTo>
                  <a:lnTo>
                    <a:pt x="185191" y="89204"/>
                  </a:lnTo>
                  <a:lnTo>
                    <a:pt x="168541" y="89204"/>
                  </a:lnTo>
                  <a:lnTo>
                    <a:pt x="156514" y="89865"/>
                  </a:lnTo>
                  <a:lnTo>
                    <a:pt x="120992" y="105740"/>
                  </a:lnTo>
                  <a:lnTo>
                    <a:pt x="112407" y="130111"/>
                  </a:lnTo>
                  <a:lnTo>
                    <a:pt x="112496" y="133083"/>
                  </a:lnTo>
                  <a:lnTo>
                    <a:pt x="137896" y="166509"/>
                  </a:lnTo>
                  <a:lnTo>
                    <a:pt x="155384" y="169265"/>
                  </a:lnTo>
                  <a:lnTo>
                    <a:pt x="163144" y="169265"/>
                  </a:lnTo>
                  <a:lnTo>
                    <a:pt x="170053" y="167741"/>
                  </a:lnTo>
                  <a:lnTo>
                    <a:pt x="182156" y="161620"/>
                  </a:lnTo>
                  <a:lnTo>
                    <a:pt x="185585" y="159651"/>
                  </a:lnTo>
                  <a:lnTo>
                    <a:pt x="186385" y="158826"/>
                  </a:lnTo>
                  <a:lnTo>
                    <a:pt x="186486" y="159905"/>
                  </a:lnTo>
                  <a:lnTo>
                    <a:pt x="187579" y="162661"/>
                  </a:lnTo>
                  <a:lnTo>
                    <a:pt x="189649" y="167093"/>
                  </a:lnTo>
                  <a:lnTo>
                    <a:pt x="215976" y="167093"/>
                  </a:lnTo>
                  <a:lnTo>
                    <a:pt x="215976" y="161429"/>
                  </a:lnTo>
                  <a:close/>
                </a:path>
                <a:path w="347345" h="169545">
                  <a:moveTo>
                    <a:pt x="294665" y="166217"/>
                  </a:moveTo>
                  <a:lnTo>
                    <a:pt x="294551" y="143319"/>
                  </a:lnTo>
                  <a:lnTo>
                    <a:pt x="288353" y="144741"/>
                  </a:lnTo>
                  <a:lnTo>
                    <a:pt x="284111" y="145440"/>
                  </a:lnTo>
                  <a:lnTo>
                    <a:pt x="279069" y="145440"/>
                  </a:lnTo>
                  <a:lnTo>
                    <a:pt x="276771" y="144868"/>
                  </a:lnTo>
                  <a:lnTo>
                    <a:pt x="273075" y="142506"/>
                  </a:lnTo>
                  <a:lnTo>
                    <a:pt x="272148" y="139496"/>
                  </a:lnTo>
                  <a:lnTo>
                    <a:pt x="272148" y="64833"/>
                  </a:lnTo>
                  <a:lnTo>
                    <a:pt x="294119" y="64833"/>
                  </a:lnTo>
                  <a:lnTo>
                    <a:pt x="294119" y="42862"/>
                  </a:lnTo>
                  <a:lnTo>
                    <a:pt x="272148" y="42862"/>
                  </a:lnTo>
                  <a:lnTo>
                    <a:pt x="272148" y="14249"/>
                  </a:lnTo>
                  <a:lnTo>
                    <a:pt x="245491" y="14249"/>
                  </a:lnTo>
                  <a:lnTo>
                    <a:pt x="245491" y="42862"/>
                  </a:lnTo>
                  <a:lnTo>
                    <a:pt x="223951" y="42862"/>
                  </a:lnTo>
                  <a:lnTo>
                    <a:pt x="223951" y="64833"/>
                  </a:lnTo>
                  <a:lnTo>
                    <a:pt x="245491" y="64833"/>
                  </a:lnTo>
                  <a:lnTo>
                    <a:pt x="245491" y="134569"/>
                  </a:lnTo>
                  <a:lnTo>
                    <a:pt x="246049" y="143446"/>
                  </a:lnTo>
                  <a:lnTo>
                    <a:pt x="267576" y="169265"/>
                  </a:lnTo>
                  <a:lnTo>
                    <a:pt x="281965" y="169265"/>
                  </a:lnTo>
                  <a:lnTo>
                    <a:pt x="288239" y="168249"/>
                  </a:lnTo>
                  <a:lnTo>
                    <a:pt x="294665" y="166217"/>
                  </a:lnTo>
                  <a:close/>
                </a:path>
                <a:path w="347345" h="169545">
                  <a:moveTo>
                    <a:pt x="344678" y="42862"/>
                  </a:moveTo>
                  <a:lnTo>
                    <a:pt x="317919" y="42862"/>
                  </a:lnTo>
                  <a:lnTo>
                    <a:pt x="317919" y="167093"/>
                  </a:lnTo>
                  <a:lnTo>
                    <a:pt x="344678" y="167093"/>
                  </a:lnTo>
                  <a:lnTo>
                    <a:pt x="344678" y="42862"/>
                  </a:lnTo>
                  <a:close/>
                </a:path>
                <a:path w="347345" h="169545">
                  <a:moveTo>
                    <a:pt x="346748" y="10807"/>
                  </a:moveTo>
                  <a:lnTo>
                    <a:pt x="345401" y="7315"/>
                  </a:lnTo>
                  <a:lnTo>
                    <a:pt x="340042" y="1473"/>
                  </a:lnTo>
                  <a:lnTo>
                    <a:pt x="336308" y="0"/>
                  </a:lnTo>
                  <a:lnTo>
                    <a:pt x="326618" y="0"/>
                  </a:lnTo>
                  <a:lnTo>
                    <a:pt x="322872" y="1473"/>
                  </a:lnTo>
                  <a:lnTo>
                    <a:pt x="317677" y="7315"/>
                  </a:lnTo>
                  <a:lnTo>
                    <a:pt x="316395" y="10807"/>
                  </a:lnTo>
                  <a:lnTo>
                    <a:pt x="316407" y="18897"/>
                  </a:lnTo>
                  <a:lnTo>
                    <a:pt x="317677" y="22288"/>
                  </a:lnTo>
                  <a:lnTo>
                    <a:pt x="320255" y="25184"/>
                  </a:lnTo>
                  <a:lnTo>
                    <a:pt x="322872" y="28054"/>
                  </a:lnTo>
                  <a:lnTo>
                    <a:pt x="326618" y="29489"/>
                  </a:lnTo>
                  <a:lnTo>
                    <a:pt x="336308" y="29489"/>
                  </a:lnTo>
                  <a:lnTo>
                    <a:pt x="340042" y="28054"/>
                  </a:lnTo>
                  <a:lnTo>
                    <a:pt x="345401" y="22326"/>
                  </a:lnTo>
                  <a:lnTo>
                    <a:pt x="346748" y="18897"/>
                  </a:lnTo>
                  <a:lnTo>
                    <a:pt x="346748" y="10807"/>
                  </a:lnTo>
                  <a:close/>
                </a:path>
              </a:pathLst>
            </a:custGeom>
            <a:solidFill>
              <a:srgbClr val="1381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247" y="4569985"/>
              <a:ext cx="171653" cy="1264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583" y="4569985"/>
              <a:ext cx="103568" cy="12857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089235" y="4522775"/>
            <a:ext cx="749935" cy="175895"/>
            <a:chOff x="4089235" y="4522775"/>
            <a:chExt cx="749935" cy="17589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9235" y="4531477"/>
              <a:ext cx="164147" cy="1649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75658" y="4522787"/>
              <a:ext cx="563245" cy="175895"/>
            </a:xfrm>
            <a:custGeom>
              <a:avLst/>
              <a:gdLst/>
              <a:ahLst/>
              <a:cxnLst/>
              <a:rect l="l" t="t" r="r" b="b"/>
              <a:pathLst>
                <a:path w="563245" h="175895">
                  <a:moveTo>
                    <a:pt x="28282" y="49377"/>
                  </a:moveTo>
                  <a:lnTo>
                    <a:pt x="1524" y="49377"/>
                  </a:lnTo>
                  <a:lnTo>
                    <a:pt x="1524" y="173609"/>
                  </a:lnTo>
                  <a:lnTo>
                    <a:pt x="28282" y="173609"/>
                  </a:lnTo>
                  <a:lnTo>
                    <a:pt x="28282" y="49377"/>
                  </a:lnTo>
                  <a:close/>
                </a:path>
                <a:path w="563245" h="175895">
                  <a:moveTo>
                    <a:pt x="30340" y="17322"/>
                  </a:moveTo>
                  <a:lnTo>
                    <a:pt x="29006" y="13830"/>
                  </a:lnTo>
                  <a:lnTo>
                    <a:pt x="23634" y="7988"/>
                  </a:lnTo>
                  <a:lnTo>
                    <a:pt x="19900" y="6515"/>
                  </a:lnTo>
                  <a:lnTo>
                    <a:pt x="10223" y="6515"/>
                  </a:lnTo>
                  <a:lnTo>
                    <a:pt x="6464" y="7988"/>
                  </a:lnTo>
                  <a:lnTo>
                    <a:pt x="1282" y="13830"/>
                  </a:lnTo>
                  <a:lnTo>
                    <a:pt x="0" y="17322"/>
                  </a:lnTo>
                  <a:lnTo>
                    <a:pt x="12" y="25412"/>
                  </a:lnTo>
                  <a:lnTo>
                    <a:pt x="1282" y="28803"/>
                  </a:lnTo>
                  <a:lnTo>
                    <a:pt x="3860" y="31699"/>
                  </a:lnTo>
                  <a:lnTo>
                    <a:pt x="6464" y="34569"/>
                  </a:lnTo>
                  <a:lnTo>
                    <a:pt x="10223" y="36004"/>
                  </a:lnTo>
                  <a:lnTo>
                    <a:pt x="19900" y="36004"/>
                  </a:lnTo>
                  <a:lnTo>
                    <a:pt x="23634" y="34569"/>
                  </a:lnTo>
                  <a:lnTo>
                    <a:pt x="29006" y="28841"/>
                  </a:lnTo>
                  <a:lnTo>
                    <a:pt x="30340" y="25412"/>
                  </a:lnTo>
                  <a:lnTo>
                    <a:pt x="30340" y="17322"/>
                  </a:lnTo>
                  <a:close/>
                </a:path>
                <a:path w="563245" h="175895">
                  <a:moveTo>
                    <a:pt x="156260" y="96367"/>
                  </a:moveTo>
                  <a:lnTo>
                    <a:pt x="141566" y="60363"/>
                  </a:lnTo>
                  <a:lnTo>
                    <a:pt x="105943" y="47205"/>
                  </a:lnTo>
                  <a:lnTo>
                    <a:pt x="92760" y="48361"/>
                  </a:lnTo>
                  <a:lnTo>
                    <a:pt x="58077" y="75488"/>
                  </a:lnTo>
                  <a:lnTo>
                    <a:pt x="50355" y="109207"/>
                  </a:lnTo>
                  <a:lnTo>
                    <a:pt x="50355" y="113779"/>
                  </a:lnTo>
                  <a:lnTo>
                    <a:pt x="64071" y="157175"/>
                  </a:lnTo>
                  <a:lnTo>
                    <a:pt x="105943" y="175780"/>
                  </a:lnTo>
                  <a:lnTo>
                    <a:pt x="115570" y="174993"/>
                  </a:lnTo>
                  <a:lnTo>
                    <a:pt x="151841" y="148501"/>
                  </a:lnTo>
                  <a:lnTo>
                    <a:pt x="156260" y="129870"/>
                  </a:lnTo>
                  <a:lnTo>
                    <a:pt x="130644" y="129870"/>
                  </a:lnTo>
                  <a:lnTo>
                    <a:pt x="130060" y="137604"/>
                  </a:lnTo>
                  <a:lnTo>
                    <a:pt x="127393" y="143344"/>
                  </a:lnTo>
                  <a:lnTo>
                    <a:pt x="117932" y="150850"/>
                  </a:lnTo>
                  <a:lnTo>
                    <a:pt x="112369" y="152717"/>
                  </a:lnTo>
                  <a:lnTo>
                    <a:pt x="105943" y="152717"/>
                  </a:lnTo>
                  <a:lnTo>
                    <a:pt x="98437" y="152717"/>
                  </a:lnTo>
                  <a:lnTo>
                    <a:pt x="77012" y="120345"/>
                  </a:lnTo>
                  <a:lnTo>
                    <a:pt x="77012" y="102717"/>
                  </a:lnTo>
                  <a:lnTo>
                    <a:pt x="98513" y="70269"/>
                  </a:lnTo>
                  <a:lnTo>
                    <a:pt x="113093" y="70269"/>
                  </a:lnTo>
                  <a:lnTo>
                    <a:pt x="118833" y="72491"/>
                  </a:lnTo>
                  <a:lnTo>
                    <a:pt x="127571" y="81419"/>
                  </a:lnTo>
                  <a:lnTo>
                    <a:pt x="130060" y="87884"/>
                  </a:lnTo>
                  <a:lnTo>
                    <a:pt x="130644" y="96367"/>
                  </a:lnTo>
                  <a:lnTo>
                    <a:pt x="156260" y="96367"/>
                  </a:lnTo>
                  <a:close/>
                </a:path>
                <a:path w="563245" h="175895">
                  <a:moveTo>
                    <a:pt x="266065" y="92671"/>
                  </a:moveTo>
                  <a:lnTo>
                    <a:pt x="248767" y="53174"/>
                  </a:lnTo>
                  <a:lnTo>
                    <a:pt x="225056" y="47205"/>
                  </a:lnTo>
                  <a:lnTo>
                    <a:pt x="214528" y="47853"/>
                  </a:lnTo>
                  <a:lnTo>
                    <a:pt x="205778" y="49796"/>
                  </a:lnTo>
                  <a:lnTo>
                    <a:pt x="198805" y="53047"/>
                  </a:lnTo>
                  <a:lnTo>
                    <a:pt x="193624" y="57594"/>
                  </a:lnTo>
                  <a:lnTo>
                    <a:pt x="193624" y="0"/>
                  </a:lnTo>
                  <a:lnTo>
                    <a:pt x="166966" y="0"/>
                  </a:lnTo>
                  <a:lnTo>
                    <a:pt x="166966" y="173609"/>
                  </a:lnTo>
                  <a:lnTo>
                    <a:pt x="193624" y="173609"/>
                  </a:lnTo>
                  <a:lnTo>
                    <a:pt x="193624" y="87020"/>
                  </a:lnTo>
                  <a:lnTo>
                    <a:pt x="195973" y="82372"/>
                  </a:lnTo>
                  <a:lnTo>
                    <a:pt x="199364" y="78498"/>
                  </a:lnTo>
                  <a:lnTo>
                    <a:pt x="208216" y="72263"/>
                  </a:lnTo>
                  <a:lnTo>
                    <a:pt x="213309" y="70700"/>
                  </a:lnTo>
                  <a:lnTo>
                    <a:pt x="219075" y="70700"/>
                  </a:lnTo>
                  <a:lnTo>
                    <a:pt x="225818" y="70700"/>
                  </a:lnTo>
                  <a:lnTo>
                    <a:pt x="230886" y="72351"/>
                  </a:lnTo>
                  <a:lnTo>
                    <a:pt x="237629" y="78917"/>
                  </a:lnTo>
                  <a:lnTo>
                    <a:pt x="239306" y="84696"/>
                  </a:lnTo>
                  <a:lnTo>
                    <a:pt x="239306" y="173609"/>
                  </a:lnTo>
                  <a:lnTo>
                    <a:pt x="266065" y="173609"/>
                  </a:lnTo>
                  <a:lnTo>
                    <a:pt x="266065" y="92671"/>
                  </a:lnTo>
                  <a:close/>
                </a:path>
                <a:path w="563245" h="175895">
                  <a:moveTo>
                    <a:pt x="389686" y="167944"/>
                  </a:moveTo>
                  <a:lnTo>
                    <a:pt x="385546" y="116382"/>
                  </a:lnTo>
                  <a:lnTo>
                    <a:pt x="385445" y="88544"/>
                  </a:lnTo>
                  <a:lnTo>
                    <a:pt x="384721" y="79832"/>
                  </a:lnTo>
                  <a:lnTo>
                    <a:pt x="382206" y="71158"/>
                  </a:lnTo>
                  <a:lnTo>
                    <a:pt x="381508" y="69938"/>
                  </a:lnTo>
                  <a:lnTo>
                    <a:pt x="378028" y="63842"/>
                  </a:lnTo>
                  <a:lnTo>
                    <a:pt x="338556" y="47205"/>
                  </a:lnTo>
                  <a:lnTo>
                    <a:pt x="327850" y="47955"/>
                  </a:lnTo>
                  <a:lnTo>
                    <a:pt x="291960" y="72529"/>
                  </a:lnTo>
                  <a:lnTo>
                    <a:pt x="288518" y="88544"/>
                  </a:lnTo>
                  <a:lnTo>
                    <a:pt x="315175" y="88544"/>
                  </a:lnTo>
                  <a:lnTo>
                    <a:pt x="315175" y="82486"/>
                  </a:lnTo>
                  <a:lnTo>
                    <a:pt x="317144" y="77876"/>
                  </a:lnTo>
                  <a:lnTo>
                    <a:pt x="325094" y="71539"/>
                  </a:lnTo>
                  <a:lnTo>
                    <a:pt x="330504" y="69938"/>
                  </a:lnTo>
                  <a:lnTo>
                    <a:pt x="344652" y="69938"/>
                  </a:lnTo>
                  <a:lnTo>
                    <a:pt x="350050" y="71716"/>
                  </a:lnTo>
                  <a:lnTo>
                    <a:pt x="353568" y="75272"/>
                  </a:lnTo>
                  <a:lnTo>
                    <a:pt x="357124" y="78790"/>
                  </a:lnTo>
                  <a:lnTo>
                    <a:pt x="358902" y="83578"/>
                  </a:lnTo>
                  <a:lnTo>
                    <a:pt x="358902" y="95719"/>
                  </a:lnTo>
                  <a:lnTo>
                    <a:pt x="358902" y="116382"/>
                  </a:lnTo>
                  <a:lnTo>
                    <a:pt x="358902" y="136626"/>
                  </a:lnTo>
                  <a:lnTo>
                    <a:pt x="357200" y="140068"/>
                  </a:lnTo>
                  <a:lnTo>
                    <a:pt x="353936" y="143433"/>
                  </a:lnTo>
                  <a:lnTo>
                    <a:pt x="344322" y="149999"/>
                  </a:lnTo>
                  <a:lnTo>
                    <a:pt x="338632" y="151638"/>
                  </a:lnTo>
                  <a:lnTo>
                    <a:pt x="325475" y="151638"/>
                  </a:lnTo>
                  <a:lnTo>
                    <a:pt x="320611" y="150012"/>
                  </a:lnTo>
                  <a:lnTo>
                    <a:pt x="317461" y="146786"/>
                  </a:lnTo>
                  <a:lnTo>
                    <a:pt x="314337" y="143560"/>
                  </a:lnTo>
                  <a:lnTo>
                    <a:pt x="312775" y="139598"/>
                  </a:lnTo>
                  <a:lnTo>
                    <a:pt x="312775" y="134874"/>
                  </a:lnTo>
                  <a:lnTo>
                    <a:pt x="314706" y="127012"/>
                  </a:lnTo>
                  <a:lnTo>
                    <a:pt x="320459" y="121310"/>
                  </a:lnTo>
                  <a:lnTo>
                    <a:pt x="330060" y="117767"/>
                  </a:lnTo>
                  <a:lnTo>
                    <a:pt x="343509" y="116382"/>
                  </a:lnTo>
                  <a:lnTo>
                    <a:pt x="358902" y="116382"/>
                  </a:lnTo>
                  <a:lnTo>
                    <a:pt x="358902" y="95719"/>
                  </a:lnTo>
                  <a:lnTo>
                    <a:pt x="342252" y="95719"/>
                  </a:lnTo>
                  <a:lnTo>
                    <a:pt x="330225" y="96380"/>
                  </a:lnTo>
                  <a:lnTo>
                    <a:pt x="294703" y="112255"/>
                  </a:lnTo>
                  <a:lnTo>
                    <a:pt x="286118" y="136626"/>
                  </a:lnTo>
                  <a:lnTo>
                    <a:pt x="286207" y="139598"/>
                  </a:lnTo>
                  <a:lnTo>
                    <a:pt x="311607" y="173024"/>
                  </a:lnTo>
                  <a:lnTo>
                    <a:pt x="329095" y="175780"/>
                  </a:lnTo>
                  <a:lnTo>
                    <a:pt x="336854" y="175780"/>
                  </a:lnTo>
                  <a:lnTo>
                    <a:pt x="343763" y="174256"/>
                  </a:lnTo>
                  <a:lnTo>
                    <a:pt x="355879" y="168135"/>
                  </a:lnTo>
                  <a:lnTo>
                    <a:pt x="359295" y="166166"/>
                  </a:lnTo>
                  <a:lnTo>
                    <a:pt x="360095" y="165341"/>
                  </a:lnTo>
                  <a:lnTo>
                    <a:pt x="360210" y="166420"/>
                  </a:lnTo>
                  <a:lnTo>
                    <a:pt x="361289" y="169176"/>
                  </a:lnTo>
                  <a:lnTo>
                    <a:pt x="363359" y="173609"/>
                  </a:lnTo>
                  <a:lnTo>
                    <a:pt x="389686" y="173609"/>
                  </a:lnTo>
                  <a:lnTo>
                    <a:pt x="389686" y="167944"/>
                  </a:lnTo>
                  <a:close/>
                </a:path>
                <a:path w="563245" h="175895">
                  <a:moveTo>
                    <a:pt x="513194" y="108115"/>
                  </a:moveTo>
                  <a:lnTo>
                    <a:pt x="512635" y="99314"/>
                  </a:lnTo>
                  <a:lnTo>
                    <a:pt x="512419" y="95770"/>
                  </a:lnTo>
                  <a:lnTo>
                    <a:pt x="510095" y="84429"/>
                  </a:lnTo>
                  <a:lnTo>
                    <a:pt x="486537" y="52692"/>
                  </a:lnTo>
                  <a:lnTo>
                    <a:pt x="486537" y="99148"/>
                  </a:lnTo>
                  <a:lnTo>
                    <a:pt x="434657" y="97459"/>
                  </a:lnTo>
                  <a:lnTo>
                    <a:pt x="435635" y="89738"/>
                  </a:lnTo>
                  <a:lnTo>
                    <a:pt x="438594" y="83286"/>
                  </a:lnTo>
                  <a:lnTo>
                    <a:pt x="448487" y="72872"/>
                  </a:lnTo>
                  <a:lnTo>
                    <a:pt x="454494" y="70269"/>
                  </a:lnTo>
                  <a:lnTo>
                    <a:pt x="470585" y="70269"/>
                  </a:lnTo>
                  <a:lnTo>
                    <a:pt x="476897" y="73291"/>
                  </a:lnTo>
                  <a:lnTo>
                    <a:pt x="480453" y="79349"/>
                  </a:lnTo>
                  <a:lnTo>
                    <a:pt x="484035" y="85407"/>
                  </a:lnTo>
                  <a:lnTo>
                    <a:pt x="486067" y="92062"/>
                  </a:lnTo>
                  <a:lnTo>
                    <a:pt x="486537" y="99148"/>
                  </a:lnTo>
                  <a:lnTo>
                    <a:pt x="486537" y="52692"/>
                  </a:lnTo>
                  <a:lnTo>
                    <a:pt x="484797" y="51612"/>
                  </a:lnTo>
                  <a:lnTo>
                    <a:pt x="474078" y="48310"/>
                  </a:lnTo>
                  <a:lnTo>
                    <a:pt x="461518" y="47205"/>
                  </a:lnTo>
                  <a:lnTo>
                    <a:pt x="454533" y="47675"/>
                  </a:lnTo>
                  <a:lnTo>
                    <a:pt x="418719" y="69951"/>
                  </a:lnTo>
                  <a:lnTo>
                    <a:pt x="406806" y="111061"/>
                  </a:lnTo>
                  <a:lnTo>
                    <a:pt x="406806" y="115620"/>
                  </a:lnTo>
                  <a:lnTo>
                    <a:pt x="422478" y="158813"/>
                  </a:lnTo>
                  <a:lnTo>
                    <a:pt x="464134" y="175780"/>
                  </a:lnTo>
                  <a:lnTo>
                    <a:pt x="472871" y="175310"/>
                  </a:lnTo>
                  <a:lnTo>
                    <a:pt x="508647" y="154686"/>
                  </a:lnTo>
                  <a:lnTo>
                    <a:pt x="510006" y="152831"/>
                  </a:lnTo>
                  <a:lnTo>
                    <a:pt x="512762" y="149072"/>
                  </a:lnTo>
                  <a:lnTo>
                    <a:pt x="495630" y="135483"/>
                  </a:lnTo>
                  <a:lnTo>
                    <a:pt x="490842" y="141744"/>
                  </a:lnTo>
                  <a:lnTo>
                    <a:pt x="486194" y="146215"/>
                  </a:lnTo>
                  <a:lnTo>
                    <a:pt x="477240" y="151511"/>
                  </a:lnTo>
                  <a:lnTo>
                    <a:pt x="471754" y="152831"/>
                  </a:lnTo>
                  <a:lnTo>
                    <a:pt x="455536" y="152831"/>
                  </a:lnTo>
                  <a:lnTo>
                    <a:pt x="447903" y="149377"/>
                  </a:lnTo>
                  <a:lnTo>
                    <a:pt x="436740" y="135610"/>
                  </a:lnTo>
                  <a:lnTo>
                    <a:pt x="433857" y="128244"/>
                  </a:lnTo>
                  <a:lnTo>
                    <a:pt x="433679" y="120408"/>
                  </a:lnTo>
                  <a:lnTo>
                    <a:pt x="513194" y="120408"/>
                  </a:lnTo>
                  <a:lnTo>
                    <a:pt x="513194" y="108115"/>
                  </a:lnTo>
                  <a:close/>
                </a:path>
                <a:path w="563245" h="175895">
                  <a:moveTo>
                    <a:pt x="562952" y="0"/>
                  </a:moveTo>
                  <a:lnTo>
                    <a:pt x="536194" y="0"/>
                  </a:lnTo>
                  <a:lnTo>
                    <a:pt x="536194" y="173609"/>
                  </a:lnTo>
                  <a:lnTo>
                    <a:pt x="562952" y="173609"/>
                  </a:lnTo>
                  <a:lnTo>
                    <a:pt x="562952" y="0"/>
                  </a:lnTo>
                  <a:close/>
                </a:path>
              </a:pathLst>
            </a:custGeom>
            <a:solidFill>
              <a:srgbClr val="1381A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289802" y="4520490"/>
            <a:ext cx="3478529" cy="490220"/>
            <a:chOff x="4289802" y="4520490"/>
            <a:chExt cx="3478529" cy="490220"/>
          </a:xfrm>
        </p:grpSpPr>
        <p:sp>
          <p:nvSpPr>
            <p:cNvPr id="22" name="object 22"/>
            <p:cNvSpPr/>
            <p:nvPr/>
          </p:nvSpPr>
          <p:spPr>
            <a:xfrm>
              <a:off x="4919319" y="4522787"/>
              <a:ext cx="298450" cy="175895"/>
            </a:xfrm>
            <a:custGeom>
              <a:avLst/>
              <a:gdLst/>
              <a:ahLst/>
              <a:cxnLst/>
              <a:rect l="l" t="t" r="r" b="b"/>
              <a:pathLst>
                <a:path w="298450" h="175895">
                  <a:moveTo>
                    <a:pt x="128739" y="116713"/>
                  </a:moveTo>
                  <a:lnTo>
                    <a:pt x="101434" y="116713"/>
                  </a:lnTo>
                  <a:lnTo>
                    <a:pt x="99669" y="125361"/>
                  </a:lnTo>
                  <a:lnTo>
                    <a:pt x="97332" y="132740"/>
                  </a:lnTo>
                  <a:lnTo>
                    <a:pt x="65049" y="152171"/>
                  </a:lnTo>
                  <a:lnTo>
                    <a:pt x="56057" y="151218"/>
                  </a:lnTo>
                  <a:lnTo>
                    <a:pt x="29718" y="119773"/>
                  </a:lnTo>
                  <a:lnTo>
                    <a:pt x="27419" y="99085"/>
                  </a:lnTo>
                  <a:lnTo>
                    <a:pt x="27419" y="83096"/>
                  </a:lnTo>
                  <a:lnTo>
                    <a:pt x="37477" y="44589"/>
                  </a:lnTo>
                  <a:lnTo>
                    <a:pt x="66903" y="30238"/>
                  </a:lnTo>
                  <a:lnTo>
                    <a:pt x="74739" y="30772"/>
                  </a:lnTo>
                  <a:lnTo>
                    <a:pt x="101384" y="66027"/>
                  </a:lnTo>
                  <a:lnTo>
                    <a:pt x="128689" y="66027"/>
                  </a:lnTo>
                  <a:lnTo>
                    <a:pt x="110464" y="22237"/>
                  </a:lnTo>
                  <a:lnTo>
                    <a:pt x="66903" y="6515"/>
                  </a:lnTo>
                  <a:lnTo>
                    <a:pt x="52260" y="7848"/>
                  </a:lnTo>
                  <a:lnTo>
                    <a:pt x="18008" y="27673"/>
                  </a:lnTo>
                  <a:lnTo>
                    <a:pt x="1130" y="66916"/>
                  </a:lnTo>
                  <a:lnTo>
                    <a:pt x="0" y="83324"/>
                  </a:lnTo>
                  <a:lnTo>
                    <a:pt x="0" y="100291"/>
                  </a:lnTo>
                  <a:lnTo>
                    <a:pt x="10312" y="143789"/>
                  </a:lnTo>
                  <a:lnTo>
                    <a:pt x="38735" y="170586"/>
                  </a:lnTo>
                  <a:lnTo>
                    <a:pt x="65049" y="175780"/>
                  </a:lnTo>
                  <a:lnTo>
                    <a:pt x="79082" y="174790"/>
                  </a:lnTo>
                  <a:lnTo>
                    <a:pt x="117297" y="151218"/>
                  </a:lnTo>
                  <a:lnTo>
                    <a:pt x="128739" y="116713"/>
                  </a:lnTo>
                  <a:close/>
                </a:path>
                <a:path w="298450" h="175895">
                  <a:moveTo>
                    <a:pt x="255435" y="109207"/>
                  </a:moveTo>
                  <a:lnTo>
                    <a:pt x="243573" y="70269"/>
                  </a:lnTo>
                  <a:lnTo>
                    <a:pt x="228676" y="55575"/>
                  </a:lnTo>
                  <a:lnTo>
                    <a:pt x="228676" y="113118"/>
                  </a:lnTo>
                  <a:lnTo>
                    <a:pt x="228155" y="121081"/>
                  </a:lnTo>
                  <a:lnTo>
                    <a:pt x="208445" y="152717"/>
                  </a:lnTo>
                  <a:lnTo>
                    <a:pt x="198653" y="152717"/>
                  </a:lnTo>
                  <a:lnTo>
                    <a:pt x="168884" y="120764"/>
                  </a:lnTo>
                  <a:lnTo>
                    <a:pt x="168427" y="113118"/>
                  </a:lnTo>
                  <a:lnTo>
                    <a:pt x="168478" y="109207"/>
                  </a:lnTo>
                  <a:lnTo>
                    <a:pt x="185394" y="73228"/>
                  </a:lnTo>
                  <a:lnTo>
                    <a:pt x="198437" y="70269"/>
                  </a:lnTo>
                  <a:lnTo>
                    <a:pt x="205460" y="71005"/>
                  </a:lnTo>
                  <a:lnTo>
                    <a:pt x="228193" y="102412"/>
                  </a:lnTo>
                  <a:lnTo>
                    <a:pt x="228676" y="113118"/>
                  </a:lnTo>
                  <a:lnTo>
                    <a:pt x="228676" y="55575"/>
                  </a:lnTo>
                  <a:lnTo>
                    <a:pt x="221907" y="51663"/>
                  </a:lnTo>
                  <a:lnTo>
                    <a:pt x="210858" y="48323"/>
                  </a:lnTo>
                  <a:lnTo>
                    <a:pt x="198437" y="47205"/>
                  </a:lnTo>
                  <a:lnTo>
                    <a:pt x="186016" y="48336"/>
                  </a:lnTo>
                  <a:lnTo>
                    <a:pt x="150329" y="74993"/>
                  </a:lnTo>
                  <a:lnTo>
                    <a:pt x="141782" y="113118"/>
                  </a:lnTo>
                  <a:lnTo>
                    <a:pt x="142722" y="125641"/>
                  </a:lnTo>
                  <a:lnTo>
                    <a:pt x="165379" y="165595"/>
                  </a:lnTo>
                  <a:lnTo>
                    <a:pt x="198653" y="175780"/>
                  </a:lnTo>
                  <a:lnTo>
                    <a:pt x="211074" y="174650"/>
                  </a:lnTo>
                  <a:lnTo>
                    <a:pt x="222135" y="171246"/>
                  </a:lnTo>
                  <a:lnTo>
                    <a:pt x="231825" y="165595"/>
                  </a:lnTo>
                  <a:lnTo>
                    <a:pt x="240157" y="157670"/>
                  </a:lnTo>
                  <a:lnTo>
                    <a:pt x="243598" y="152717"/>
                  </a:lnTo>
                  <a:lnTo>
                    <a:pt x="246837" y="148069"/>
                  </a:lnTo>
                  <a:lnTo>
                    <a:pt x="251612" y="137401"/>
                  </a:lnTo>
                  <a:lnTo>
                    <a:pt x="254482" y="125641"/>
                  </a:lnTo>
                  <a:lnTo>
                    <a:pt x="255409" y="113118"/>
                  </a:lnTo>
                  <a:lnTo>
                    <a:pt x="255435" y="109207"/>
                  </a:lnTo>
                  <a:close/>
                </a:path>
                <a:path w="298450" h="175895">
                  <a:moveTo>
                    <a:pt x="298018" y="0"/>
                  </a:moveTo>
                  <a:lnTo>
                    <a:pt x="271246" y="0"/>
                  </a:lnTo>
                  <a:lnTo>
                    <a:pt x="271246" y="173609"/>
                  </a:lnTo>
                  <a:lnTo>
                    <a:pt x="298018" y="173609"/>
                  </a:lnTo>
                  <a:lnTo>
                    <a:pt x="298018" y="0"/>
                  </a:lnTo>
                  <a:close/>
                </a:path>
              </a:pathLst>
            </a:custGeom>
            <a:solidFill>
              <a:srgbClr val="1381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6273" y="4522775"/>
              <a:ext cx="2521973" cy="4873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89793" y="4520501"/>
              <a:ext cx="3317240" cy="488950"/>
            </a:xfrm>
            <a:custGeom>
              <a:avLst/>
              <a:gdLst/>
              <a:ahLst/>
              <a:cxnLst/>
              <a:rect l="l" t="t" r="r" b="b"/>
              <a:pathLst>
                <a:path w="3317240" h="488950">
                  <a:moveTo>
                    <a:pt x="128739" y="386334"/>
                  </a:moveTo>
                  <a:lnTo>
                    <a:pt x="101434" y="386334"/>
                  </a:lnTo>
                  <a:lnTo>
                    <a:pt x="99669" y="394982"/>
                  </a:lnTo>
                  <a:lnTo>
                    <a:pt x="97332" y="402361"/>
                  </a:lnTo>
                  <a:lnTo>
                    <a:pt x="65049" y="421792"/>
                  </a:lnTo>
                  <a:lnTo>
                    <a:pt x="56057" y="420839"/>
                  </a:lnTo>
                  <a:lnTo>
                    <a:pt x="29718" y="389394"/>
                  </a:lnTo>
                  <a:lnTo>
                    <a:pt x="27419" y="368706"/>
                  </a:lnTo>
                  <a:lnTo>
                    <a:pt x="27419" y="352717"/>
                  </a:lnTo>
                  <a:lnTo>
                    <a:pt x="37477" y="314210"/>
                  </a:lnTo>
                  <a:lnTo>
                    <a:pt x="66903" y="299859"/>
                  </a:lnTo>
                  <a:lnTo>
                    <a:pt x="74739" y="300393"/>
                  </a:lnTo>
                  <a:lnTo>
                    <a:pt x="101384" y="335648"/>
                  </a:lnTo>
                  <a:lnTo>
                    <a:pt x="128689" y="335648"/>
                  </a:lnTo>
                  <a:lnTo>
                    <a:pt x="110464" y="291858"/>
                  </a:lnTo>
                  <a:lnTo>
                    <a:pt x="66903" y="276136"/>
                  </a:lnTo>
                  <a:lnTo>
                    <a:pt x="52260" y="277469"/>
                  </a:lnTo>
                  <a:lnTo>
                    <a:pt x="18008" y="297294"/>
                  </a:lnTo>
                  <a:lnTo>
                    <a:pt x="1130" y="336537"/>
                  </a:lnTo>
                  <a:lnTo>
                    <a:pt x="0" y="352945"/>
                  </a:lnTo>
                  <a:lnTo>
                    <a:pt x="0" y="369912"/>
                  </a:lnTo>
                  <a:lnTo>
                    <a:pt x="10312" y="413410"/>
                  </a:lnTo>
                  <a:lnTo>
                    <a:pt x="38747" y="440207"/>
                  </a:lnTo>
                  <a:lnTo>
                    <a:pt x="65049" y="445401"/>
                  </a:lnTo>
                  <a:lnTo>
                    <a:pt x="79082" y="444411"/>
                  </a:lnTo>
                  <a:lnTo>
                    <a:pt x="117297" y="420839"/>
                  </a:lnTo>
                  <a:lnTo>
                    <a:pt x="128739" y="386334"/>
                  </a:lnTo>
                  <a:close/>
                </a:path>
                <a:path w="3317240" h="488950">
                  <a:moveTo>
                    <a:pt x="255435" y="378828"/>
                  </a:moveTo>
                  <a:lnTo>
                    <a:pt x="254342" y="366191"/>
                  </a:lnTo>
                  <a:lnTo>
                    <a:pt x="251383" y="354622"/>
                  </a:lnTo>
                  <a:lnTo>
                    <a:pt x="246570" y="344119"/>
                  </a:lnTo>
                  <a:lnTo>
                    <a:pt x="243573" y="339890"/>
                  </a:lnTo>
                  <a:lnTo>
                    <a:pt x="239877" y="334670"/>
                  </a:lnTo>
                  <a:lnTo>
                    <a:pt x="231584" y="326859"/>
                  </a:lnTo>
                  <a:lnTo>
                    <a:pt x="228676" y="325196"/>
                  </a:lnTo>
                  <a:lnTo>
                    <a:pt x="228676" y="382739"/>
                  </a:lnTo>
                  <a:lnTo>
                    <a:pt x="228155" y="390702"/>
                  </a:lnTo>
                  <a:lnTo>
                    <a:pt x="208445" y="422338"/>
                  </a:lnTo>
                  <a:lnTo>
                    <a:pt x="198653" y="422338"/>
                  </a:lnTo>
                  <a:lnTo>
                    <a:pt x="168884" y="390385"/>
                  </a:lnTo>
                  <a:lnTo>
                    <a:pt x="168427" y="382739"/>
                  </a:lnTo>
                  <a:lnTo>
                    <a:pt x="168478" y="378828"/>
                  </a:lnTo>
                  <a:lnTo>
                    <a:pt x="185394" y="342849"/>
                  </a:lnTo>
                  <a:lnTo>
                    <a:pt x="198437" y="339890"/>
                  </a:lnTo>
                  <a:lnTo>
                    <a:pt x="205460" y="340626"/>
                  </a:lnTo>
                  <a:lnTo>
                    <a:pt x="228193" y="372033"/>
                  </a:lnTo>
                  <a:lnTo>
                    <a:pt x="228676" y="382739"/>
                  </a:lnTo>
                  <a:lnTo>
                    <a:pt x="228676" y="325196"/>
                  </a:lnTo>
                  <a:lnTo>
                    <a:pt x="221907" y="321284"/>
                  </a:lnTo>
                  <a:lnTo>
                    <a:pt x="210858" y="317944"/>
                  </a:lnTo>
                  <a:lnTo>
                    <a:pt x="198437" y="316826"/>
                  </a:lnTo>
                  <a:lnTo>
                    <a:pt x="186016" y="317957"/>
                  </a:lnTo>
                  <a:lnTo>
                    <a:pt x="150329" y="344614"/>
                  </a:lnTo>
                  <a:lnTo>
                    <a:pt x="141782" y="382739"/>
                  </a:lnTo>
                  <a:lnTo>
                    <a:pt x="142722" y="395262"/>
                  </a:lnTo>
                  <a:lnTo>
                    <a:pt x="165379" y="435216"/>
                  </a:lnTo>
                  <a:lnTo>
                    <a:pt x="198653" y="445401"/>
                  </a:lnTo>
                  <a:lnTo>
                    <a:pt x="211074" y="444271"/>
                  </a:lnTo>
                  <a:lnTo>
                    <a:pt x="222135" y="440867"/>
                  </a:lnTo>
                  <a:lnTo>
                    <a:pt x="231825" y="435216"/>
                  </a:lnTo>
                  <a:lnTo>
                    <a:pt x="240157" y="427291"/>
                  </a:lnTo>
                  <a:lnTo>
                    <a:pt x="243598" y="422338"/>
                  </a:lnTo>
                  <a:lnTo>
                    <a:pt x="246837" y="417690"/>
                  </a:lnTo>
                  <a:lnTo>
                    <a:pt x="251612" y="407022"/>
                  </a:lnTo>
                  <a:lnTo>
                    <a:pt x="254482" y="395262"/>
                  </a:lnTo>
                  <a:lnTo>
                    <a:pt x="255409" y="382739"/>
                  </a:lnTo>
                  <a:lnTo>
                    <a:pt x="255435" y="378828"/>
                  </a:lnTo>
                  <a:close/>
                </a:path>
                <a:path w="3317240" h="488950">
                  <a:moveTo>
                    <a:pt x="441058" y="362623"/>
                  </a:moveTo>
                  <a:lnTo>
                    <a:pt x="423633" y="323062"/>
                  </a:lnTo>
                  <a:lnTo>
                    <a:pt x="398310" y="316826"/>
                  </a:lnTo>
                  <a:lnTo>
                    <a:pt x="389242" y="316826"/>
                  </a:lnTo>
                  <a:lnTo>
                    <a:pt x="381342" y="318693"/>
                  </a:lnTo>
                  <a:lnTo>
                    <a:pt x="367880" y="326161"/>
                  </a:lnTo>
                  <a:lnTo>
                    <a:pt x="363499" y="329514"/>
                  </a:lnTo>
                  <a:lnTo>
                    <a:pt x="361429" y="332486"/>
                  </a:lnTo>
                  <a:lnTo>
                    <a:pt x="359587" y="328650"/>
                  </a:lnTo>
                  <a:lnTo>
                    <a:pt x="355409" y="325069"/>
                  </a:lnTo>
                  <a:lnTo>
                    <a:pt x="342468" y="318477"/>
                  </a:lnTo>
                  <a:lnTo>
                    <a:pt x="335216" y="316826"/>
                  </a:lnTo>
                  <a:lnTo>
                    <a:pt x="327164" y="316826"/>
                  </a:lnTo>
                  <a:lnTo>
                    <a:pt x="316318" y="317436"/>
                  </a:lnTo>
                  <a:lnTo>
                    <a:pt x="307378" y="319278"/>
                  </a:lnTo>
                  <a:lnTo>
                    <a:pt x="300355" y="322326"/>
                  </a:lnTo>
                  <a:lnTo>
                    <a:pt x="295236" y="326618"/>
                  </a:lnTo>
                  <a:lnTo>
                    <a:pt x="294970" y="318998"/>
                  </a:lnTo>
                  <a:lnTo>
                    <a:pt x="269405" y="318998"/>
                  </a:lnTo>
                  <a:lnTo>
                    <a:pt x="269405" y="443230"/>
                  </a:lnTo>
                  <a:lnTo>
                    <a:pt x="296164" y="443230"/>
                  </a:lnTo>
                  <a:lnTo>
                    <a:pt x="296164" y="354406"/>
                  </a:lnTo>
                  <a:lnTo>
                    <a:pt x="299961" y="348246"/>
                  </a:lnTo>
                  <a:lnTo>
                    <a:pt x="305193" y="343839"/>
                  </a:lnTo>
                  <a:lnTo>
                    <a:pt x="311873" y="341198"/>
                  </a:lnTo>
                  <a:lnTo>
                    <a:pt x="319989" y="340321"/>
                  </a:lnTo>
                  <a:lnTo>
                    <a:pt x="326809" y="340321"/>
                  </a:lnTo>
                  <a:lnTo>
                    <a:pt x="332155" y="341972"/>
                  </a:lnTo>
                  <a:lnTo>
                    <a:pt x="339915" y="348564"/>
                  </a:lnTo>
                  <a:lnTo>
                    <a:pt x="341845" y="354317"/>
                  </a:lnTo>
                  <a:lnTo>
                    <a:pt x="341845" y="443230"/>
                  </a:lnTo>
                  <a:lnTo>
                    <a:pt x="368503" y="443230"/>
                  </a:lnTo>
                  <a:lnTo>
                    <a:pt x="368503" y="362026"/>
                  </a:lnTo>
                  <a:lnTo>
                    <a:pt x="369150" y="356006"/>
                  </a:lnTo>
                  <a:lnTo>
                    <a:pt x="371513" y="350888"/>
                  </a:lnTo>
                  <a:lnTo>
                    <a:pt x="379628" y="342442"/>
                  </a:lnTo>
                  <a:lnTo>
                    <a:pt x="385254" y="340321"/>
                  </a:lnTo>
                  <a:lnTo>
                    <a:pt x="399364" y="340321"/>
                  </a:lnTo>
                  <a:lnTo>
                    <a:pt x="404723" y="341807"/>
                  </a:lnTo>
                  <a:lnTo>
                    <a:pt x="412381" y="347713"/>
                  </a:lnTo>
                  <a:lnTo>
                    <a:pt x="414299" y="353593"/>
                  </a:lnTo>
                  <a:lnTo>
                    <a:pt x="414299" y="443230"/>
                  </a:lnTo>
                  <a:lnTo>
                    <a:pt x="441058" y="443230"/>
                  </a:lnTo>
                  <a:lnTo>
                    <a:pt x="441058" y="362623"/>
                  </a:lnTo>
                  <a:close/>
                </a:path>
                <a:path w="3317240" h="488950">
                  <a:moveTo>
                    <a:pt x="576072" y="380136"/>
                  </a:moveTo>
                  <a:lnTo>
                    <a:pt x="566813" y="340321"/>
                  </a:lnTo>
                  <a:lnTo>
                    <a:pt x="556437" y="326834"/>
                  </a:lnTo>
                  <a:lnTo>
                    <a:pt x="549313" y="322148"/>
                  </a:lnTo>
                  <a:lnTo>
                    <a:pt x="549313" y="380136"/>
                  </a:lnTo>
                  <a:lnTo>
                    <a:pt x="549313" y="382422"/>
                  </a:lnTo>
                  <a:lnTo>
                    <a:pt x="530783" y="422338"/>
                  </a:lnTo>
                  <a:lnTo>
                    <a:pt x="521144" y="422338"/>
                  </a:lnTo>
                  <a:lnTo>
                    <a:pt x="513435" y="421487"/>
                  </a:lnTo>
                  <a:lnTo>
                    <a:pt x="506806" y="418934"/>
                  </a:lnTo>
                  <a:lnTo>
                    <a:pt x="501256" y="414693"/>
                  </a:lnTo>
                  <a:lnTo>
                    <a:pt x="496773" y="408749"/>
                  </a:lnTo>
                  <a:lnTo>
                    <a:pt x="496773" y="354139"/>
                  </a:lnTo>
                  <a:lnTo>
                    <a:pt x="501205" y="348094"/>
                  </a:lnTo>
                  <a:lnTo>
                    <a:pt x="506704" y="343776"/>
                  </a:lnTo>
                  <a:lnTo>
                    <a:pt x="513270" y="341185"/>
                  </a:lnTo>
                  <a:lnTo>
                    <a:pt x="520928" y="340321"/>
                  </a:lnTo>
                  <a:lnTo>
                    <a:pt x="530707" y="340321"/>
                  </a:lnTo>
                  <a:lnTo>
                    <a:pt x="549313" y="380136"/>
                  </a:lnTo>
                  <a:lnTo>
                    <a:pt x="549313" y="322148"/>
                  </a:lnTo>
                  <a:lnTo>
                    <a:pt x="547941" y="321246"/>
                  </a:lnTo>
                  <a:lnTo>
                    <a:pt x="538073" y="317931"/>
                  </a:lnTo>
                  <a:lnTo>
                    <a:pt x="526796" y="316826"/>
                  </a:lnTo>
                  <a:lnTo>
                    <a:pt x="516140" y="317449"/>
                  </a:lnTo>
                  <a:lnTo>
                    <a:pt x="507365" y="319328"/>
                  </a:lnTo>
                  <a:lnTo>
                    <a:pt x="500456" y="322453"/>
                  </a:lnTo>
                  <a:lnTo>
                    <a:pt x="495414" y="326834"/>
                  </a:lnTo>
                  <a:lnTo>
                    <a:pt x="494817" y="318998"/>
                  </a:lnTo>
                  <a:lnTo>
                    <a:pt x="470014" y="318998"/>
                  </a:lnTo>
                  <a:lnTo>
                    <a:pt x="470014" y="488480"/>
                  </a:lnTo>
                  <a:lnTo>
                    <a:pt x="496773" y="488480"/>
                  </a:lnTo>
                  <a:lnTo>
                    <a:pt x="496773" y="436968"/>
                  </a:lnTo>
                  <a:lnTo>
                    <a:pt x="501561" y="440664"/>
                  </a:lnTo>
                  <a:lnTo>
                    <a:pt x="508228" y="443293"/>
                  </a:lnTo>
                  <a:lnTo>
                    <a:pt x="516737" y="444881"/>
                  </a:lnTo>
                  <a:lnTo>
                    <a:pt x="527126" y="445401"/>
                  </a:lnTo>
                  <a:lnTo>
                    <a:pt x="538213" y="444271"/>
                  </a:lnTo>
                  <a:lnTo>
                    <a:pt x="547954" y="440893"/>
                  </a:lnTo>
                  <a:lnTo>
                    <a:pt x="553770" y="436968"/>
                  </a:lnTo>
                  <a:lnTo>
                    <a:pt x="556336" y="435241"/>
                  </a:lnTo>
                  <a:lnTo>
                    <a:pt x="575284" y="395287"/>
                  </a:lnTo>
                  <a:lnTo>
                    <a:pt x="576072" y="382422"/>
                  </a:lnTo>
                  <a:lnTo>
                    <a:pt x="576072" y="380136"/>
                  </a:lnTo>
                  <a:close/>
                </a:path>
                <a:path w="3317240" h="488950">
                  <a:moveTo>
                    <a:pt x="691426" y="318998"/>
                  </a:moveTo>
                  <a:lnTo>
                    <a:pt x="664667" y="318998"/>
                  </a:lnTo>
                  <a:lnTo>
                    <a:pt x="664667" y="407276"/>
                  </a:lnTo>
                  <a:lnTo>
                    <a:pt x="660425" y="413626"/>
                  </a:lnTo>
                  <a:lnTo>
                    <a:pt x="654443" y="418160"/>
                  </a:lnTo>
                  <a:lnTo>
                    <a:pt x="646709" y="420890"/>
                  </a:lnTo>
                  <a:lnTo>
                    <a:pt x="637247" y="421792"/>
                  </a:lnTo>
                  <a:lnTo>
                    <a:pt x="632498" y="421792"/>
                  </a:lnTo>
                  <a:lnTo>
                    <a:pt x="628243" y="420293"/>
                  </a:lnTo>
                  <a:lnTo>
                    <a:pt x="620737" y="414235"/>
                  </a:lnTo>
                  <a:lnTo>
                    <a:pt x="618871" y="407949"/>
                  </a:lnTo>
                  <a:lnTo>
                    <a:pt x="618871" y="318998"/>
                  </a:lnTo>
                  <a:lnTo>
                    <a:pt x="592213" y="318998"/>
                  </a:lnTo>
                  <a:lnTo>
                    <a:pt x="592213" y="398195"/>
                  </a:lnTo>
                  <a:lnTo>
                    <a:pt x="592950" y="409790"/>
                  </a:lnTo>
                  <a:lnTo>
                    <a:pt x="617232" y="442620"/>
                  </a:lnTo>
                  <a:lnTo>
                    <a:pt x="634098" y="445401"/>
                  </a:lnTo>
                  <a:lnTo>
                    <a:pt x="645198" y="444868"/>
                  </a:lnTo>
                  <a:lnTo>
                    <a:pt x="654138" y="443280"/>
                  </a:lnTo>
                  <a:lnTo>
                    <a:pt x="660920" y="440626"/>
                  </a:lnTo>
                  <a:lnTo>
                    <a:pt x="665530" y="436918"/>
                  </a:lnTo>
                  <a:lnTo>
                    <a:pt x="665746" y="443230"/>
                  </a:lnTo>
                  <a:lnTo>
                    <a:pt x="691426" y="443230"/>
                  </a:lnTo>
                  <a:lnTo>
                    <a:pt x="691426" y="318998"/>
                  </a:lnTo>
                  <a:close/>
                </a:path>
                <a:path w="3317240" h="488950">
                  <a:moveTo>
                    <a:pt x="771525" y="442353"/>
                  </a:moveTo>
                  <a:lnTo>
                    <a:pt x="771423" y="419455"/>
                  </a:lnTo>
                  <a:lnTo>
                    <a:pt x="765213" y="420878"/>
                  </a:lnTo>
                  <a:lnTo>
                    <a:pt x="760971" y="421576"/>
                  </a:lnTo>
                  <a:lnTo>
                    <a:pt x="755942" y="421576"/>
                  </a:lnTo>
                  <a:lnTo>
                    <a:pt x="753630" y="421005"/>
                  </a:lnTo>
                  <a:lnTo>
                    <a:pt x="749935" y="418642"/>
                  </a:lnTo>
                  <a:lnTo>
                    <a:pt x="749007" y="415632"/>
                  </a:lnTo>
                  <a:lnTo>
                    <a:pt x="749007" y="340969"/>
                  </a:lnTo>
                  <a:lnTo>
                    <a:pt x="770978" y="340969"/>
                  </a:lnTo>
                  <a:lnTo>
                    <a:pt x="770978" y="318998"/>
                  </a:lnTo>
                  <a:lnTo>
                    <a:pt x="749007" y="318998"/>
                  </a:lnTo>
                  <a:lnTo>
                    <a:pt x="749007" y="290385"/>
                  </a:lnTo>
                  <a:lnTo>
                    <a:pt x="722363" y="290385"/>
                  </a:lnTo>
                  <a:lnTo>
                    <a:pt x="722363" y="318998"/>
                  </a:lnTo>
                  <a:lnTo>
                    <a:pt x="700824" y="318998"/>
                  </a:lnTo>
                  <a:lnTo>
                    <a:pt x="700824" y="340969"/>
                  </a:lnTo>
                  <a:lnTo>
                    <a:pt x="722363" y="340969"/>
                  </a:lnTo>
                  <a:lnTo>
                    <a:pt x="722363" y="410705"/>
                  </a:lnTo>
                  <a:lnTo>
                    <a:pt x="722922" y="419582"/>
                  </a:lnTo>
                  <a:lnTo>
                    <a:pt x="744435" y="445401"/>
                  </a:lnTo>
                  <a:lnTo>
                    <a:pt x="758837" y="445401"/>
                  </a:lnTo>
                  <a:lnTo>
                    <a:pt x="765111" y="444385"/>
                  </a:lnTo>
                  <a:lnTo>
                    <a:pt x="771525" y="442353"/>
                  </a:lnTo>
                  <a:close/>
                </a:path>
                <a:path w="3317240" h="488950">
                  <a:moveTo>
                    <a:pt x="894321" y="377736"/>
                  </a:moveTo>
                  <a:lnTo>
                    <a:pt x="893762" y="368935"/>
                  </a:lnTo>
                  <a:lnTo>
                    <a:pt x="893546" y="365391"/>
                  </a:lnTo>
                  <a:lnTo>
                    <a:pt x="891222" y="354050"/>
                  </a:lnTo>
                  <a:lnTo>
                    <a:pt x="887336" y="343738"/>
                  </a:lnTo>
                  <a:lnTo>
                    <a:pt x="885088" y="339890"/>
                  </a:lnTo>
                  <a:lnTo>
                    <a:pt x="881913" y="334441"/>
                  </a:lnTo>
                  <a:lnTo>
                    <a:pt x="874826" y="326732"/>
                  </a:lnTo>
                  <a:lnTo>
                    <a:pt x="867651" y="322313"/>
                  </a:lnTo>
                  <a:lnTo>
                    <a:pt x="867651" y="368769"/>
                  </a:lnTo>
                  <a:lnTo>
                    <a:pt x="815784" y="367080"/>
                  </a:lnTo>
                  <a:lnTo>
                    <a:pt x="816762" y="359359"/>
                  </a:lnTo>
                  <a:lnTo>
                    <a:pt x="819708" y="352907"/>
                  </a:lnTo>
                  <a:lnTo>
                    <a:pt x="829614" y="342493"/>
                  </a:lnTo>
                  <a:lnTo>
                    <a:pt x="835609" y="339890"/>
                  </a:lnTo>
                  <a:lnTo>
                    <a:pt x="851712" y="339890"/>
                  </a:lnTo>
                  <a:lnTo>
                    <a:pt x="858024" y="342912"/>
                  </a:lnTo>
                  <a:lnTo>
                    <a:pt x="861580" y="348970"/>
                  </a:lnTo>
                  <a:lnTo>
                    <a:pt x="865162" y="355028"/>
                  </a:lnTo>
                  <a:lnTo>
                    <a:pt x="867194" y="361683"/>
                  </a:lnTo>
                  <a:lnTo>
                    <a:pt x="867651" y="368769"/>
                  </a:lnTo>
                  <a:lnTo>
                    <a:pt x="867651" y="322313"/>
                  </a:lnTo>
                  <a:lnTo>
                    <a:pt x="865924" y="321233"/>
                  </a:lnTo>
                  <a:lnTo>
                    <a:pt x="855192" y="317931"/>
                  </a:lnTo>
                  <a:lnTo>
                    <a:pt x="842645" y="316826"/>
                  </a:lnTo>
                  <a:lnTo>
                    <a:pt x="835660" y="317296"/>
                  </a:lnTo>
                  <a:lnTo>
                    <a:pt x="799833" y="339572"/>
                  </a:lnTo>
                  <a:lnTo>
                    <a:pt x="787933" y="380682"/>
                  </a:lnTo>
                  <a:lnTo>
                    <a:pt x="787933" y="385241"/>
                  </a:lnTo>
                  <a:lnTo>
                    <a:pt x="803592" y="428434"/>
                  </a:lnTo>
                  <a:lnTo>
                    <a:pt x="845261" y="445401"/>
                  </a:lnTo>
                  <a:lnTo>
                    <a:pt x="853998" y="444931"/>
                  </a:lnTo>
                  <a:lnTo>
                    <a:pt x="889774" y="424307"/>
                  </a:lnTo>
                  <a:lnTo>
                    <a:pt x="893876" y="418693"/>
                  </a:lnTo>
                  <a:lnTo>
                    <a:pt x="876744" y="405104"/>
                  </a:lnTo>
                  <a:lnTo>
                    <a:pt x="871969" y="411365"/>
                  </a:lnTo>
                  <a:lnTo>
                    <a:pt x="867321" y="415836"/>
                  </a:lnTo>
                  <a:lnTo>
                    <a:pt x="858367" y="421132"/>
                  </a:lnTo>
                  <a:lnTo>
                    <a:pt x="852868" y="422452"/>
                  </a:lnTo>
                  <a:lnTo>
                    <a:pt x="836663" y="422452"/>
                  </a:lnTo>
                  <a:lnTo>
                    <a:pt x="829030" y="418998"/>
                  </a:lnTo>
                  <a:lnTo>
                    <a:pt x="817867" y="405231"/>
                  </a:lnTo>
                  <a:lnTo>
                    <a:pt x="814984" y="397865"/>
                  </a:lnTo>
                  <a:lnTo>
                    <a:pt x="814793" y="390029"/>
                  </a:lnTo>
                  <a:lnTo>
                    <a:pt x="894321" y="390029"/>
                  </a:lnTo>
                  <a:lnTo>
                    <a:pt x="894321" y="377736"/>
                  </a:lnTo>
                  <a:close/>
                </a:path>
                <a:path w="3317240" h="488950">
                  <a:moveTo>
                    <a:pt x="979093" y="319544"/>
                  </a:moveTo>
                  <a:lnTo>
                    <a:pt x="975220" y="317728"/>
                  </a:lnTo>
                  <a:lnTo>
                    <a:pt x="971156" y="316826"/>
                  </a:lnTo>
                  <a:lnTo>
                    <a:pt x="966914" y="316826"/>
                  </a:lnTo>
                  <a:lnTo>
                    <a:pt x="957821" y="317322"/>
                  </a:lnTo>
                  <a:lnTo>
                    <a:pt x="950633" y="318820"/>
                  </a:lnTo>
                  <a:lnTo>
                    <a:pt x="945311" y="321322"/>
                  </a:lnTo>
                  <a:lnTo>
                    <a:pt x="941895" y="324815"/>
                  </a:lnTo>
                  <a:lnTo>
                    <a:pt x="941679" y="318998"/>
                  </a:lnTo>
                  <a:lnTo>
                    <a:pt x="915682" y="318998"/>
                  </a:lnTo>
                  <a:lnTo>
                    <a:pt x="915682" y="443230"/>
                  </a:lnTo>
                  <a:lnTo>
                    <a:pt x="942327" y="443230"/>
                  </a:lnTo>
                  <a:lnTo>
                    <a:pt x="942327" y="357073"/>
                  </a:lnTo>
                  <a:lnTo>
                    <a:pt x="946086" y="350786"/>
                  </a:lnTo>
                  <a:lnTo>
                    <a:pt x="951280" y="346303"/>
                  </a:lnTo>
                  <a:lnTo>
                    <a:pt x="957897" y="343611"/>
                  </a:lnTo>
                  <a:lnTo>
                    <a:pt x="965936" y="342709"/>
                  </a:lnTo>
                  <a:lnTo>
                    <a:pt x="969276" y="342709"/>
                  </a:lnTo>
                  <a:lnTo>
                    <a:pt x="973620" y="343242"/>
                  </a:lnTo>
                  <a:lnTo>
                    <a:pt x="978992" y="344297"/>
                  </a:lnTo>
                  <a:lnTo>
                    <a:pt x="979093" y="319544"/>
                  </a:lnTo>
                  <a:close/>
                </a:path>
                <a:path w="3317240" h="488950">
                  <a:moveTo>
                    <a:pt x="1565325" y="87122"/>
                  </a:moveTo>
                  <a:lnTo>
                    <a:pt x="1564043" y="69989"/>
                  </a:lnTo>
                  <a:lnTo>
                    <a:pt x="1560512" y="54737"/>
                  </a:lnTo>
                  <a:lnTo>
                    <a:pt x="1554746" y="41376"/>
                  </a:lnTo>
                  <a:lnTo>
                    <a:pt x="1549006" y="33172"/>
                  </a:lnTo>
                  <a:lnTo>
                    <a:pt x="1546733" y="29908"/>
                  </a:lnTo>
                  <a:lnTo>
                    <a:pt x="1538033" y="21767"/>
                  </a:lnTo>
                  <a:lnTo>
                    <a:pt x="1538033" y="98437"/>
                  </a:lnTo>
                  <a:lnTo>
                    <a:pt x="1537385" y="111290"/>
                  </a:lnTo>
                  <a:lnTo>
                    <a:pt x="1515237" y="150317"/>
                  </a:lnTo>
                  <a:lnTo>
                    <a:pt x="1498536" y="153809"/>
                  </a:lnTo>
                  <a:lnTo>
                    <a:pt x="1490027" y="152933"/>
                  </a:lnTo>
                  <a:lnTo>
                    <a:pt x="1461465" y="122491"/>
                  </a:lnTo>
                  <a:lnTo>
                    <a:pt x="1458722" y="98437"/>
                  </a:lnTo>
                  <a:lnTo>
                    <a:pt x="1458785" y="87122"/>
                  </a:lnTo>
                  <a:lnTo>
                    <a:pt x="1469555" y="47155"/>
                  </a:lnTo>
                  <a:lnTo>
                    <a:pt x="1498320" y="33172"/>
                  </a:lnTo>
                  <a:lnTo>
                    <a:pt x="1507159" y="34048"/>
                  </a:lnTo>
                  <a:lnTo>
                    <a:pt x="1535404" y="64338"/>
                  </a:lnTo>
                  <a:lnTo>
                    <a:pt x="1538033" y="98437"/>
                  </a:lnTo>
                  <a:lnTo>
                    <a:pt x="1538033" y="21767"/>
                  </a:lnTo>
                  <a:lnTo>
                    <a:pt x="1536877" y="20675"/>
                  </a:lnTo>
                  <a:lnTo>
                    <a:pt x="1525524" y="14084"/>
                  </a:lnTo>
                  <a:lnTo>
                    <a:pt x="1512671" y="10121"/>
                  </a:lnTo>
                  <a:lnTo>
                    <a:pt x="1498320" y="8801"/>
                  </a:lnTo>
                  <a:lnTo>
                    <a:pt x="1484185" y="10147"/>
                  </a:lnTo>
                  <a:lnTo>
                    <a:pt x="1450022" y="30238"/>
                  </a:lnTo>
                  <a:lnTo>
                    <a:pt x="1432585" y="71005"/>
                  </a:lnTo>
                  <a:lnTo>
                    <a:pt x="1431429" y="98437"/>
                  </a:lnTo>
                  <a:lnTo>
                    <a:pt x="1432598" y="115912"/>
                  </a:lnTo>
                  <a:lnTo>
                    <a:pt x="1450136" y="156743"/>
                  </a:lnTo>
                  <a:lnTo>
                    <a:pt x="1484388" y="176733"/>
                  </a:lnTo>
                  <a:lnTo>
                    <a:pt x="1498536" y="178066"/>
                  </a:lnTo>
                  <a:lnTo>
                    <a:pt x="1512963" y="176733"/>
                  </a:lnTo>
                  <a:lnTo>
                    <a:pt x="1547164" y="156692"/>
                  </a:lnTo>
                  <a:lnTo>
                    <a:pt x="1564195" y="115938"/>
                  </a:lnTo>
                  <a:lnTo>
                    <a:pt x="1565325" y="98437"/>
                  </a:lnTo>
                  <a:lnTo>
                    <a:pt x="1565325" y="87122"/>
                  </a:lnTo>
                  <a:close/>
                </a:path>
                <a:path w="3317240" h="488950">
                  <a:moveTo>
                    <a:pt x="1658886" y="2438"/>
                  </a:moveTo>
                  <a:lnTo>
                    <a:pt x="1652003" y="812"/>
                  </a:lnTo>
                  <a:lnTo>
                    <a:pt x="1646224" y="0"/>
                  </a:lnTo>
                  <a:lnTo>
                    <a:pt x="1641538" y="0"/>
                  </a:lnTo>
                  <a:lnTo>
                    <a:pt x="1606194" y="16814"/>
                  </a:lnTo>
                  <a:lnTo>
                    <a:pt x="1599666" y="41770"/>
                  </a:lnTo>
                  <a:lnTo>
                    <a:pt x="1599666" y="51663"/>
                  </a:lnTo>
                  <a:lnTo>
                    <a:pt x="1581061" y="51663"/>
                  </a:lnTo>
                  <a:lnTo>
                    <a:pt x="1581061" y="73634"/>
                  </a:lnTo>
                  <a:lnTo>
                    <a:pt x="1599666" y="73634"/>
                  </a:lnTo>
                  <a:lnTo>
                    <a:pt x="1599666" y="175895"/>
                  </a:lnTo>
                  <a:lnTo>
                    <a:pt x="1626311" y="175895"/>
                  </a:lnTo>
                  <a:lnTo>
                    <a:pt x="1626311" y="73634"/>
                  </a:lnTo>
                  <a:lnTo>
                    <a:pt x="1651330" y="73634"/>
                  </a:lnTo>
                  <a:lnTo>
                    <a:pt x="1651330" y="51663"/>
                  </a:lnTo>
                  <a:lnTo>
                    <a:pt x="1626311" y="51663"/>
                  </a:lnTo>
                  <a:lnTo>
                    <a:pt x="1626489" y="29768"/>
                  </a:lnTo>
                  <a:lnTo>
                    <a:pt x="1632216" y="23710"/>
                  </a:lnTo>
                  <a:lnTo>
                    <a:pt x="1647482" y="23710"/>
                  </a:lnTo>
                  <a:lnTo>
                    <a:pt x="1652104" y="24269"/>
                  </a:lnTo>
                  <a:lnTo>
                    <a:pt x="1657362" y="25400"/>
                  </a:lnTo>
                  <a:lnTo>
                    <a:pt x="1658886" y="2438"/>
                  </a:lnTo>
                  <a:close/>
                </a:path>
                <a:path w="3317240" h="488950">
                  <a:moveTo>
                    <a:pt x="3083877" y="175895"/>
                  </a:moveTo>
                  <a:lnTo>
                    <a:pt x="3068015" y="134442"/>
                  </a:lnTo>
                  <a:lnTo>
                    <a:pt x="3058947" y="110731"/>
                  </a:lnTo>
                  <a:lnTo>
                    <a:pt x="3035592" y="49707"/>
                  </a:lnTo>
                  <a:lnTo>
                    <a:pt x="3031604" y="39281"/>
                  </a:lnTo>
                  <a:lnTo>
                    <a:pt x="3031604" y="110731"/>
                  </a:lnTo>
                  <a:lnTo>
                    <a:pt x="2987217" y="110731"/>
                  </a:lnTo>
                  <a:lnTo>
                    <a:pt x="3009417" y="49707"/>
                  </a:lnTo>
                  <a:lnTo>
                    <a:pt x="3031604" y="110731"/>
                  </a:lnTo>
                  <a:lnTo>
                    <a:pt x="3031604" y="39281"/>
                  </a:lnTo>
                  <a:lnTo>
                    <a:pt x="3020784" y="10985"/>
                  </a:lnTo>
                  <a:lnTo>
                    <a:pt x="2997936" y="10985"/>
                  </a:lnTo>
                  <a:lnTo>
                    <a:pt x="2935059" y="175895"/>
                  </a:lnTo>
                  <a:lnTo>
                    <a:pt x="2963507" y="175895"/>
                  </a:lnTo>
                  <a:lnTo>
                    <a:pt x="2978518" y="134442"/>
                  </a:lnTo>
                  <a:lnTo>
                    <a:pt x="3040202" y="134442"/>
                  </a:lnTo>
                  <a:lnTo>
                    <a:pt x="3055315" y="175895"/>
                  </a:lnTo>
                  <a:lnTo>
                    <a:pt x="3083877" y="175895"/>
                  </a:lnTo>
                  <a:close/>
                </a:path>
                <a:path w="3317240" h="488950">
                  <a:moveTo>
                    <a:pt x="3192615" y="94957"/>
                  </a:moveTo>
                  <a:lnTo>
                    <a:pt x="3175317" y="55460"/>
                  </a:lnTo>
                  <a:lnTo>
                    <a:pt x="3151606" y="49491"/>
                  </a:lnTo>
                  <a:lnTo>
                    <a:pt x="3140849" y="50190"/>
                  </a:lnTo>
                  <a:lnTo>
                    <a:pt x="3131883" y="52298"/>
                  </a:lnTo>
                  <a:lnTo>
                    <a:pt x="3124720" y="55829"/>
                  </a:lnTo>
                  <a:lnTo>
                    <a:pt x="3119361" y="60744"/>
                  </a:lnTo>
                  <a:lnTo>
                    <a:pt x="3118916" y="51663"/>
                  </a:lnTo>
                  <a:lnTo>
                    <a:pt x="3093516" y="51663"/>
                  </a:lnTo>
                  <a:lnTo>
                    <a:pt x="3093516" y="175895"/>
                  </a:lnTo>
                  <a:lnTo>
                    <a:pt x="3120174" y="175895"/>
                  </a:lnTo>
                  <a:lnTo>
                    <a:pt x="3120174" y="89306"/>
                  </a:lnTo>
                  <a:lnTo>
                    <a:pt x="3122523" y="84658"/>
                  </a:lnTo>
                  <a:lnTo>
                    <a:pt x="3125914" y="80784"/>
                  </a:lnTo>
                  <a:lnTo>
                    <a:pt x="3134766" y="74549"/>
                  </a:lnTo>
                  <a:lnTo>
                    <a:pt x="3139859" y="72986"/>
                  </a:lnTo>
                  <a:lnTo>
                    <a:pt x="3145625" y="72986"/>
                  </a:lnTo>
                  <a:lnTo>
                    <a:pt x="3152368" y="72986"/>
                  </a:lnTo>
                  <a:lnTo>
                    <a:pt x="3157436" y="74637"/>
                  </a:lnTo>
                  <a:lnTo>
                    <a:pt x="3164179" y="81203"/>
                  </a:lnTo>
                  <a:lnTo>
                    <a:pt x="3165856" y="86982"/>
                  </a:lnTo>
                  <a:lnTo>
                    <a:pt x="3165856" y="175895"/>
                  </a:lnTo>
                  <a:lnTo>
                    <a:pt x="3192615" y="175895"/>
                  </a:lnTo>
                  <a:lnTo>
                    <a:pt x="3192615" y="94957"/>
                  </a:lnTo>
                  <a:close/>
                </a:path>
                <a:path w="3317240" h="488950">
                  <a:moveTo>
                    <a:pt x="3316998" y="2286"/>
                  </a:moveTo>
                  <a:lnTo>
                    <a:pt x="3290239" y="2286"/>
                  </a:lnTo>
                  <a:lnTo>
                    <a:pt x="3290239" y="57810"/>
                  </a:lnTo>
                  <a:lnTo>
                    <a:pt x="3290239" y="87287"/>
                  </a:lnTo>
                  <a:lnTo>
                    <a:pt x="3290239" y="139827"/>
                  </a:lnTo>
                  <a:lnTo>
                    <a:pt x="3285769" y="146227"/>
                  </a:lnTo>
                  <a:lnTo>
                    <a:pt x="3280181" y="150799"/>
                  </a:lnTo>
                  <a:lnTo>
                    <a:pt x="3273475" y="153543"/>
                  </a:lnTo>
                  <a:lnTo>
                    <a:pt x="3265652" y="154457"/>
                  </a:lnTo>
                  <a:lnTo>
                    <a:pt x="3256013" y="154457"/>
                  </a:lnTo>
                  <a:lnTo>
                    <a:pt x="3237852" y="115951"/>
                  </a:lnTo>
                  <a:lnTo>
                    <a:pt x="3237801" y="112801"/>
                  </a:lnTo>
                  <a:lnTo>
                    <a:pt x="3238233" y="104787"/>
                  </a:lnTo>
                  <a:lnTo>
                    <a:pt x="3256153" y="72986"/>
                  </a:lnTo>
                  <a:lnTo>
                    <a:pt x="3265868" y="72986"/>
                  </a:lnTo>
                  <a:lnTo>
                    <a:pt x="3273641" y="73875"/>
                  </a:lnTo>
                  <a:lnTo>
                    <a:pt x="3280283" y="76568"/>
                  </a:lnTo>
                  <a:lnTo>
                    <a:pt x="3285820" y="81038"/>
                  </a:lnTo>
                  <a:lnTo>
                    <a:pt x="3290239" y="87287"/>
                  </a:lnTo>
                  <a:lnTo>
                    <a:pt x="3290239" y="57810"/>
                  </a:lnTo>
                  <a:lnTo>
                    <a:pt x="3285756" y="54165"/>
                  </a:lnTo>
                  <a:lnTo>
                    <a:pt x="3279356" y="51574"/>
                  </a:lnTo>
                  <a:lnTo>
                    <a:pt x="3271062" y="50012"/>
                  </a:lnTo>
                  <a:lnTo>
                    <a:pt x="3260864" y="49491"/>
                  </a:lnTo>
                  <a:lnTo>
                    <a:pt x="3250133" y="50596"/>
                  </a:lnTo>
                  <a:lnTo>
                    <a:pt x="3218700" y="76568"/>
                  </a:lnTo>
                  <a:lnTo>
                    <a:pt x="3211042" y="112801"/>
                  </a:lnTo>
                  <a:lnTo>
                    <a:pt x="3211042" y="115951"/>
                  </a:lnTo>
                  <a:lnTo>
                    <a:pt x="3224809" y="160223"/>
                  </a:lnTo>
                  <a:lnTo>
                    <a:pt x="3260648" y="178066"/>
                  </a:lnTo>
                  <a:lnTo>
                    <a:pt x="3271240" y="177457"/>
                  </a:lnTo>
                  <a:lnTo>
                    <a:pt x="3279927" y="175641"/>
                  </a:lnTo>
                  <a:lnTo>
                    <a:pt x="3286734" y="172618"/>
                  </a:lnTo>
                  <a:lnTo>
                    <a:pt x="3291649" y="168389"/>
                  </a:lnTo>
                  <a:lnTo>
                    <a:pt x="3292195" y="175895"/>
                  </a:lnTo>
                  <a:lnTo>
                    <a:pt x="3316998" y="175895"/>
                  </a:lnTo>
                  <a:lnTo>
                    <a:pt x="3316998" y="168389"/>
                  </a:lnTo>
                  <a:lnTo>
                    <a:pt x="3316998" y="154457"/>
                  </a:lnTo>
                  <a:lnTo>
                    <a:pt x="3316998" y="72986"/>
                  </a:lnTo>
                  <a:lnTo>
                    <a:pt x="3316998" y="57810"/>
                  </a:lnTo>
                  <a:lnTo>
                    <a:pt x="3316998" y="2286"/>
                  </a:lnTo>
                  <a:close/>
                </a:path>
              </a:pathLst>
            </a:custGeom>
            <a:solidFill>
              <a:srgbClr val="1381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2091804" y="4790122"/>
            <a:ext cx="1130300" cy="221615"/>
          </a:xfrm>
          <a:custGeom>
            <a:avLst/>
            <a:gdLst/>
            <a:ahLst/>
            <a:cxnLst/>
            <a:rect l="l" t="t" r="r" b="b"/>
            <a:pathLst>
              <a:path w="1130300" h="221614">
                <a:moveTo>
                  <a:pt x="128905" y="8318"/>
                </a:moveTo>
                <a:lnTo>
                  <a:pt x="0" y="8318"/>
                </a:lnTo>
                <a:lnTo>
                  <a:pt x="0" y="32448"/>
                </a:lnTo>
                <a:lnTo>
                  <a:pt x="50800" y="32448"/>
                </a:lnTo>
                <a:lnTo>
                  <a:pt x="50800" y="173418"/>
                </a:lnTo>
                <a:lnTo>
                  <a:pt x="78003" y="173418"/>
                </a:lnTo>
                <a:lnTo>
                  <a:pt x="78003" y="32448"/>
                </a:lnTo>
                <a:lnTo>
                  <a:pt x="128905" y="32448"/>
                </a:lnTo>
                <a:lnTo>
                  <a:pt x="128905" y="8318"/>
                </a:lnTo>
                <a:close/>
              </a:path>
              <a:path w="1130300" h="221614">
                <a:moveTo>
                  <a:pt x="233946" y="108115"/>
                </a:moveTo>
                <a:lnTo>
                  <a:pt x="233387" y="99314"/>
                </a:lnTo>
                <a:lnTo>
                  <a:pt x="233172" y="95770"/>
                </a:lnTo>
                <a:lnTo>
                  <a:pt x="230847" y="84429"/>
                </a:lnTo>
                <a:lnTo>
                  <a:pt x="226974" y="74117"/>
                </a:lnTo>
                <a:lnTo>
                  <a:pt x="224713" y="70269"/>
                </a:lnTo>
                <a:lnTo>
                  <a:pt x="221538" y="64820"/>
                </a:lnTo>
                <a:lnTo>
                  <a:pt x="214464" y="57111"/>
                </a:lnTo>
                <a:lnTo>
                  <a:pt x="207289" y="52692"/>
                </a:lnTo>
                <a:lnTo>
                  <a:pt x="207289" y="99148"/>
                </a:lnTo>
                <a:lnTo>
                  <a:pt x="155409" y="97459"/>
                </a:lnTo>
                <a:lnTo>
                  <a:pt x="156387" y="89738"/>
                </a:lnTo>
                <a:lnTo>
                  <a:pt x="159346" y="83286"/>
                </a:lnTo>
                <a:lnTo>
                  <a:pt x="169240" y="72872"/>
                </a:lnTo>
                <a:lnTo>
                  <a:pt x="175247" y="70269"/>
                </a:lnTo>
                <a:lnTo>
                  <a:pt x="191338" y="70269"/>
                </a:lnTo>
                <a:lnTo>
                  <a:pt x="197650" y="73291"/>
                </a:lnTo>
                <a:lnTo>
                  <a:pt x="201206" y="79349"/>
                </a:lnTo>
                <a:lnTo>
                  <a:pt x="204787" y="85407"/>
                </a:lnTo>
                <a:lnTo>
                  <a:pt x="206819" y="92062"/>
                </a:lnTo>
                <a:lnTo>
                  <a:pt x="207289" y="99148"/>
                </a:lnTo>
                <a:lnTo>
                  <a:pt x="207289" y="52692"/>
                </a:lnTo>
                <a:lnTo>
                  <a:pt x="205549" y="51612"/>
                </a:lnTo>
                <a:lnTo>
                  <a:pt x="194830" y="48310"/>
                </a:lnTo>
                <a:lnTo>
                  <a:pt x="182270" y="47205"/>
                </a:lnTo>
                <a:lnTo>
                  <a:pt x="175285" y="47675"/>
                </a:lnTo>
                <a:lnTo>
                  <a:pt x="139471" y="69951"/>
                </a:lnTo>
                <a:lnTo>
                  <a:pt x="127558" y="111061"/>
                </a:lnTo>
                <a:lnTo>
                  <a:pt x="127558" y="115620"/>
                </a:lnTo>
                <a:lnTo>
                  <a:pt x="143217" y="158813"/>
                </a:lnTo>
                <a:lnTo>
                  <a:pt x="184886" y="175780"/>
                </a:lnTo>
                <a:lnTo>
                  <a:pt x="193624" y="175310"/>
                </a:lnTo>
                <a:lnTo>
                  <a:pt x="229400" y="154686"/>
                </a:lnTo>
                <a:lnTo>
                  <a:pt x="230759" y="152831"/>
                </a:lnTo>
                <a:lnTo>
                  <a:pt x="233514" y="149072"/>
                </a:lnTo>
                <a:lnTo>
                  <a:pt x="216382" y="135483"/>
                </a:lnTo>
                <a:lnTo>
                  <a:pt x="211594" y="141744"/>
                </a:lnTo>
                <a:lnTo>
                  <a:pt x="206946" y="146215"/>
                </a:lnTo>
                <a:lnTo>
                  <a:pt x="197993" y="151511"/>
                </a:lnTo>
                <a:lnTo>
                  <a:pt x="192506" y="152831"/>
                </a:lnTo>
                <a:lnTo>
                  <a:pt x="176288" y="152831"/>
                </a:lnTo>
                <a:lnTo>
                  <a:pt x="168656" y="149377"/>
                </a:lnTo>
                <a:lnTo>
                  <a:pt x="157492" y="135610"/>
                </a:lnTo>
                <a:lnTo>
                  <a:pt x="154609" y="128244"/>
                </a:lnTo>
                <a:lnTo>
                  <a:pt x="154432" y="120408"/>
                </a:lnTo>
                <a:lnTo>
                  <a:pt x="233946" y="120408"/>
                </a:lnTo>
                <a:lnTo>
                  <a:pt x="233946" y="108115"/>
                </a:lnTo>
                <a:close/>
              </a:path>
              <a:path w="1130300" h="221614">
                <a:moveTo>
                  <a:pt x="355981" y="96367"/>
                </a:moveTo>
                <a:lnTo>
                  <a:pt x="341299" y="60363"/>
                </a:lnTo>
                <a:lnTo>
                  <a:pt x="305676" y="47205"/>
                </a:lnTo>
                <a:lnTo>
                  <a:pt x="292493" y="48361"/>
                </a:lnTo>
                <a:lnTo>
                  <a:pt x="257797" y="75488"/>
                </a:lnTo>
                <a:lnTo>
                  <a:pt x="250088" y="109207"/>
                </a:lnTo>
                <a:lnTo>
                  <a:pt x="250088" y="113779"/>
                </a:lnTo>
                <a:lnTo>
                  <a:pt x="263791" y="157175"/>
                </a:lnTo>
                <a:lnTo>
                  <a:pt x="305676" y="175780"/>
                </a:lnTo>
                <a:lnTo>
                  <a:pt x="315302" y="174993"/>
                </a:lnTo>
                <a:lnTo>
                  <a:pt x="351561" y="148501"/>
                </a:lnTo>
                <a:lnTo>
                  <a:pt x="355981" y="129870"/>
                </a:lnTo>
                <a:lnTo>
                  <a:pt x="330365" y="129870"/>
                </a:lnTo>
                <a:lnTo>
                  <a:pt x="329780" y="137604"/>
                </a:lnTo>
                <a:lnTo>
                  <a:pt x="327126" y="143344"/>
                </a:lnTo>
                <a:lnTo>
                  <a:pt x="317652" y="150850"/>
                </a:lnTo>
                <a:lnTo>
                  <a:pt x="312089" y="152717"/>
                </a:lnTo>
                <a:lnTo>
                  <a:pt x="305676" y="152717"/>
                </a:lnTo>
                <a:lnTo>
                  <a:pt x="298170" y="152717"/>
                </a:lnTo>
                <a:lnTo>
                  <a:pt x="276733" y="120345"/>
                </a:lnTo>
                <a:lnTo>
                  <a:pt x="276733" y="102717"/>
                </a:lnTo>
                <a:lnTo>
                  <a:pt x="298246" y="70269"/>
                </a:lnTo>
                <a:lnTo>
                  <a:pt x="312813" y="70269"/>
                </a:lnTo>
                <a:lnTo>
                  <a:pt x="318566" y="72491"/>
                </a:lnTo>
                <a:lnTo>
                  <a:pt x="327304" y="81419"/>
                </a:lnTo>
                <a:lnTo>
                  <a:pt x="329780" y="87884"/>
                </a:lnTo>
                <a:lnTo>
                  <a:pt x="330365" y="96367"/>
                </a:lnTo>
                <a:lnTo>
                  <a:pt x="355981" y="96367"/>
                </a:lnTo>
                <a:close/>
              </a:path>
              <a:path w="1130300" h="221614">
                <a:moveTo>
                  <a:pt x="465797" y="92671"/>
                </a:moveTo>
                <a:lnTo>
                  <a:pt x="448500" y="53174"/>
                </a:lnTo>
                <a:lnTo>
                  <a:pt x="424789" y="47205"/>
                </a:lnTo>
                <a:lnTo>
                  <a:pt x="414261" y="47853"/>
                </a:lnTo>
                <a:lnTo>
                  <a:pt x="405511" y="49796"/>
                </a:lnTo>
                <a:lnTo>
                  <a:pt x="398538" y="53047"/>
                </a:lnTo>
                <a:lnTo>
                  <a:pt x="393344" y="57594"/>
                </a:lnTo>
                <a:lnTo>
                  <a:pt x="393344" y="0"/>
                </a:lnTo>
                <a:lnTo>
                  <a:pt x="366699" y="0"/>
                </a:lnTo>
                <a:lnTo>
                  <a:pt x="366699" y="173609"/>
                </a:lnTo>
                <a:lnTo>
                  <a:pt x="393344" y="173609"/>
                </a:lnTo>
                <a:lnTo>
                  <a:pt x="393344" y="87020"/>
                </a:lnTo>
                <a:lnTo>
                  <a:pt x="395706" y="82372"/>
                </a:lnTo>
                <a:lnTo>
                  <a:pt x="399097" y="78498"/>
                </a:lnTo>
                <a:lnTo>
                  <a:pt x="407949" y="72263"/>
                </a:lnTo>
                <a:lnTo>
                  <a:pt x="413042" y="70700"/>
                </a:lnTo>
                <a:lnTo>
                  <a:pt x="418807" y="70700"/>
                </a:lnTo>
                <a:lnTo>
                  <a:pt x="425551" y="70700"/>
                </a:lnTo>
                <a:lnTo>
                  <a:pt x="430606" y="72351"/>
                </a:lnTo>
                <a:lnTo>
                  <a:pt x="437349" y="78917"/>
                </a:lnTo>
                <a:lnTo>
                  <a:pt x="439039" y="84696"/>
                </a:lnTo>
                <a:lnTo>
                  <a:pt x="439039" y="173609"/>
                </a:lnTo>
                <a:lnTo>
                  <a:pt x="465797" y="173609"/>
                </a:lnTo>
                <a:lnTo>
                  <a:pt x="465797" y="92671"/>
                </a:lnTo>
                <a:close/>
              </a:path>
              <a:path w="1130300" h="221614">
                <a:moveTo>
                  <a:pt x="588327" y="92671"/>
                </a:moveTo>
                <a:lnTo>
                  <a:pt x="571030" y="53174"/>
                </a:lnTo>
                <a:lnTo>
                  <a:pt x="547319" y="47205"/>
                </a:lnTo>
                <a:lnTo>
                  <a:pt x="536549" y="47904"/>
                </a:lnTo>
                <a:lnTo>
                  <a:pt x="527583" y="50012"/>
                </a:lnTo>
                <a:lnTo>
                  <a:pt x="520420" y="53543"/>
                </a:lnTo>
                <a:lnTo>
                  <a:pt x="515061" y="58458"/>
                </a:lnTo>
                <a:lnTo>
                  <a:pt x="514629" y="49377"/>
                </a:lnTo>
                <a:lnTo>
                  <a:pt x="489229" y="49377"/>
                </a:lnTo>
                <a:lnTo>
                  <a:pt x="489229" y="173609"/>
                </a:lnTo>
                <a:lnTo>
                  <a:pt x="515874" y="173609"/>
                </a:lnTo>
                <a:lnTo>
                  <a:pt x="515874" y="87020"/>
                </a:lnTo>
                <a:lnTo>
                  <a:pt x="518236" y="82372"/>
                </a:lnTo>
                <a:lnTo>
                  <a:pt x="521627" y="78498"/>
                </a:lnTo>
                <a:lnTo>
                  <a:pt x="530479" y="72263"/>
                </a:lnTo>
                <a:lnTo>
                  <a:pt x="535571" y="70700"/>
                </a:lnTo>
                <a:lnTo>
                  <a:pt x="541337" y="70700"/>
                </a:lnTo>
                <a:lnTo>
                  <a:pt x="548081" y="70700"/>
                </a:lnTo>
                <a:lnTo>
                  <a:pt x="553135" y="72351"/>
                </a:lnTo>
                <a:lnTo>
                  <a:pt x="559879" y="78917"/>
                </a:lnTo>
                <a:lnTo>
                  <a:pt x="561568" y="84696"/>
                </a:lnTo>
                <a:lnTo>
                  <a:pt x="561568" y="173609"/>
                </a:lnTo>
                <a:lnTo>
                  <a:pt x="588327" y="173609"/>
                </a:lnTo>
                <a:lnTo>
                  <a:pt x="588327" y="92671"/>
                </a:lnTo>
                <a:close/>
              </a:path>
              <a:path w="1130300" h="221614">
                <a:moveTo>
                  <a:pt x="720102" y="109207"/>
                </a:moveTo>
                <a:lnTo>
                  <a:pt x="708240" y="70269"/>
                </a:lnTo>
                <a:lnTo>
                  <a:pt x="693343" y="55575"/>
                </a:lnTo>
                <a:lnTo>
                  <a:pt x="693343" y="113118"/>
                </a:lnTo>
                <a:lnTo>
                  <a:pt x="692823" y="121081"/>
                </a:lnTo>
                <a:lnTo>
                  <a:pt x="673112" y="152717"/>
                </a:lnTo>
                <a:lnTo>
                  <a:pt x="663321" y="152717"/>
                </a:lnTo>
                <a:lnTo>
                  <a:pt x="633552" y="120764"/>
                </a:lnTo>
                <a:lnTo>
                  <a:pt x="633095" y="113118"/>
                </a:lnTo>
                <a:lnTo>
                  <a:pt x="633145" y="109207"/>
                </a:lnTo>
                <a:lnTo>
                  <a:pt x="650062" y="73228"/>
                </a:lnTo>
                <a:lnTo>
                  <a:pt x="663105" y="70269"/>
                </a:lnTo>
                <a:lnTo>
                  <a:pt x="670115" y="71005"/>
                </a:lnTo>
                <a:lnTo>
                  <a:pt x="692861" y="102412"/>
                </a:lnTo>
                <a:lnTo>
                  <a:pt x="693343" y="113118"/>
                </a:lnTo>
                <a:lnTo>
                  <a:pt x="693343" y="55575"/>
                </a:lnTo>
                <a:lnTo>
                  <a:pt x="686574" y="51663"/>
                </a:lnTo>
                <a:lnTo>
                  <a:pt x="675525" y="48323"/>
                </a:lnTo>
                <a:lnTo>
                  <a:pt x="663105" y="47205"/>
                </a:lnTo>
                <a:lnTo>
                  <a:pt x="650684" y="48336"/>
                </a:lnTo>
                <a:lnTo>
                  <a:pt x="614997" y="74993"/>
                </a:lnTo>
                <a:lnTo>
                  <a:pt x="606450" y="113118"/>
                </a:lnTo>
                <a:lnTo>
                  <a:pt x="607377" y="125641"/>
                </a:lnTo>
                <a:lnTo>
                  <a:pt x="630047" y="165595"/>
                </a:lnTo>
                <a:lnTo>
                  <a:pt x="663321" y="175780"/>
                </a:lnTo>
                <a:lnTo>
                  <a:pt x="675741" y="174650"/>
                </a:lnTo>
                <a:lnTo>
                  <a:pt x="708266" y="152717"/>
                </a:lnTo>
                <a:lnTo>
                  <a:pt x="720077" y="113118"/>
                </a:lnTo>
                <a:lnTo>
                  <a:pt x="720102" y="109207"/>
                </a:lnTo>
                <a:close/>
              </a:path>
              <a:path w="1130300" h="221614">
                <a:moveTo>
                  <a:pt x="762673" y="0"/>
                </a:moveTo>
                <a:lnTo>
                  <a:pt x="735914" y="0"/>
                </a:lnTo>
                <a:lnTo>
                  <a:pt x="735914" y="173609"/>
                </a:lnTo>
                <a:lnTo>
                  <a:pt x="762673" y="173609"/>
                </a:lnTo>
                <a:lnTo>
                  <a:pt x="762673" y="0"/>
                </a:lnTo>
                <a:close/>
              </a:path>
              <a:path w="1130300" h="221614">
                <a:moveTo>
                  <a:pt x="898321" y="109207"/>
                </a:moveTo>
                <a:lnTo>
                  <a:pt x="897229" y="96570"/>
                </a:lnTo>
                <a:lnTo>
                  <a:pt x="894270" y="85001"/>
                </a:lnTo>
                <a:lnTo>
                  <a:pt x="889457" y="74498"/>
                </a:lnTo>
                <a:lnTo>
                  <a:pt x="886460" y="70269"/>
                </a:lnTo>
                <a:lnTo>
                  <a:pt x="882764" y="65049"/>
                </a:lnTo>
                <a:lnTo>
                  <a:pt x="874471" y="57238"/>
                </a:lnTo>
                <a:lnTo>
                  <a:pt x="871562" y="55575"/>
                </a:lnTo>
                <a:lnTo>
                  <a:pt x="871562" y="113118"/>
                </a:lnTo>
                <a:lnTo>
                  <a:pt x="871042" y="121081"/>
                </a:lnTo>
                <a:lnTo>
                  <a:pt x="851331" y="152717"/>
                </a:lnTo>
                <a:lnTo>
                  <a:pt x="841540" y="152717"/>
                </a:lnTo>
                <a:lnTo>
                  <a:pt x="811771" y="120764"/>
                </a:lnTo>
                <a:lnTo>
                  <a:pt x="811314" y="113118"/>
                </a:lnTo>
                <a:lnTo>
                  <a:pt x="811364" y="109207"/>
                </a:lnTo>
                <a:lnTo>
                  <a:pt x="828281" y="73228"/>
                </a:lnTo>
                <a:lnTo>
                  <a:pt x="841324" y="70269"/>
                </a:lnTo>
                <a:lnTo>
                  <a:pt x="848347" y="71005"/>
                </a:lnTo>
                <a:lnTo>
                  <a:pt x="871080" y="102412"/>
                </a:lnTo>
                <a:lnTo>
                  <a:pt x="871562" y="113118"/>
                </a:lnTo>
                <a:lnTo>
                  <a:pt x="871562" y="55575"/>
                </a:lnTo>
                <a:lnTo>
                  <a:pt x="864793" y="51663"/>
                </a:lnTo>
                <a:lnTo>
                  <a:pt x="853744" y="48323"/>
                </a:lnTo>
                <a:lnTo>
                  <a:pt x="841324" y="47205"/>
                </a:lnTo>
                <a:lnTo>
                  <a:pt x="828903" y="48336"/>
                </a:lnTo>
                <a:lnTo>
                  <a:pt x="793216" y="74993"/>
                </a:lnTo>
                <a:lnTo>
                  <a:pt x="784669" y="113118"/>
                </a:lnTo>
                <a:lnTo>
                  <a:pt x="785609" y="125641"/>
                </a:lnTo>
                <a:lnTo>
                  <a:pt x="808266" y="165595"/>
                </a:lnTo>
                <a:lnTo>
                  <a:pt x="841540" y="175780"/>
                </a:lnTo>
                <a:lnTo>
                  <a:pt x="853960" y="174650"/>
                </a:lnTo>
                <a:lnTo>
                  <a:pt x="865022" y="171246"/>
                </a:lnTo>
                <a:lnTo>
                  <a:pt x="874712" y="165595"/>
                </a:lnTo>
                <a:lnTo>
                  <a:pt x="883043" y="157670"/>
                </a:lnTo>
                <a:lnTo>
                  <a:pt x="886485" y="152717"/>
                </a:lnTo>
                <a:lnTo>
                  <a:pt x="889723" y="148069"/>
                </a:lnTo>
                <a:lnTo>
                  <a:pt x="894499" y="137401"/>
                </a:lnTo>
                <a:lnTo>
                  <a:pt x="897369" y="125641"/>
                </a:lnTo>
                <a:lnTo>
                  <a:pt x="898296" y="113118"/>
                </a:lnTo>
                <a:lnTo>
                  <a:pt x="898321" y="109207"/>
                </a:lnTo>
                <a:close/>
              </a:path>
              <a:path w="1130300" h="221614">
                <a:moveTo>
                  <a:pt x="1013561" y="49377"/>
                </a:moveTo>
                <a:lnTo>
                  <a:pt x="988974" y="49377"/>
                </a:lnTo>
                <a:lnTo>
                  <a:pt x="988441" y="57048"/>
                </a:lnTo>
                <a:lnTo>
                  <a:pt x="986828" y="55626"/>
                </a:lnTo>
                <a:lnTo>
                  <a:pt x="986828" y="85064"/>
                </a:lnTo>
                <a:lnTo>
                  <a:pt x="986777" y="137464"/>
                </a:lnTo>
                <a:lnTo>
                  <a:pt x="982484" y="143789"/>
                </a:lnTo>
                <a:lnTo>
                  <a:pt x="976884" y="148450"/>
                </a:lnTo>
                <a:lnTo>
                  <a:pt x="970089" y="151244"/>
                </a:lnTo>
                <a:lnTo>
                  <a:pt x="962113" y="152171"/>
                </a:lnTo>
                <a:lnTo>
                  <a:pt x="952461" y="152171"/>
                </a:lnTo>
                <a:lnTo>
                  <a:pt x="934377" y="112801"/>
                </a:lnTo>
                <a:lnTo>
                  <a:pt x="934377" y="110515"/>
                </a:lnTo>
                <a:lnTo>
                  <a:pt x="952652" y="70700"/>
                </a:lnTo>
                <a:lnTo>
                  <a:pt x="986828" y="85064"/>
                </a:lnTo>
                <a:lnTo>
                  <a:pt x="986828" y="55626"/>
                </a:lnTo>
                <a:lnTo>
                  <a:pt x="983576" y="52743"/>
                </a:lnTo>
                <a:lnTo>
                  <a:pt x="976795" y="49669"/>
                </a:lnTo>
                <a:lnTo>
                  <a:pt x="968082" y="47815"/>
                </a:lnTo>
                <a:lnTo>
                  <a:pt x="957427" y="47205"/>
                </a:lnTo>
                <a:lnTo>
                  <a:pt x="946467" y="48310"/>
                </a:lnTo>
                <a:lnTo>
                  <a:pt x="915187" y="74295"/>
                </a:lnTo>
                <a:lnTo>
                  <a:pt x="907719" y="110515"/>
                </a:lnTo>
                <a:lnTo>
                  <a:pt x="907719" y="112801"/>
                </a:lnTo>
                <a:lnTo>
                  <a:pt x="921042" y="157721"/>
                </a:lnTo>
                <a:lnTo>
                  <a:pt x="957211" y="175780"/>
                </a:lnTo>
                <a:lnTo>
                  <a:pt x="967511" y="175260"/>
                </a:lnTo>
                <a:lnTo>
                  <a:pt x="975893" y="173672"/>
                </a:lnTo>
                <a:lnTo>
                  <a:pt x="982370" y="171043"/>
                </a:lnTo>
                <a:lnTo>
                  <a:pt x="986917" y="167347"/>
                </a:lnTo>
                <a:lnTo>
                  <a:pt x="986917" y="178168"/>
                </a:lnTo>
                <a:lnTo>
                  <a:pt x="984415" y="185204"/>
                </a:lnTo>
                <a:lnTo>
                  <a:pt x="974407" y="194640"/>
                </a:lnTo>
                <a:lnTo>
                  <a:pt x="967587" y="196989"/>
                </a:lnTo>
                <a:lnTo>
                  <a:pt x="958951" y="196989"/>
                </a:lnTo>
                <a:lnTo>
                  <a:pt x="950633" y="195884"/>
                </a:lnTo>
                <a:lnTo>
                  <a:pt x="942606" y="192570"/>
                </a:lnTo>
                <a:lnTo>
                  <a:pt x="934910" y="187045"/>
                </a:lnTo>
                <a:lnTo>
                  <a:pt x="927519" y="179311"/>
                </a:lnTo>
                <a:lnTo>
                  <a:pt x="912723" y="196062"/>
                </a:lnTo>
                <a:lnTo>
                  <a:pt x="946124" y="218478"/>
                </a:lnTo>
                <a:lnTo>
                  <a:pt x="954024" y="220052"/>
                </a:lnTo>
                <a:lnTo>
                  <a:pt x="960475" y="220052"/>
                </a:lnTo>
                <a:lnTo>
                  <a:pt x="998601" y="206349"/>
                </a:lnTo>
                <a:lnTo>
                  <a:pt x="1006094" y="196989"/>
                </a:lnTo>
                <a:lnTo>
                  <a:pt x="1009827" y="189865"/>
                </a:lnTo>
                <a:lnTo>
                  <a:pt x="1012634" y="179552"/>
                </a:lnTo>
                <a:lnTo>
                  <a:pt x="1013561" y="167843"/>
                </a:lnTo>
                <a:lnTo>
                  <a:pt x="1013561" y="167347"/>
                </a:lnTo>
                <a:lnTo>
                  <a:pt x="1013561" y="152171"/>
                </a:lnTo>
                <a:lnTo>
                  <a:pt x="1013561" y="70700"/>
                </a:lnTo>
                <a:lnTo>
                  <a:pt x="1013561" y="57048"/>
                </a:lnTo>
                <a:lnTo>
                  <a:pt x="1013561" y="49377"/>
                </a:lnTo>
                <a:close/>
              </a:path>
              <a:path w="1130300" h="221614">
                <a:moveTo>
                  <a:pt x="1130223" y="49377"/>
                </a:moveTo>
                <a:lnTo>
                  <a:pt x="1101712" y="49377"/>
                </a:lnTo>
                <a:lnTo>
                  <a:pt x="1076693" y="130098"/>
                </a:lnTo>
                <a:lnTo>
                  <a:pt x="1049667" y="49377"/>
                </a:lnTo>
                <a:lnTo>
                  <a:pt x="1020737" y="49377"/>
                </a:lnTo>
                <a:lnTo>
                  <a:pt x="1063866" y="169037"/>
                </a:lnTo>
                <a:lnTo>
                  <a:pt x="1057643" y="186550"/>
                </a:lnTo>
                <a:lnTo>
                  <a:pt x="1054887" y="191046"/>
                </a:lnTo>
                <a:lnTo>
                  <a:pt x="1048359" y="195795"/>
                </a:lnTo>
                <a:lnTo>
                  <a:pt x="1043698" y="196989"/>
                </a:lnTo>
                <a:lnTo>
                  <a:pt x="1037653" y="196989"/>
                </a:lnTo>
                <a:lnTo>
                  <a:pt x="1028839" y="196291"/>
                </a:lnTo>
                <a:lnTo>
                  <a:pt x="1028941" y="218427"/>
                </a:lnTo>
                <a:lnTo>
                  <a:pt x="1034021" y="220230"/>
                </a:lnTo>
                <a:lnTo>
                  <a:pt x="1038898" y="221145"/>
                </a:lnTo>
                <a:lnTo>
                  <a:pt x="1047051" y="221030"/>
                </a:lnTo>
                <a:lnTo>
                  <a:pt x="1057935" y="218389"/>
                </a:lnTo>
                <a:lnTo>
                  <a:pt x="1067308" y="212280"/>
                </a:lnTo>
                <a:lnTo>
                  <a:pt x="1075156" y="202679"/>
                </a:lnTo>
                <a:lnTo>
                  <a:pt x="1081481" y="189598"/>
                </a:lnTo>
                <a:lnTo>
                  <a:pt x="1130223" y="49377"/>
                </a:lnTo>
                <a:close/>
              </a:path>
            </a:pathLst>
          </a:custGeom>
          <a:solidFill>
            <a:srgbClr val="1381A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3285838" y="4790110"/>
            <a:ext cx="781050" cy="175895"/>
            <a:chOff x="3285838" y="4790110"/>
            <a:chExt cx="781050" cy="175895"/>
          </a:xfrm>
        </p:grpSpPr>
        <p:sp>
          <p:nvSpPr>
            <p:cNvPr id="27" name="object 27"/>
            <p:cNvSpPr/>
            <p:nvPr/>
          </p:nvSpPr>
          <p:spPr>
            <a:xfrm>
              <a:off x="3285833" y="4790122"/>
              <a:ext cx="410209" cy="175895"/>
            </a:xfrm>
            <a:custGeom>
              <a:avLst/>
              <a:gdLst/>
              <a:ahLst/>
              <a:cxnLst/>
              <a:rect l="l" t="t" r="r" b="b"/>
              <a:pathLst>
                <a:path w="410210" h="175895">
                  <a:moveTo>
                    <a:pt x="164147" y="8699"/>
                  </a:moveTo>
                  <a:lnTo>
                    <a:pt x="131673" y="8699"/>
                  </a:lnTo>
                  <a:lnTo>
                    <a:pt x="82130" y="132321"/>
                  </a:lnTo>
                  <a:lnTo>
                    <a:pt x="32473" y="8699"/>
                  </a:lnTo>
                  <a:lnTo>
                    <a:pt x="0" y="8699"/>
                  </a:lnTo>
                  <a:lnTo>
                    <a:pt x="0" y="173609"/>
                  </a:lnTo>
                  <a:lnTo>
                    <a:pt x="27406" y="173609"/>
                  </a:lnTo>
                  <a:lnTo>
                    <a:pt x="27406" y="108496"/>
                  </a:lnTo>
                  <a:lnTo>
                    <a:pt x="22085" y="42087"/>
                  </a:lnTo>
                  <a:lnTo>
                    <a:pt x="71907" y="173609"/>
                  </a:lnTo>
                  <a:lnTo>
                    <a:pt x="92138" y="173609"/>
                  </a:lnTo>
                  <a:lnTo>
                    <a:pt x="142062" y="42303"/>
                  </a:lnTo>
                  <a:lnTo>
                    <a:pt x="136728" y="108496"/>
                  </a:lnTo>
                  <a:lnTo>
                    <a:pt x="136728" y="173609"/>
                  </a:lnTo>
                  <a:lnTo>
                    <a:pt x="164147" y="173609"/>
                  </a:lnTo>
                  <a:lnTo>
                    <a:pt x="164147" y="8699"/>
                  </a:lnTo>
                  <a:close/>
                </a:path>
                <a:path w="410210" h="175895">
                  <a:moveTo>
                    <a:pt x="286499" y="167944"/>
                  </a:moveTo>
                  <a:lnTo>
                    <a:pt x="282371" y="116382"/>
                  </a:lnTo>
                  <a:lnTo>
                    <a:pt x="282257" y="88544"/>
                  </a:lnTo>
                  <a:lnTo>
                    <a:pt x="281533" y="79832"/>
                  </a:lnTo>
                  <a:lnTo>
                    <a:pt x="279019" y="71158"/>
                  </a:lnTo>
                  <a:lnTo>
                    <a:pt x="278320" y="69938"/>
                  </a:lnTo>
                  <a:lnTo>
                    <a:pt x="274840" y="63842"/>
                  </a:lnTo>
                  <a:lnTo>
                    <a:pt x="235369" y="47205"/>
                  </a:lnTo>
                  <a:lnTo>
                    <a:pt x="224663" y="47955"/>
                  </a:lnTo>
                  <a:lnTo>
                    <a:pt x="188772" y="72529"/>
                  </a:lnTo>
                  <a:lnTo>
                    <a:pt x="185331" y="88544"/>
                  </a:lnTo>
                  <a:lnTo>
                    <a:pt x="211988" y="88544"/>
                  </a:lnTo>
                  <a:lnTo>
                    <a:pt x="211988" y="82486"/>
                  </a:lnTo>
                  <a:lnTo>
                    <a:pt x="213969" y="77876"/>
                  </a:lnTo>
                  <a:lnTo>
                    <a:pt x="221907" y="71539"/>
                  </a:lnTo>
                  <a:lnTo>
                    <a:pt x="227330" y="69938"/>
                  </a:lnTo>
                  <a:lnTo>
                    <a:pt x="241465" y="69938"/>
                  </a:lnTo>
                  <a:lnTo>
                    <a:pt x="246875" y="71716"/>
                  </a:lnTo>
                  <a:lnTo>
                    <a:pt x="250380" y="75272"/>
                  </a:lnTo>
                  <a:lnTo>
                    <a:pt x="253936" y="78790"/>
                  </a:lnTo>
                  <a:lnTo>
                    <a:pt x="255714" y="83578"/>
                  </a:lnTo>
                  <a:lnTo>
                    <a:pt x="255714" y="95719"/>
                  </a:lnTo>
                  <a:lnTo>
                    <a:pt x="255714" y="116382"/>
                  </a:lnTo>
                  <a:lnTo>
                    <a:pt x="255714" y="136626"/>
                  </a:lnTo>
                  <a:lnTo>
                    <a:pt x="254012" y="140068"/>
                  </a:lnTo>
                  <a:lnTo>
                    <a:pt x="250748" y="143433"/>
                  </a:lnTo>
                  <a:lnTo>
                    <a:pt x="241134" y="149999"/>
                  </a:lnTo>
                  <a:lnTo>
                    <a:pt x="235445" y="151638"/>
                  </a:lnTo>
                  <a:lnTo>
                    <a:pt x="222288" y="151638"/>
                  </a:lnTo>
                  <a:lnTo>
                    <a:pt x="217424" y="150012"/>
                  </a:lnTo>
                  <a:lnTo>
                    <a:pt x="214274" y="146786"/>
                  </a:lnTo>
                  <a:lnTo>
                    <a:pt x="211150" y="143560"/>
                  </a:lnTo>
                  <a:lnTo>
                    <a:pt x="209588" y="139598"/>
                  </a:lnTo>
                  <a:lnTo>
                    <a:pt x="209588" y="134874"/>
                  </a:lnTo>
                  <a:lnTo>
                    <a:pt x="211518" y="127012"/>
                  </a:lnTo>
                  <a:lnTo>
                    <a:pt x="217271" y="121310"/>
                  </a:lnTo>
                  <a:lnTo>
                    <a:pt x="226885" y="117767"/>
                  </a:lnTo>
                  <a:lnTo>
                    <a:pt x="240322" y="116382"/>
                  </a:lnTo>
                  <a:lnTo>
                    <a:pt x="255714" y="116382"/>
                  </a:lnTo>
                  <a:lnTo>
                    <a:pt x="255714" y="95719"/>
                  </a:lnTo>
                  <a:lnTo>
                    <a:pt x="239077" y="95719"/>
                  </a:lnTo>
                  <a:lnTo>
                    <a:pt x="227037" y="96380"/>
                  </a:lnTo>
                  <a:lnTo>
                    <a:pt x="191528" y="112255"/>
                  </a:lnTo>
                  <a:lnTo>
                    <a:pt x="182930" y="136626"/>
                  </a:lnTo>
                  <a:lnTo>
                    <a:pt x="183019" y="139598"/>
                  </a:lnTo>
                  <a:lnTo>
                    <a:pt x="208419" y="173024"/>
                  </a:lnTo>
                  <a:lnTo>
                    <a:pt x="225907" y="175780"/>
                  </a:lnTo>
                  <a:lnTo>
                    <a:pt x="233667" y="175780"/>
                  </a:lnTo>
                  <a:lnTo>
                    <a:pt x="240576" y="174256"/>
                  </a:lnTo>
                  <a:lnTo>
                    <a:pt x="252691" y="168135"/>
                  </a:lnTo>
                  <a:lnTo>
                    <a:pt x="256120" y="166166"/>
                  </a:lnTo>
                  <a:lnTo>
                    <a:pt x="256908" y="165341"/>
                  </a:lnTo>
                  <a:lnTo>
                    <a:pt x="257022" y="166420"/>
                  </a:lnTo>
                  <a:lnTo>
                    <a:pt x="258114" y="169176"/>
                  </a:lnTo>
                  <a:lnTo>
                    <a:pt x="260172" y="173609"/>
                  </a:lnTo>
                  <a:lnTo>
                    <a:pt x="286499" y="173609"/>
                  </a:lnTo>
                  <a:lnTo>
                    <a:pt x="286499" y="167944"/>
                  </a:lnTo>
                  <a:close/>
                </a:path>
                <a:path w="410210" h="175895">
                  <a:moveTo>
                    <a:pt x="409790" y="0"/>
                  </a:moveTo>
                  <a:lnTo>
                    <a:pt x="383032" y="0"/>
                  </a:lnTo>
                  <a:lnTo>
                    <a:pt x="383032" y="55524"/>
                  </a:lnTo>
                  <a:lnTo>
                    <a:pt x="383032" y="85001"/>
                  </a:lnTo>
                  <a:lnTo>
                    <a:pt x="383032" y="137541"/>
                  </a:lnTo>
                  <a:lnTo>
                    <a:pt x="378561" y="143941"/>
                  </a:lnTo>
                  <a:lnTo>
                    <a:pt x="372973" y="148513"/>
                  </a:lnTo>
                  <a:lnTo>
                    <a:pt x="366268" y="151257"/>
                  </a:lnTo>
                  <a:lnTo>
                    <a:pt x="358444" y="152171"/>
                  </a:lnTo>
                  <a:lnTo>
                    <a:pt x="348805" y="152171"/>
                  </a:lnTo>
                  <a:lnTo>
                    <a:pt x="330644" y="113665"/>
                  </a:lnTo>
                  <a:lnTo>
                    <a:pt x="330593" y="110515"/>
                  </a:lnTo>
                  <a:lnTo>
                    <a:pt x="331025" y="102501"/>
                  </a:lnTo>
                  <a:lnTo>
                    <a:pt x="348945" y="70700"/>
                  </a:lnTo>
                  <a:lnTo>
                    <a:pt x="358660" y="70700"/>
                  </a:lnTo>
                  <a:lnTo>
                    <a:pt x="366433" y="71589"/>
                  </a:lnTo>
                  <a:lnTo>
                    <a:pt x="373075" y="74282"/>
                  </a:lnTo>
                  <a:lnTo>
                    <a:pt x="378612" y="78752"/>
                  </a:lnTo>
                  <a:lnTo>
                    <a:pt x="383032" y="85001"/>
                  </a:lnTo>
                  <a:lnTo>
                    <a:pt x="383032" y="55524"/>
                  </a:lnTo>
                  <a:lnTo>
                    <a:pt x="378548" y="51879"/>
                  </a:lnTo>
                  <a:lnTo>
                    <a:pt x="372148" y="49288"/>
                  </a:lnTo>
                  <a:lnTo>
                    <a:pt x="363855" y="47726"/>
                  </a:lnTo>
                  <a:lnTo>
                    <a:pt x="353656" y="47205"/>
                  </a:lnTo>
                  <a:lnTo>
                    <a:pt x="342938" y="48310"/>
                  </a:lnTo>
                  <a:lnTo>
                    <a:pt x="311492" y="74282"/>
                  </a:lnTo>
                  <a:lnTo>
                    <a:pt x="303834" y="110515"/>
                  </a:lnTo>
                  <a:lnTo>
                    <a:pt x="303834" y="113665"/>
                  </a:lnTo>
                  <a:lnTo>
                    <a:pt x="317601" y="157937"/>
                  </a:lnTo>
                  <a:lnTo>
                    <a:pt x="353441" y="175780"/>
                  </a:lnTo>
                  <a:lnTo>
                    <a:pt x="364032" y="175171"/>
                  </a:lnTo>
                  <a:lnTo>
                    <a:pt x="372719" y="173355"/>
                  </a:lnTo>
                  <a:lnTo>
                    <a:pt x="379526" y="170332"/>
                  </a:lnTo>
                  <a:lnTo>
                    <a:pt x="384441" y="166103"/>
                  </a:lnTo>
                  <a:lnTo>
                    <a:pt x="384987" y="173609"/>
                  </a:lnTo>
                  <a:lnTo>
                    <a:pt x="409790" y="173609"/>
                  </a:lnTo>
                  <a:lnTo>
                    <a:pt x="409790" y="166103"/>
                  </a:lnTo>
                  <a:lnTo>
                    <a:pt x="409790" y="152171"/>
                  </a:lnTo>
                  <a:lnTo>
                    <a:pt x="409790" y="70700"/>
                  </a:lnTo>
                  <a:lnTo>
                    <a:pt x="409790" y="55524"/>
                  </a:lnTo>
                  <a:lnTo>
                    <a:pt x="409790" y="0"/>
                  </a:lnTo>
                  <a:close/>
                </a:path>
              </a:pathLst>
            </a:custGeom>
            <a:solidFill>
              <a:srgbClr val="1381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6777" y="4839495"/>
              <a:ext cx="99206" cy="1264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39730" y="4796637"/>
              <a:ext cx="226695" cy="169545"/>
            </a:xfrm>
            <a:custGeom>
              <a:avLst/>
              <a:gdLst/>
              <a:ahLst/>
              <a:cxnLst/>
              <a:rect l="l" t="t" r="r" b="b"/>
              <a:pathLst>
                <a:path w="226695" h="169545">
                  <a:moveTo>
                    <a:pt x="63423" y="43408"/>
                  </a:moveTo>
                  <a:lnTo>
                    <a:pt x="59537" y="41592"/>
                  </a:lnTo>
                  <a:lnTo>
                    <a:pt x="55486" y="40690"/>
                  </a:lnTo>
                  <a:lnTo>
                    <a:pt x="51244" y="40690"/>
                  </a:lnTo>
                  <a:lnTo>
                    <a:pt x="42151" y="41186"/>
                  </a:lnTo>
                  <a:lnTo>
                    <a:pt x="34950" y="42684"/>
                  </a:lnTo>
                  <a:lnTo>
                    <a:pt x="29641" y="45186"/>
                  </a:lnTo>
                  <a:lnTo>
                    <a:pt x="26225" y="48679"/>
                  </a:lnTo>
                  <a:lnTo>
                    <a:pt x="25996" y="42862"/>
                  </a:lnTo>
                  <a:lnTo>
                    <a:pt x="0" y="42862"/>
                  </a:lnTo>
                  <a:lnTo>
                    <a:pt x="0" y="167093"/>
                  </a:lnTo>
                  <a:lnTo>
                    <a:pt x="26657" y="167093"/>
                  </a:lnTo>
                  <a:lnTo>
                    <a:pt x="26657" y="80937"/>
                  </a:lnTo>
                  <a:lnTo>
                    <a:pt x="30416" y="74650"/>
                  </a:lnTo>
                  <a:lnTo>
                    <a:pt x="35598" y="70167"/>
                  </a:lnTo>
                  <a:lnTo>
                    <a:pt x="42214" y="67475"/>
                  </a:lnTo>
                  <a:lnTo>
                    <a:pt x="50253" y="66573"/>
                  </a:lnTo>
                  <a:lnTo>
                    <a:pt x="53594" y="66573"/>
                  </a:lnTo>
                  <a:lnTo>
                    <a:pt x="57950" y="67106"/>
                  </a:lnTo>
                  <a:lnTo>
                    <a:pt x="63309" y="68160"/>
                  </a:lnTo>
                  <a:lnTo>
                    <a:pt x="63423" y="43408"/>
                  </a:lnTo>
                  <a:close/>
                </a:path>
                <a:path w="226695" h="169545">
                  <a:moveTo>
                    <a:pt x="173812" y="161429"/>
                  </a:moveTo>
                  <a:lnTo>
                    <a:pt x="172897" y="158826"/>
                  </a:lnTo>
                  <a:lnTo>
                    <a:pt x="171996" y="156260"/>
                  </a:lnTo>
                  <a:lnTo>
                    <a:pt x="170713" y="150342"/>
                  </a:lnTo>
                  <a:lnTo>
                    <a:pt x="170103" y="145122"/>
                  </a:lnTo>
                  <a:lnTo>
                    <a:pt x="169938" y="143649"/>
                  </a:lnTo>
                  <a:lnTo>
                    <a:pt x="169773" y="138823"/>
                  </a:lnTo>
                  <a:lnTo>
                    <a:pt x="169672" y="109867"/>
                  </a:lnTo>
                  <a:lnTo>
                    <a:pt x="169570" y="82029"/>
                  </a:lnTo>
                  <a:lnTo>
                    <a:pt x="168846" y="73317"/>
                  </a:lnTo>
                  <a:lnTo>
                    <a:pt x="166331" y="64643"/>
                  </a:lnTo>
                  <a:lnTo>
                    <a:pt x="165633" y="63423"/>
                  </a:lnTo>
                  <a:lnTo>
                    <a:pt x="162153" y="57327"/>
                  </a:lnTo>
                  <a:lnTo>
                    <a:pt x="122682" y="40690"/>
                  </a:lnTo>
                  <a:lnTo>
                    <a:pt x="111975" y="41440"/>
                  </a:lnTo>
                  <a:lnTo>
                    <a:pt x="76085" y="66014"/>
                  </a:lnTo>
                  <a:lnTo>
                    <a:pt x="72644" y="82029"/>
                  </a:lnTo>
                  <a:lnTo>
                    <a:pt x="99301" y="82029"/>
                  </a:lnTo>
                  <a:lnTo>
                    <a:pt x="99301" y="75971"/>
                  </a:lnTo>
                  <a:lnTo>
                    <a:pt x="101269" y="71361"/>
                  </a:lnTo>
                  <a:lnTo>
                    <a:pt x="109220" y="65024"/>
                  </a:lnTo>
                  <a:lnTo>
                    <a:pt x="114630" y="63423"/>
                  </a:lnTo>
                  <a:lnTo>
                    <a:pt x="128778" y="63423"/>
                  </a:lnTo>
                  <a:lnTo>
                    <a:pt x="134175" y="65201"/>
                  </a:lnTo>
                  <a:lnTo>
                    <a:pt x="137693" y="68757"/>
                  </a:lnTo>
                  <a:lnTo>
                    <a:pt x="141249" y="72275"/>
                  </a:lnTo>
                  <a:lnTo>
                    <a:pt x="143027" y="77063"/>
                  </a:lnTo>
                  <a:lnTo>
                    <a:pt x="143027" y="89204"/>
                  </a:lnTo>
                  <a:lnTo>
                    <a:pt x="143027" y="109867"/>
                  </a:lnTo>
                  <a:lnTo>
                    <a:pt x="143027" y="130111"/>
                  </a:lnTo>
                  <a:lnTo>
                    <a:pt x="141325" y="133553"/>
                  </a:lnTo>
                  <a:lnTo>
                    <a:pt x="138061" y="136918"/>
                  </a:lnTo>
                  <a:lnTo>
                    <a:pt x="128447" y="143484"/>
                  </a:lnTo>
                  <a:lnTo>
                    <a:pt x="122758" y="145122"/>
                  </a:lnTo>
                  <a:lnTo>
                    <a:pt x="109601" y="145122"/>
                  </a:lnTo>
                  <a:lnTo>
                    <a:pt x="104736" y="143497"/>
                  </a:lnTo>
                  <a:lnTo>
                    <a:pt x="101587" y="140271"/>
                  </a:lnTo>
                  <a:lnTo>
                    <a:pt x="98463" y="137045"/>
                  </a:lnTo>
                  <a:lnTo>
                    <a:pt x="96901" y="133083"/>
                  </a:lnTo>
                  <a:lnTo>
                    <a:pt x="96901" y="128358"/>
                  </a:lnTo>
                  <a:lnTo>
                    <a:pt x="98818" y="120497"/>
                  </a:lnTo>
                  <a:lnTo>
                    <a:pt x="104584" y="114795"/>
                  </a:lnTo>
                  <a:lnTo>
                    <a:pt x="114185" y="111252"/>
                  </a:lnTo>
                  <a:lnTo>
                    <a:pt x="127635" y="109867"/>
                  </a:lnTo>
                  <a:lnTo>
                    <a:pt x="143027" y="109867"/>
                  </a:lnTo>
                  <a:lnTo>
                    <a:pt x="143027" y="89204"/>
                  </a:lnTo>
                  <a:lnTo>
                    <a:pt x="126377" y="89204"/>
                  </a:lnTo>
                  <a:lnTo>
                    <a:pt x="114350" y="89865"/>
                  </a:lnTo>
                  <a:lnTo>
                    <a:pt x="78828" y="105740"/>
                  </a:lnTo>
                  <a:lnTo>
                    <a:pt x="70243" y="130111"/>
                  </a:lnTo>
                  <a:lnTo>
                    <a:pt x="70332" y="133083"/>
                  </a:lnTo>
                  <a:lnTo>
                    <a:pt x="95732" y="166509"/>
                  </a:lnTo>
                  <a:lnTo>
                    <a:pt x="113220" y="169265"/>
                  </a:lnTo>
                  <a:lnTo>
                    <a:pt x="120980" y="169265"/>
                  </a:lnTo>
                  <a:lnTo>
                    <a:pt x="127889" y="167741"/>
                  </a:lnTo>
                  <a:lnTo>
                    <a:pt x="139992" y="161620"/>
                  </a:lnTo>
                  <a:lnTo>
                    <a:pt x="143421" y="159651"/>
                  </a:lnTo>
                  <a:lnTo>
                    <a:pt x="144221" y="158826"/>
                  </a:lnTo>
                  <a:lnTo>
                    <a:pt x="144335" y="159905"/>
                  </a:lnTo>
                  <a:lnTo>
                    <a:pt x="145415" y="162661"/>
                  </a:lnTo>
                  <a:lnTo>
                    <a:pt x="147485" y="167093"/>
                  </a:lnTo>
                  <a:lnTo>
                    <a:pt x="173812" y="167093"/>
                  </a:lnTo>
                  <a:lnTo>
                    <a:pt x="173812" y="161429"/>
                  </a:lnTo>
                  <a:close/>
                </a:path>
                <a:path w="226695" h="169545">
                  <a:moveTo>
                    <a:pt x="224548" y="42862"/>
                  </a:moveTo>
                  <a:lnTo>
                    <a:pt x="197789" y="42862"/>
                  </a:lnTo>
                  <a:lnTo>
                    <a:pt x="197789" y="167093"/>
                  </a:lnTo>
                  <a:lnTo>
                    <a:pt x="224548" y="167093"/>
                  </a:lnTo>
                  <a:lnTo>
                    <a:pt x="224548" y="42862"/>
                  </a:lnTo>
                  <a:close/>
                </a:path>
                <a:path w="226695" h="169545">
                  <a:moveTo>
                    <a:pt x="226606" y="10807"/>
                  </a:moveTo>
                  <a:lnTo>
                    <a:pt x="225272" y="7315"/>
                  </a:lnTo>
                  <a:lnTo>
                    <a:pt x="219900" y="1473"/>
                  </a:lnTo>
                  <a:lnTo>
                    <a:pt x="216166" y="0"/>
                  </a:lnTo>
                  <a:lnTo>
                    <a:pt x="206489" y="0"/>
                  </a:lnTo>
                  <a:lnTo>
                    <a:pt x="202730" y="1473"/>
                  </a:lnTo>
                  <a:lnTo>
                    <a:pt x="197548" y="7315"/>
                  </a:lnTo>
                  <a:lnTo>
                    <a:pt x="196265" y="10807"/>
                  </a:lnTo>
                  <a:lnTo>
                    <a:pt x="196278" y="18897"/>
                  </a:lnTo>
                  <a:lnTo>
                    <a:pt x="197548" y="22288"/>
                  </a:lnTo>
                  <a:lnTo>
                    <a:pt x="200126" y="25184"/>
                  </a:lnTo>
                  <a:lnTo>
                    <a:pt x="202730" y="28054"/>
                  </a:lnTo>
                  <a:lnTo>
                    <a:pt x="206489" y="29489"/>
                  </a:lnTo>
                  <a:lnTo>
                    <a:pt x="216166" y="29489"/>
                  </a:lnTo>
                  <a:lnTo>
                    <a:pt x="219900" y="28054"/>
                  </a:lnTo>
                  <a:lnTo>
                    <a:pt x="225272" y="22326"/>
                  </a:lnTo>
                  <a:lnTo>
                    <a:pt x="226606" y="18897"/>
                  </a:lnTo>
                  <a:lnTo>
                    <a:pt x="226606" y="10807"/>
                  </a:lnTo>
                  <a:close/>
                </a:path>
              </a:pathLst>
            </a:custGeom>
            <a:solidFill>
              <a:srgbClr val="1381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073677" y="4193572"/>
            <a:ext cx="5716270" cy="827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5">
                <a:latin typeface="Roboto"/>
                <a:cs typeface="Roboto"/>
              </a:rPr>
              <a:t>Presented</a:t>
            </a:r>
            <a:r>
              <a:rPr dirty="0" sz="1750" spc="-50">
                <a:latin typeface="Roboto"/>
                <a:cs typeface="Roboto"/>
              </a:rPr>
              <a:t> </a:t>
            </a:r>
            <a:r>
              <a:rPr dirty="0" sz="1750" spc="-60">
                <a:latin typeface="Roboto"/>
                <a:cs typeface="Roboto"/>
              </a:rPr>
              <a:t>By:</a:t>
            </a:r>
            <a:endParaRPr sz="17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750" spc="-20">
                <a:latin typeface="Roboto"/>
                <a:cs typeface="Roboto"/>
              </a:rPr>
              <a:t>1.</a:t>
            </a:r>
            <a:r>
              <a:rPr dirty="0" sz="1750" spc="-25">
                <a:latin typeface="Roboto"/>
                <a:cs typeface="Roboto"/>
              </a:rPr>
              <a:t> </a:t>
            </a:r>
            <a:r>
              <a:rPr dirty="0" sz="1750" spc="5">
                <a:latin typeface="Roboto"/>
                <a:cs typeface="Roboto"/>
              </a:rPr>
              <a:t>Karthi</a:t>
            </a:r>
            <a:r>
              <a:rPr dirty="0" sz="1750" spc="15">
                <a:latin typeface="Roboto"/>
                <a:cs typeface="Roboto"/>
              </a:rPr>
              <a:t> </a:t>
            </a:r>
            <a:r>
              <a:rPr dirty="0" sz="1750" spc="-40">
                <a:latin typeface="Roboto"/>
                <a:cs typeface="Roboto"/>
              </a:rPr>
              <a:t>S</a:t>
            </a:r>
            <a:r>
              <a:rPr dirty="0" sz="1750" spc="-40" strike="sngStrike">
                <a:latin typeface="Roboto"/>
                <a:cs typeface="Roboto"/>
              </a:rPr>
              <a:t>–</a:t>
            </a:r>
            <a:r>
              <a:rPr dirty="0" sz="1750" spc="-5" strike="noStrike">
                <a:latin typeface="Roboto"/>
                <a:cs typeface="Roboto"/>
              </a:rPr>
              <a:t> </a:t>
            </a:r>
            <a:r>
              <a:rPr dirty="0" sz="1750" spc="5" strike="noStrike">
                <a:latin typeface="Roboto"/>
                <a:cs typeface="Roboto"/>
              </a:rPr>
              <a:t>Fatima</a:t>
            </a:r>
            <a:r>
              <a:rPr dirty="0" sz="1750" spc="10" strike="noStrike">
                <a:latin typeface="Roboto"/>
                <a:cs typeface="Roboto"/>
              </a:rPr>
              <a:t> </a:t>
            </a:r>
            <a:r>
              <a:rPr dirty="0" sz="1750" spc="-15" strike="noStrike">
                <a:latin typeface="Roboto"/>
                <a:cs typeface="Roboto"/>
              </a:rPr>
              <a:t>Michael</a:t>
            </a:r>
            <a:r>
              <a:rPr dirty="0" sz="1750" spc="20" strike="noStrike">
                <a:latin typeface="Roboto"/>
                <a:cs typeface="Roboto"/>
              </a:rPr>
              <a:t> </a:t>
            </a:r>
            <a:r>
              <a:rPr dirty="0" sz="1750" strike="noStrike">
                <a:latin typeface="Roboto"/>
                <a:cs typeface="Roboto"/>
              </a:rPr>
              <a:t>College</a:t>
            </a:r>
            <a:r>
              <a:rPr dirty="0" sz="1750" spc="35" strike="noStrike">
                <a:latin typeface="Roboto"/>
                <a:cs typeface="Roboto"/>
              </a:rPr>
              <a:t> </a:t>
            </a:r>
            <a:r>
              <a:rPr dirty="0" sz="1750" spc="30" strike="noStrike">
                <a:latin typeface="Roboto"/>
                <a:cs typeface="Roboto"/>
              </a:rPr>
              <a:t>Of</a:t>
            </a:r>
            <a:r>
              <a:rPr dirty="0" sz="1750" spc="10" strike="noStrike">
                <a:latin typeface="Roboto"/>
                <a:cs typeface="Roboto"/>
              </a:rPr>
              <a:t> </a:t>
            </a:r>
            <a:r>
              <a:rPr dirty="0" sz="1750" spc="-10" strike="noStrike">
                <a:latin typeface="Roboto"/>
                <a:cs typeface="Roboto"/>
              </a:rPr>
              <a:t>Engineering</a:t>
            </a:r>
            <a:r>
              <a:rPr dirty="0" sz="1750" spc="-20" strike="noStrike">
                <a:latin typeface="Roboto"/>
                <a:cs typeface="Roboto"/>
              </a:rPr>
              <a:t> </a:t>
            </a:r>
            <a:r>
              <a:rPr dirty="0" sz="1750" spc="-5" strike="noStrike">
                <a:latin typeface="Roboto"/>
                <a:cs typeface="Roboto"/>
              </a:rPr>
              <a:t>And </a:t>
            </a:r>
            <a:r>
              <a:rPr dirty="0" sz="1750" strike="noStrike">
                <a:latin typeface="Roboto"/>
                <a:cs typeface="Roboto"/>
              </a:rPr>
              <a:t> </a:t>
            </a:r>
            <a:r>
              <a:rPr dirty="0" sz="1750" spc="-35" strike="noStrike">
                <a:latin typeface="Roboto"/>
                <a:cs typeface="Roboto"/>
              </a:rPr>
              <a:t>Technology</a:t>
            </a:r>
            <a:r>
              <a:rPr dirty="0" sz="1750" spc="-30" strike="noStrike">
                <a:latin typeface="Roboto"/>
                <a:cs typeface="Roboto"/>
              </a:rPr>
              <a:t> </a:t>
            </a:r>
            <a:r>
              <a:rPr dirty="0" sz="1750" spc="-20" strike="noStrike">
                <a:latin typeface="Roboto"/>
                <a:cs typeface="Roboto"/>
              </a:rPr>
              <a:t>Madurai</a:t>
            </a:r>
            <a:r>
              <a:rPr dirty="0" sz="1750" spc="30" strike="noStrike">
                <a:latin typeface="Roboto"/>
                <a:cs typeface="Roboto"/>
              </a:rPr>
              <a:t> </a:t>
            </a:r>
            <a:r>
              <a:rPr dirty="0" sz="1750" spc="-10" strike="sngStrike">
                <a:latin typeface="Roboto"/>
                <a:cs typeface="Roboto"/>
              </a:rPr>
              <a:t>–</a:t>
            </a:r>
            <a:r>
              <a:rPr dirty="0" sz="1750" spc="-10" strike="noStrike">
                <a:latin typeface="Roboto"/>
                <a:cs typeface="Roboto"/>
              </a:rPr>
              <a:t>Computer</a:t>
            </a:r>
            <a:r>
              <a:rPr dirty="0" sz="1750" spc="35" strike="noStrike">
                <a:latin typeface="Roboto"/>
                <a:cs typeface="Roboto"/>
              </a:rPr>
              <a:t> </a:t>
            </a:r>
            <a:r>
              <a:rPr dirty="0" sz="1750" spc="-15" strike="noStrike">
                <a:latin typeface="Roboto"/>
                <a:cs typeface="Roboto"/>
              </a:rPr>
              <a:t>Science</a:t>
            </a:r>
            <a:r>
              <a:rPr dirty="0" sz="1750" spc="50" strike="noStrike">
                <a:latin typeface="Roboto"/>
                <a:cs typeface="Roboto"/>
              </a:rPr>
              <a:t> </a:t>
            </a:r>
            <a:r>
              <a:rPr dirty="0" sz="1750" spc="-5" strike="noStrike">
                <a:latin typeface="Roboto"/>
                <a:cs typeface="Roboto"/>
              </a:rPr>
              <a:t>And</a:t>
            </a:r>
            <a:r>
              <a:rPr dirty="0" sz="1750" spc="-15" strike="noStrike">
                <a:latin typeface="Roboto"/>
                <a:cs typeface="Roboto"/>
              </a:rPr>
              <a:t> </a:t>
            </a:r>
            <a:r>
              <a:rPr dirty="0" sz="1750" spc="-10" strike="noStrike">
                <a:latin typeface="Roboto"/>
                <a:cs typeface="Roboto"/>
              </a:rPr>
              <a:t>Engineering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719" y="613181"/>
            <a:ext cx="1827530" cy="330200"/>
          </a:xfrm>
          <a:custGeom>
            <a:avLst/>
            <a:gdLst/>
            <a:ahLst/>
            <a:cxnLst/>
            <a:rect l="l" t="t" r="r" b="b"/>
            <a:pathLst>
              <a:path w="1827530" h="330200">
                <a:moveTo>
                  <a:pt x="243001" y="319049"/>
                </a:moveTo>
                <a:lnTo>
                  <a:pt x="177990" y="201460"/>
                </a:lnTo>
                <a:lnTo>
                  <a:pt x="171437" y="189598"/>
                </a:lnTo>
                <a:lnTo>
                  <a:pt x="182600" y="184264"/>
                </a:lnTo>
                <a:lnTo>
                  <a:pt x="193027" y="177063"/>
                </a:lnTo>
                <a:lnTo>
                  <a:pt x="219202" y="144678"/>
                </a:lnTo>
                <a:lnTo>
                  <a:pt x="228866" y="101600"/>
                </a:lnTo>
                <a:lnTo>
                  <a:pt x="226936" y="78359"/>
                </a:lnTo>
                <a:lnTo>
                  <a:pt x="221145" y="58039"/>
                </a:lnTo>
                <a:lnTo>
                  <a:pt x="215265" y="47434"/>
                </a:lnTo>
                <a:lnTo>
                  <a:pt x="211493" y="40614"/>
                </a:lnTo>
                <a:lnTo>
                  <a:pt x="197967" y="26111"/>
                </a:lnTo>
                <a:lnTo>
                  <a:pt x="180975" y="14681"/>
                </a:lnTo>
                <a:lnTo>
                  <a:pt x="174040" y="11874"/>
                </a:lnTo>
                <a:lnTo>
                  <a:pt x="174040" y="101600"/>
                </a:lnTo>
                <a:lnTo>
                  <a:pt x="173088" y="112128"/>
                </a:lnTo>
                <a:lnTo>
                  <a:pt x="150266" y="145618"/>
                </a:lnTo>
                <a:lnTo>
                  <a:pt x="112687" y="154254"/>
                </a:lnTo>
                <a:lnTo>
                  <a:pt x="55041" y="154254"/>
                </a:lnTo>
                <a:lnTo>
                  <a:pt x="55041" y="47434"/>
                </a:lnTo>
                <a:lnTo>
                  <a:pt x="111379" y="47434"/>
                </a:lnTo>
                <a:lnTo>
                  <a:pt x="151041" y="55753"/>
                </a:lnTo>
                <a:lnTo>
                  <a:pt x="173126" y="89877"/>
                </a:lnTo>
                <a:lnTo>
                  <a:pt x="174040" y="101600"/>
                </a:lnTo>
                <a:lnTo>
                  <a:pt x="174040" y="11874"/>
                </a:lnTo>
                <a:lnTo>
                  <a:pt x="160883" y="6527"/>
                </a:lnTo>
                <a:lnTo>
                  <a:pt x="137680" y="1638"/>
                </a:lnTo>
                <a:lnTo>
                  <a:pt x="111379" y="0"/>
                </a:lnTo>
                <a:lnTo>
                  <a:pt x="0" y="0"/>
                </a:lnTo>
                <a:lnTo>
                  <a:pt x="0" y="329819"/>
                </a:lnTo>
                <a:lnTo>
                  <a:pt x="55041" y="329819"/>
                </a:lnTo>
                <a:lnTo>
                  <a:pt x="55041" y="201460"/>
                </a:lnTo>
                <a:lnTo>
                  <a:pt x="118999" y="201460"/>
                </a:lnTo>
                <a:lnTo>
                  <a:pt x="187744" y="329819"/>
                </a:lnTo>
                <a:lnTo>
                  <a:pt x="243001" y="329819"/>
                </a:lnTo>
                <a:lnTo>
                  <a:pt x="243001" y="319049"/>
                </a:lnTo>
                <a:close/>
              </a:path>
              <a:path w="1827530" h="330200">
                <a:moveTo>
                  <a:pt x="492760" y="282460"/>
                </a:moveTo>
                <a:lnTo>
                  <a:pt x="333514" y="282460"/>
                </a:lnTo>
                <a:lnTo>
                  <a:pt x="333514" y="183400"/>
                </a:lnTo>
                <a:lnTo>
                  <a:pt x="470573" y="183400"/>
                </a:lnTo>
                <a:lnTo>
                  <a:pt x="470573" y="136410"/>
                </a:lnTo>
                <a:lnTo>
                  <a:pt x="333514" y="136410"/>
                </a:lnTo>
                <a:lnTo>
                  <a:pt x="333514" y="47510"/>
                </a:lnTo>
                <a:lnTo>
                  <a:pt x="490588" y="47510"/>
                </a:lnTo>
                <a:lnTo>
                  <a:pt x="490588" y="520"/>
                </a:lnTo>
                <a:lnTo>
                  <a:pt x="278472" y="520"/>
                </a:lnTo>
                <a:lnTo>
                  <a:pt x="278472" y="47510"/>
                </a:lnTo>
                <a:lnTo>
                  <a:pt x="278472" y="136410"/>
                </a:lnTo>
                <a:lnTo>
                  <a:pt x="278472" y="183400"/>
                </a:lnTo>
                <a:lnTo>
                  <a:pt x="278472" y="282460"/>
                </a:lnTo>
                <a:lnTo>
                  <a:pt x="278472" y="329450"/>
                </a:lnTo>
                <a:lnTo>
                  <a:pt x="492760" y="329450"/>
                </a:lnTo>
                <a:lnTo>
                  <a:pt x="492760" y="282460"/>
                </a:lnTo>
                <a:close/>
              </a:path>
              <a:path w="1827530" h="330200">
                <a:moveTo>
                  <a:pt x="743953" y="520"/>
                </a:moveTo>
                <a:lnTo>
                  <a:pt x="534670" y="520"/>
                </a:lnTo>
                <a:lnTo>
                  <a:pt x="534670" y="47510"/>
                </a:lnTo>
                <a:lnTo>
                  <a:pt x="534670" y="142760"/>
                </a:lnTo>
                <a:lnTo>
                  <a:pt x="534670" y="189750"/>
                </a:lnTo>
                <a:lnTo>
                  <a:pt x="534670" y="329450"/>
                </a:lnTo>
                <a:lnTo>
                  <a:pt x="589711" y="329450"/>
                </a:lnTo>
                <a:lnTo>
                  <a:pt x="589711" y="189750"/>
                </a:lnTo>
                <a:lnTo>
                  <a:pt x="722414" y="189750"/>
                </a:lnTo>
                <a:lnTo>
                  <a:pt x="722414" y="142760"/>
                </a:lnTo>
                <a:lnTo>
                  <a:pt x="589711" y="142760"/>
                </a:lnTo>
                <a:lnTo>
                  <a:pt x="589711" y="47510"/>
                </a:lnTo>
                <a:lnTo>
                  <a:pt x="743953" y="47510"/>
                </a:lnTo>
                <a:lnTo>
                  <a:pt x="743953" y="520"/>
                </a:lnTo>
                <a:close/>
              </a:path>
              <a:path w="1827530" h="330200">
                <a:moveTo>
                  <a:pt x="994016" y="282460"/>
                </a:moveTo>
                <a:lnTo>
                  <a:pt x="834771" y="282460"/>
                </a:lnTo>
                <a:lnTo>
                  <a:pt x="834771" y="183400"/>
                </a:lnTo>
                <a:lnTo>
                  <a:pt x="971829" y="183400"/>
                </a:lnTo>
                <a:lnTo>
                  <a:pt x="971829" y="136410"/>
                </a:lnTo>
                <a:lnTo>
                  <a:pt x="834771" y="136410"/>
                </a:lnTo>
                <a:lnTo>
                  <a:pt x="834771" y="47510"/>
                </a:lnTo>
                <a:lnTo>
                  <a:pt x="991844" y="47510"/>
                </a:lnTo>
                <a:lnTo>
                  <a:pt x="991844" y="520"/>
                </a:lnTo>
                <a:lnTo>
                  <a:pt x="779716" y="520"/>
                </a:lnTo>
                <a:lnTo>
                  <a:pt x="779716" y="47510"/>
                </a:lnTo>
                <a:lnTo>
                  <a:pt x="779716" y="136410"/>
                </a:lnTo>
                <a:lnTo>
                  <a:pt x="779716" y="183400"/>
                </a:lnTo>
                <a:lnTo>
                  <a:pt x="779716" y="282460"/>
                </a:lnTo>
                <a:lnTo>
                  <a:pt x="779716" y="329450"/>
                </a:lnTo>
                <a:lnTo>
                  <a:pt x="994016" y="329450"/>
                </a:lnTo>
                <a:lnTo>
                  <a:pt x="994016" y="282460"/>
                </a:lnTo>
                <a:close/>
              </a:path>
              <a:path w="1827530" h="330200">
                <a:moveTo>
                  <a:pt x="1278928" y="319049"/>
                </a:moveTo>
                <a:lnTo>
                  <a:pt x="1213904" y="201460"/>
                </a:lnTo>
                <a:lnTo>
                  <a:pt x="1207350" y="189598"/>
                </a:lnTo>
                <a:lnTo>
                  <a:pt x="1218514" y="184264"/>
                </a:lnTo>
                <a:lnTo>
                  <a:pt x="1228940" y="177063"/>
                </a:lnTo>
                <a:lnTo>
                  <a:pt x="1255115" y="144678"/>
                </a:lnTo>
                <a:lnTo>
                  <a:pt x="1264793" y="101600"/>
                </a:lnTo>
                <a:lnTo>
                  <a:pt x="1262862" y="78359"/>
                </a:lnTo>
                <a:lnTo>
                  <a:pt x="1247406" y="40614"/>
                </a:lnTo>
                <a:lnTo>
                  <a:pt x="1216901" y="14681"/>
                </a:lnTo>
                <a:lnTo>
                  <a:pt x="1209967" y="11874"/>
                </a:lnTo>
                <a:lnTo>
                  <a:pt x="1209967" y="101600"/>
                </a:lnTo>
                <a:lnTo>
                  <a:pt x="1209014" y="112128"/>
                </a:lnTo>
                <a:lnTo>
                  <a:pt x="1186180" y="145618"/>
                </a:lnTo>
                <a:lnTo>
                  <a:pt x="1148613" y="154254"/>
                </a:lnTo>
                <a:lnTo>
                  <a:pt x="1090955" y="154254"/>
                </a:lnTo>
                <a:lnTo>
                  <a:pt x="1090955" y="47434"/>
                </a:lnTo>
                <a:lnTo>
                  <a:pt x="1147305" y="47434"/>
                </a:lnTo>
                <a:lnTo>
                  <a:pt x="1186954" y="55753"/>
                </a:lnTo>
                <a:lnTo>
                  <a:pt x="1209052" y="89877"/>
                </a:lnTo>
                <a:lnTo>
                  <a:pt x="1209967" y="101600"/>
                </a:lnTo>
                <a:lnTo>
                  <a:pt x="1209967" y="11874"/>
                </a:lnTo>
                <a:lnTo>
                  <a:pt x="1196797" y="6527"/>
                </a:lnTo>
                <a:lnTo>
                  <a:pt x="1173607" y="1638"/>
                </a:lnTo>
                <a:lnTo>
                  <a:pt x="1147305" y="0"/>
                </a:lnTo>
                <a:lnTo>
                  <a:pt x="1035913" y="0"/>
                </a:lnTo>
                <a:lnTo>
                  <a:pt x="1035913" y="329819"/>
                </a:lnTo>
                <a:lnTo>
                  <a:pt x="1090955" y="329819"/>
                </a:lnTo>
                <a:lnTo>
                  <a:pt x="1090955" y="201460"/>
                </a:lnTo>
                <a:lnTo>
                  <a:pt x="1154925" y="201460"/>
                </a:lnTo>
                <a:lnTo>
                  <a:pt x="1223670" y="329819"/>
                </a:lnTo>
                <a:lnTo>
                  <a:pt x="1278928" y="329819"/>
                </a:lnTo>
                <a:lnTo>
                  <a:pt x="1278928" y="319049"/>
                </a:lnTo>
                <a:close/>
              </a:path>
              <a:path w="1827530" h="330200">
                <a:moveTo>
                  <a:pt x="1528686" y="282460"/>
                </a:moveTo>
                <a:lnTo>
                  <a:pt x="1369441" y="282460"/>
                </a:lnTo>
                <a:lnTo>
                  <a:pt x="1369441" y="183400"/>
                </a:lnTo>
                <a:lnTo>
                  <a:pt x="1506499" y="183400"/>
                </a:lnTo>
                <a:lnTo>
                  <a:pt x="1506499" y="136410"/>
                </a:lnTo>
                <a:lnTo>
                  <a:pt x="1369441" y="136410"/>
                </a:lnTo>
                <a:lnTo>
                  <a:pt x="1369441" y="47510"/>
                </a:lnTo>
                <a:lnTo>
                  <a:pt x="1526514" y="47510"/>
                </a:lnTo>
                <a:lnTo>
                  <a:pt x="1526514" y="520"/>
                </a:lnTo>
                <a:lnTo>
                  <a:pt x="1314386" y="520"/>
                </a:lnTo>
                <a:lnTo>
                  <a:pt x="1314386" y="47510"/>
                </a:lnTo>
                <a:lnTo>
                  <a:pt x="1314386" y="136410"/>
                </a:lnTo>
                <a:lnTo>
                  <a:pt x="1314386" y="183400"/>
                </a:lnTo>
                <a:lnTo>
                  <a:pt x="1314386" y="282460"/>
                </a:lnTo>
                <a:lnTo>
                  <a:pt x="1314386" y="329450"/>
                </a:lnTo>
                <a:lnTo>
                  <a:pt x="1528686" y="329450"/>
                </a:lnTo>
                <a:lnTo>
                  <a:pt x="1528686" y="282460"/>
                </a:lnTo>
                <a:close/>
              </a:path>
              <a:path w="1827530" h="330200">
                <a:moveTo>
                  <a:pt x="1827301" y="0"/>
                </a:moveTo>
                <a:lnTo>
                  <a:pt x="1772704" y="0"/>
                </a:lnTo>
                <a:lnTo>
                  <a:pt x="1772704" y="229628"/>
                </a:lnTo>
                <a:lnTo>
                  <a:pt x="1622590" y="0"/>
                </a:lnTo>
                <a:lnTo>
                  <a:pt x="1570583" y="0"/>
                </a:lnTo>
                <a:lnTo>
                  <a:pt x="1570583" y="329819"/>
                </a:lnTo>
                <a:lnTo>
                  <a:pt x="1625625" y="329819"/>
                </a:lnTo>
                <a:lnTo>
                  <a:pt x="1625625" y="100952"/>
                </a:lnTo>
                <a:lnTo>
                  <a:pt x="1775091" y="329819"/>
                </a:lnTo>
                <a:lnTo>
                  <a:pt x="1827301" y="329819"/>
                </a:lnTo>
                <a:lnTo>
                  <a:pt x="1827301" y="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09672" y="608825"/>
            <a:ext cx="781050" cy="339090"/>
          </a:xfrm>
          <a:custGeom>
            <a:avLst/>
            <a:gdLst/>
            <a:ahLst/>
            <a:cxnLst/>
            <a:rect l="l" t="t" r="r" b="b"/>
            <a:pathLst>
              <a:path w="781050" h="339090">
                <a:moveTo>
                  <a:pt x="257479" y="220395"/>
                </a:moveTo>
                <a:lnTo>
                  <a:pt x="202882" y="220395"/>
                </a:lnTo>
                <a:lnTo>
                  <a:pt x="199326" y="237680"/>
                </a:lnTo>
                <a:lnTo>
                  <a:pt x="194665" y="252450"/>
                </a:lnTo>
                <a:lnTo>
                  <a:pt x="161620" y="287096"/>
                </a:lnTo>
                <a:lnTo>
                  <a:pt x="130098" y="291312"/>
                </a:lnTo>
                <a:lnTo>
                  <a:pt x="112102" y="289407"/>
                </a:lnTo>
                <a:lnTo>
                  <a:pt x="73215" y="260743"/>
                </a:lnTo>
                <a:lnTo>
                  <a:pt x="55981" y="206717"/>
                </a:lnTo>
                <a:lnTo>
                  <a:pt x="54825" y="185153"/>
                </a:lnTo>
                <a:lnTo>
                  <a:pt x="54825" y="153162"/>
                </a:lnTo>
                <a:lnTo>
                  <a:pt x="59855" y="109715"/>
                </a:lnTo>
                <a:lnTo>
                  <a:pt x="86220" y="63588"/>
                </a:lnTo>
                <a:lnTo>
                  <a:pt x="133807" y="47434"/>
                </a:lnTo>
                <a:lnTo>
                  <a:pt x="149491" y="48526"/>
                </a:lnTo>
                <a:lnTo>
                  <a:pt x="189331" y="74752"/>
                </a:lnTo>
                <a:lnTo>
                  <a:pt x="202768" y="119011"/>
                </a:lnTo>
                <a:lnTo>
                  <a:pt x="257378" y="119011"/>
                </a:lnTo>
                <a:lnTo>
                  <a:pt x="245440" y="68999"/>
                </a:lnTo>
                <a:lnTo>
                  <a:pt x="220929" y="31445"/>
                </a:lnTo>
                <a:lnTo>
                  <a:pt x="183819" y="7861"/>
                </a:lnTo>
                <a:lnTo>
                  <a:pt x="133807" y="0"/>
                </a:lnTo>
                <a:lnTo>
                  <a:pt x="104521" y="2654"/>
                </a:lnTo>
                <a:lnTo>
                  <a:pt x="55626" y="23812"/>
                </a:lnTo>
                <a:lnTo>
                  <a:pt x="20256" y="65138"/>
                </a:lnTo>
                <a:lnTo>
                  <a:pt x="2260" y="120789"/>
                </a:lnTo>
                <a:lnTo>
                  <a:pt x="0" y="153606"/>
                </a:lnTo>
                <a:lnTo>
                  <a:pt x="0" y="187540"/>
                </a:lnTo>
                <a:lnTo>
                  <a:pt x="9385" y="248843"/>
                </a:lnTo>
                <a:lnTo>
                  <a:pt x="36233" y="296976"/>
                </a:lnTo>
                <a:lnTo>
                  <a:pt x="77482" y="328142"/>
                </a:lnTo>
                <a:lnTo>
                  <a:pt x="130098" y="338531"/>
                </a:lnTo>
                <a:lnTo>
                  <a:pt x="158165" y="336537"/>
                </a:lnTo>
                <a:lnTo>
                  <a:pt x="203466" y="320662"/>
                </a:lnTo>
                <a:lnTo>
                  <a:pt x="234594" y="289407"/>
                </a:lnTo>
                <a:lnTo>
                  <a:pt x="252984" y="246227"/>
                </a:lnTo>
                <a:lnTo>
                  <a:pt x="257479" y="220395"/>
                </a:lnTo>
                <a:close/>
              </a:path>
              <a:path w="781050" h="339090">
                <a:moveTo>
                  <a:pt x="514578" y="286816"/>
                </a:moveTo>
                <a:lnTo>
                  <a:pt x="355320" y="286816"/>
                </a:lnTo>
                <a:lnTo>
                  <a:pt x="355320" y="187756"/>
                </a:lnTo>
                <a:lnTo>
                  <a:pt x="492379" y="187756"/>
                </a:lnTo>
                <a:lnTo>
                  <a:pt x="492379" y="140766"/>
                </a:lnTo>
                <a:lnTo>
                  <a:pt x="355320" y="140766"/>
                </a:lnTo>
                <a:lnTo>
                  <a:pt x="355320" y="51866"/>
                </a:lnTo>
                <a:lnTo>
                  <a:pt x="512394" y="51866"/>
                </a:lnTo>
                <a:lnTo>
                  <a:pt x="512394" y="4876"/>
                </a:lnTo>
                <a:lnTo>
                  <a:pt x="300278" y="4876"/>
                </a:lnTo>
                <a:lnTo>
                  <a:pt x="300278" y="51866"/>
                </a:lnTo>
                <a:lnTo>
                  <a:pt x="300278" y="140766"/>
                </a:lnTo>
                <a:lnTo>
                  <a:pt x="300278" y="187756"/>
                </a:lnTo>
                <a:lnTo>
                  <a:pt x="300278" y="286816"/>
                </a:lnTo>
                <a:lnTo>
                  <a:pt x="300278" y="333806"/>
                </a:lnTo>
                <a:lnTo>
                  <a:pt x="514578" y="333806"/>
                </a:lnTo>
                <a:lnTo>
                  <a:pt x="514578" y="286816"/>
                </a:lnTo>
                <a:close/>
              </a:path>
              <a:path w="781050" h="339090">
                <a:moveTo>
                  <a:pt x="780554" y="247154"/>
                </a:moveTo>
                <a:lnTo>
                  <a:pt x="765441" y="196138"/>
                </a:lnTo>
                <a:lnTo>
                  <a:pt x="719404" y="160921"/>
                </a:lnTo>
                <a:lnTo>
                  <a:pt x="652970" y="137591"/>
                </a:lnTo>
                <a:lnTo>
                  <a:pt x="638441" y="132092"/>
                </a:lnTo>
                <a:lnTo>
                  <a:pt x="606183" y="107619"/>
                </a:lnTo>
                <a:lnTo>
                  <a:pt x="602373" y="92252"/>
                </a:lnTo>
                <a:lnTo>
                  <a:pt x="603262" y="83070"/>
                </a:lnTo>
                <a:lnTo>
                  <a:pt x="634771" y="50647"/>
                </a:lnTo>
                <a:lnTo>
                  <a:pt x="661555" y="47434"/>
                </a:lnTo>
                <a:lnTo>
                  <a:pt x="676833" y="48399"/>
                </a:lnTo>
                <a:lnTo>
                  <a:pt x="716241" y="71640"/>
                </a:lnTo>
                <a:lnTo>
                  <a:pt x="724865" y="108788"/>
                </a:lnTo>
                <a:lnTo>
                  <a:pt x="779691" y="108788"/>
                </a:lnTo>
                <a:lnTo>
                  <a:pt x="771944" y="66306"/>
                </a:lnTo>
                <a:lnTo>
                  <a:pt x="748690" y="31330"/>
                </a:lnTo>
                <a:lnTo>
                  <a:pt x="711454" y="7835"/>
                </a:lnTo>
                <a:lnTo>
                  <a:pt x="661555" y="0"/>
                </a:lnTo>
                <a:lnTo>
                  <a:pt x="637209" y="1651"/>
                </a:lnTo>
                <a:lnTo>
                  <a:pt x="595884" y="14808"/>
                </a:lnTo>
                <a:lnTo>
                  <a:pt x="565086" y="40347"/>
                </a:lnTo>
                <a:lnTo>
                  <a:pt x="547331" y="92684"/>
                </a:lnTo>
                <a:lnTo>
                  <a:pt x="549148" y="111480"/>
                </a:lnTo>
                <a:lnTo>
                  <a:pt x="576376" y="155232"/>
                </a:lnTo>
                <a:lnTo>
                  <a:pt x="609879" y="175742"/>
                </a:lnTo>
                <a:lnTo>
                  <a:pt x="652310" y="191782"/>
                </a:lnTo>
                <a:lnTo>
                  <a:pt x="673633" y="198551"/>
                </a:lnTo>
                <a:lnTo>
                  <a:pt x="690740" y="205054"/>
                </a:lnTo>
                <a:lnTo>
                  <a:pt x="722033" y="230593"/>
                </a:lnTo>
                <a:lnTo>
                  <a:pt x="725297" y="247586"/>
                </a:lnTo>
                <a:lnTo>
                  <a:pt x="724331" y="256997"/>
                </a:lnTo>
                <a:lnTo>
                  <a:pt x="690410" y="288328"/>
                </a:lnTo>
                <a:lnTo>
                  <a:pt x="663511" y="291312"/>
                </a:lnTo>
                <a:lnTo>
                  <a:pt x="649655" y="290487"/>
                </a:lnTo>
                <a:lnTo>
                  <a:pt x="613473" y="278041"/>
                </a:lnTo>
                <a:lnTo>
                  <a:pt x="592150" y="229311"/>
                </a:lnTo>
                <a:lnTo>
                  <a:pt x="537324" y="229311"/>
                </a:lnTo>
                <a:lnTo>
                  <a:pt x="548043" y="280162"/>
                </a:lnTo>
                <a:lnTo>
                  <a:pt x="577850" y="312801"/>
                </a:lnTo>
                <a:lnTo>
                  <a:pt x="618782" y="332105"/>
                </a:lnTo>
                <a:lnTo>
                  <a:pt x="663511" y="338531"/>
                </a:lnTo>
                <a:lnTo>
                  <a:pt x="688378" y="336981"/>
                </a:lnTo>
                <a:lnTo>
                  <a:pt x="730694" y="324637"/>
                </a:lnTo>
                <a:lnTo>
                  <a:pt x="762330" y="300405"/>
                </a:lnTo>
                <a:lnTo>
                  <a:pt x="778535" y="267068"/>
                </a:lnTo>
                <a:lnTo>
                  <a:pt x="780554" y="247154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272986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"/>
              <a:t>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7254" y="1623887"/>
            <a:ext cx="9117330" cy="311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035" marR="5080" indent="-267335">
              <a:lnSpc>
                <a:spcPct val="107200"/>
              </a:lnSpc>
              <a:spcBef>
                <a:spcPts val="95"/>
              </a:spcBef>
              <a:tabLst>
                <a:tab pos="279400" algn="l"/>
              </a:tabLst>
            </a:pPr>
            <a:r>
              <a:rPr dirty="0" baseline="2923" sz="2850" spc="577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2923" sz="2850" spc="577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Practical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Malware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Analysis: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0">
                <a:solidFill>
                  <a:srgbClr val="404040"/>
                </a:solidFill>
                <a:latin typeface="Roboto"/>
                <a:cs typeface="Roboto"/>
              </a:rPr>
              <a:t>Hands-On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Guide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Dissecting</a:t>
            </a:r>
            <a:r>
              <a:rPr dirty="0" sz="210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Malicious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Software"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65">
                <a:solidFill>
                  <a:srgbClr val="404040"/>
                </a:solidFill>
                <a:latin typeface="Roboto"/>
                <a:cs typeface="Roboto"/>
              </a:rPr>
              <a:t>by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Michael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Sikorski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Andrew </a:t>
            </a:r>
            <a:r>
              <a:rPr dirty="0" sz="2100" spc="-45">
                <a:solidFill>
                  <a:srgbClr val="404040"/>
                </a:solidFill>
                <a:latin typeface="Roboto"/>
                <a:cs typeface="Roboto"/>
              </a:rPr>
              <a:t>Honig."The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Art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Memory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Forensics: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Detecting</a:t>
            </a:r>
            <a:r>
              <a:rPr dirty="0" sz="210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Malware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Threats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in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Windows,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Linux,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Mac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Memory"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65">
                <a:solidFill>
                  <a:srgbClr val="404040"/>
                </a:solidFill>
                <a:latin typeface="Roboto"/>
                <a:cs typeface="Roboto"/>
              </a:rPr>
              <a:t>by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Michael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Hale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Ligh,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Andrew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 Case,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Jamie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45">
                <a:solidFill>
                  <a:srgbClr val="404040"/>
                </a:solidFill>
                <a:latin typeface="Roboto"/>
                <a:cs typeface="Roboto"/>
              </a:rPr>
              <a:t>Levy,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Aaron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Walters."Malware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40">
                <a:solidFill>
                  <a:srgbClr val="404040"/>
                </a:solidFill>
                <a:latin typeface="Roboto"/>
                <a:cs typeface="Roboto"/>
              </a:rPr>
              <a:t>Analyst's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Cookbook: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Tools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Techniques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for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Fighting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Malicious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Code"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65">
                <a:solidFill>
                  <a:srgbClr val="404040"/>
                </a:solidFill>
                <a:latin typeface="Roboto"/>
                <a:cs typeface="Roboto"/>
              </a:rPr>
              <a:t>by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Michael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Hale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Ligh,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Steven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 Adair,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Blake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Hartstein,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Matthew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Richard."Practical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Reverse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Engineering: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x86,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x64,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ARM,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Windows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Kernel,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Reversing</a:t>
            </a:r>
            <a:r>
              <a:rPr dirty="0" sz="210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Tools,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Obfuscation"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65">
                <a:solidFill>
                  <a:srgbClr val="404040"/>
                </a:solidFill>
                <a:latin typeface="Roboto"/>
                <a:cs typeface="Roboto"/>
              </a:rPr>
              <a:t>by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Bruce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Dang,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Alexandre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Gazet, </a:t>
            </a:r>
            <a:r>
              <a:rPr dirty="0" sz="2100" spc="-50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Elias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40">
                <a:solidFill>
                  <a:srgbClr val="404040"/>
                </a:solidFill>
                <a:latin typeface="Roboto"/>
                <a:cs typeface="Roboto"/>
              </a:rPr>
              <a:t>Bachaalany."Hacking: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Art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Exploitation"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65">
                <a:solidFill>
                  <a:srgbClr val="404040"/>
                </a:solidFill>
                <a:latin typeface="Roboto"/>
                <a:cs typeface="Roboto"/>
              </a:rPr>
              <a:t>by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Jon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Erickson.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265" y="3148550"/>
            <a:ext cx="1741170" cy="400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20"/>
              <a:t>THANK</a:t>
            </a:r>
            <a:r>
              <a:rPr dirty="0" sz="2450" spc="-25"/>
              <a:t> </a:t>
            </a:r>
            <a:r>
              <a:rPr dirty="0" sz="2450" spc="-60"/>
              <a:t>YOU</a:t>
            </a:r>
            <a:endParaRPr sz="2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3469" y="1302842"/>
            <a:ext cx="817244" cy="237490"/>
            <a:chOff x="843469" y="1302842"/>
            <a:chExt cx="817244" cy="237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469" y="1302842"/>
              <a:ext cx="187469" cy="2369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8303" y="1305572"/>
              <a:ext cx="602615" cy="234315"/>
            </a:xfrm>
            <a:custGeom>
              <a:avLst/>
              <a:gdLst/>
              <a:ahLst/>
              <a:cxnLst/>
              <a:rect l="l" t="t" r="r" b="b"/>
              <a:pathLst>
                <a:path w="602614" h="234315">
                  <a:moveTo>
                    <a:pt x="169646" y="317"/>
                  </a:moveTo>
                  <a:lnTo>
                    <a:pt x="131267" y="317"/>
                  </a:lnTo>
                  <a:lnTo>
                    <a:pt x="131267" y="154901"/>
                  </a:lnTo>
                  <a:lnTo>
                    <a:pt x="130479" y="166090"/>
                  </a:lnTo>
                  <a:lnTo>
                    <a:pt x="103860" y="198412"/>
                  </a:lnTo>
                  <a:lnTo>
                    <a:pt x="84670" y="201193"/>
                  </a:lnTo>
                  <a:lnTo>
                    <a:pt x="74650" y="200494"/>
                  </a:lnTo>
                  <a:lnTo>
                    <a:pt x="41376" y="175679"/>
                  </a:lnTo>
                  <a:lnTo>
                    <a:pt x="38227" y="154901"/>
                  </a:lnTo>
                  <a:lnTo>
                    <a:pt x="38227" y="317"/>
                  </a:lnTo>
                  <a:lnTo>
                    <a:pt x="0" y="317"/>
                  </a:lnTo>
                  <a:lnTo>
                    <a:pt x="0" y="154901"/>
                  </a:lnTo>
                  <a:lnTo>
                    <a:pt x="1524" y="173494"/>
                  </a:lnTo>
                  <a:lnTo>
                    <a:pt x="24511" y="214439"/>
                  </a:lnTo>
                  <a:lnTo>
                    <a:pt x="67576" y="233006"/>
                  </a:lnTo>
                  <a:lnTo>
                    <a:pt x="84670" y="234238"/>
                  </a:lnTo>
                  <a:lnTo>
                    <a:pt x="101092" y="233006"/>
                  </a:lnTo>
                  <a:lnTo>
                    <a:pt x="144068" y="214439"/>
                  </a:lnTo>
                  <a:lnTo>
                    <a:pt x="168046" y="173494"/>
                  </a:lnTo>
                  <a:lnTo>
                    <a:pt x="169646" y="154901"/>
                  </a:lnTo>
                  <a:lnTo>
                    <a:pt x="169646" y="317"/>
                  </a:lnTo>
                  <a:close/>
                </a:path>
                <a:path w="602614" h="234315">
                  <a:moveTo>
                    <a:pt x="367258" y="0"/>
                  </a:moveTo>
                  <a:lnTo>
                    <a:pt x="186791" y="0"/>
                  </a:lnTo>
                  <a:lnTo>
                    <a:pt x="186791" y="33020"/>
                  </a:lnTo>
                  <a:lnTo>
                    <a:pt x="257911" y="33020"/>
                  </a:lnTo>
                  <a:lnTo>
                    <a:pt x="257911" y="231140"/>
                  </a:lnTo>
                  <a:lnTo>
                    <a:pt x="295986" y="231140"/>
                  </a:lnTo>
                  <a:lnTo>
                    <a:pt x="295986" y="33020"/>
                  </a:lnTo>
                  <a:lnTo>
                    <a:pt x="367258" y="33020"/>
                  </a:lnTo>
                  <a:lnTo>
                    <a:pt x="367258" y="0"/>
                  </a:lnTo>
                  <a:close/>
                </a:path>
                <a:path w="602614" h="234315">
                  <a:moveTo>
                    <a:pt x="537883" y="198120"/>
                  </a:moveTo>
                  <a:lnTo>
                    <a:pt x="432803" y="198120"/>
                  </a:lnTo>
                  <a:lnTo>
                    <a:pt x="432803" y="0"/>
                  </a:lnTo>
                  <a:lnTo>
                    <a:pt x="394271" y="0"/>
                  </a:lnTo>
                  <a:lnTo>
                    <a:pt x="394271" y="198120"/>
                  </a:lnTo>
                  <a:lnTo>
                    <a:pt x="394271" y="231140"/>
                  </a:lnTo>
                  <a:lnTo>
                    <a:pt x="537883" y="231140"/>
                  </a:lnTo>
                  <a:lnTo>
                    <a:pt x="537883" y="198120"/>
                  </a:lnTo>
                  <a:close/>
                </a:path>
                <a:path w="602614" h="234315">
                  <a:moveTo>
                    <a:pt x="602018" y="317"/>
                  </a:moveTo>
                  <a:lnTo>
                    <a:pt x="563499" y="317"/>
                  </a:lnTo>
                  <a:lnTo>
                    <a:pt x="563499" y="231190"/>
                  </a:lnTo>
                  <a:lnTo>
                    <a:pt x="602018" y="231190"/>
                  </a:lnTo>
                  <a:lnTo>
                    <a:pt x="602018" y="317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08783" y="1305567"/>
            <a:ext cx="373380" cy="231775"/>
            <a:chOff x="1708783" y="1305567"/>
            <a:chExt cx="373380" cy="2317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783" y="1305888"/>
              <a:ext cx="179702" cy="2308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31555" y="1305572"/>
              <a:ext cx="150495" cy="231140"/>
            </a:xfrm>
            <a:custGeom>
              <a:avLst/>
              <a:gdLst/>
              <a:ahLst/>
              <a:cxnLst/>
              <a:rect l="l" t="t" r="r" b="b"/>
              <a:pathLst>
                <a:path w="150494" h="231140">
                  <a:moveTo>
                    <a:pt x="150012" y="198120"/>
                  </a:moveTo>
                  <a:lnTo>
                    <a:pt x="38531" y="198120"/>
                  </a:lnTo>
                  <a:lnTo>
                    <a:pt x="38531" y="128270"/>
                  </a:lnTo>
                  <a:lnTo>
                    <a:pt x="134467" y="128270"/>
                  </a:lnTo>
                  <a:lnTo>
                    <a:pt x="134467" y="95250"/>
                  </a:lnTo>
                  <a:lnTo>
                    <a:pt x="38531" y="95250"/>
                  </a:lnTo>
                  <a:lnTo>
                    <a:pt x="38531" y="33020"/>
                  </a:lnTo>
                  <a:lnTo>
                    <a:pt x="148488" y="33020"/>
                  </a:lnTo>
                  <a:lnTo>
                    <a:pt x="148488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5250"/>
                  </a:lnTo>
                  <a:lnTo>
                    <a:pt x="0" y="128270"/>
                  </a:lnTo>
                  <a:lnTo>
                    <a:pt x="0" y="198120"/>
                  </a:lnTo>
                  <a:lnTo>
                    <a:pt x="0" y="231140"/>
                  </a:lnTo>
                  <a:lnTo>
                    <a:pt x="150012" y="231140"/>
                  </a:lnTo>
                  <a:lnTo>
                    <a:pt x="150012" y="19812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2646" y="1212169"/>
            <a:ext cx="1283335" cy="400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10"/>
              <a:t>O</a:t>
            </a:r>
            <a:r>
              <a:rPr dirty="0" sz="2450" spc="-85"/>
              <a:t>U</a:t>
            </a:r>
            <a:r>
              <a:rPr dirty="0" sz="2450" spc="20"/>
              <a:t>T</a:t>
            </a:r>
            <a:r>
              <a:rPr dirty="0" sz="2450" spc="-35"/>
              <a:t>L</a:t>
            </a:r>
            <a:r>
              <a:rPr dirty="0" sz="2450" spc="5"/>
              <a:t>I</a:t>
            </a:r>
            <a:r>
              <a:rPr dirty="0" sz="2450" spc="25"/>
              <a:t>N</a:t>
            </a:r>
            <a:r>
              <a:rPr dirty="0" sz="2450" spc="40"/>
              <a:t>E</a:t>
            </a:r>
            <a:endParaRPr sz="2450"/>
          </a:p>
        </p:txBody>
      </p:sp>
      <p:sp>
        <p:nvSpPr>
          <p:cNvPr id="9" name="object 9"/>
          <p:cNvSpPr/>
          <p:nvPr/>
        </p:nvSpPr>
        <p:spPr>
          <a:xfrm>
            <a:off x="825346" y="1247147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101090" y="1941556"/>
            <a:ext cx="812800" cy="175895"/>
            <a:chOff x="1101090" y="1941556"/>
            <a:chExt cx="812800" cy="1758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090" y="1950259"/>
              <a:ext cx="120527" cy="1649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42847" y="1941563"/>
              <a:ext cx="349250" cy="175895"/>
            </a:xfrm>
            <a:custGeom>
              <a:avLst/>
              <a:gdLst/>
              <a:ahLst/>
              <a:cxnLst/>
              <a:rect l="l" t="t" r="r" b="b"/>
              <a:pathLst>
                <a:path w="349250" h="175894">
                  <a:moveTo>
                    <a:pt x="63411" y="49923"/>
                  </a:moveTo>
                  <a:lnTo>
                    <a:pt x="59537" y="48120"/>
                  </a:lnTo>
                  <a:lnTo>
                    <a:pt x="55473" y="47205"/>
                  </a:lnTo>
                  <a:lnTo>
                    <a:pt x="51231" y="47205"/>
                  </a:lnTo>
                  <a:lnTo>
                    <a:pt x="42138" y="47713"/>
                  </a:lnTo>
                  <a:lnTo>
                    <a:pt x="34937" y="49212"/>
                  </a:lnTo>
                  <a:lnTo>
                    <a:pt x="29629" y="51701"/>
                  </a:lnTo>
                  <a:lnTo>
                    <a:pt x="26212" y="55206"/>
                  </a:lnTo>
                  <a:lnTo>
                    <a:pt x="25996" y="49390"/>
                  </a:lnTo>
                  <a:lnTo>
                    <a:pt x="0" y="49390"/>
                  </a:lnTo>
                  <a:lnTo>
                    <a:pt x="0" y="173609"/>
                  </a:lnTo>
                  <a:lnTo>
                    <a:pt x="26644" y="173609"/>
                  </a:lnTo>
                  <a:lnTo>
                    <a:pt x="26644" y="87452"/>
                  </a:lnTo>
                  <a:lnTo>
                    <a:pt x="30403" y="81178"/>
                  </a:lnTo>
                  <a:lnTo>
                    <a:pt x="35598" y="76695"/>
                  </a:lnTo>
                  <a:lnTo>
                    <a:pt x="42214" y="74002"/>
                  </a:lnTo>
                  <a:lnTo>
                    <a:pt x="50253" y="73101"/>
                  </a:lnTo>
                  <a:lnTo>
                    <a:pt x="53594" y="73101"/>
                  </a:lnTo>
                  <a:lnTo>
                    <a:pt x="57937" y="73621"/>
                  </a:lnTo>
                  <a:lnTo>
                    <a:pt x="63309" y="74676"/>
                  </a:lnTo>
                  <a:lnTo>
                    <a:pt x="63411" y="49923"/>
                  </a:lnTo>
                  <a:close/>
                </a:path>
                <a:path w="349250" h="175894">
                  <a:moveTo>
                    <a:pt x="184137" y="109220"/>
                  </a:moveTo>
                  <a:lnTo>
                    <a:pt x="172275" y="70269"/>
                  </a:lnTo>
                  <a:lnTo>
                    <a:pt x="157378" y="55575"/>
                  </a:lnTo>
                  <a:lnTo>
                    <a:pt x="157378" y="113131"/>
                  </a:lnTo>
                  <a:lnTo>
                    <a:pt x="156857" y="121081"/>
                  </a:lnTo>
                  <a:lnTo>
                    <a:pt x="137147" y="152730"/>
                  </a:lnTo>
                  <a:lnTo>
                    <a:pt x="127355" y="152730"/>
                  </a:lnTo>
                  <a:lnTo>
                    <a:pt x="97586" y="120764"/>
                  </a:lnTo>
                  <a:lnTo>
                    <a:pt x="97129" y="113131"/>
                  </a:lnTo>
                  <a:lnTo>
                    <a:pt x="97180" y="109220"/>
                  </a:lnTo>
                  <a:lnTo>
                    <a:pt x="114096" y="73240"/>
                  </a:lnTo>
                  <a:lnTo>
                    <a:pt x="127139" y="70269"/>
                  </a:lnTo>
                  <a:lnTo>
                    <a:pt x="134162" y="71018"/>
                  </a:lnTo>
                  <a:lnTo>
                    <a:pt x="156895" y="102425"/>
                  </a:lnTo>
                  <a:lnTo>
                    <a:pt x="157378" y="113131"/>
                  </a:lnTo>
                  <a:lnTo>
                    <a:pt x="157378" y="55575"/>
                  </a:lnTo>
                  <a:lnTo>
                    <a:pt x="150609" y="51676"/>
                  </a:lnTo>
                  <a:lnTo>
                    <a:pt x="139560" y="48323"/>
                  </a:lnTo>
                  <a:lnTo>
                    <a:pt x="127139" y="47205"/>
                  </a:lnTo>
                  <a:lnTo>
                    <a:pt x="114719" y="48348"/>
                  </a:lnTo>
                  <a:lnTo>
                    <a:pt x="79032" y="74993"/>
                  </a:lnTo>
                  <a:lnTo>
                    <a:pt x="70485" y="113131"/>
                  </a:lnTo>
                  <a:lnTo>
                    <a:pt x="71424" y="125641"/>
                  </a:lnTo>
                  <a:lnTo>
                    <a:pt x="94081" y="165595"/>
                  </a:lnTo>
                  <a:lnTo>
                    <a:pt x="127355" y="175780"/>
                  </a:lnTo>
                  <a:lnTo>
                    <a:pt x="139776" y="174650"/>
                  </a:lnTo>
                  <a:lnTo>
                    <a:pt x="150837" y="171259"/>
                  </a:lnTo>
                  <a:lnTo>
                    <a:pt x="160528" y="165595"/>
                  </a:lnTo>
                  <a:lnTo>
                    <a:pt x="168859" y="157670"/>
                  </a:lnTo>
                  <a:lnTo>
                    <a:pt x="172300" y="152730"/>
                  </a:lnTo>
                  <a:lnTo>
                    <a:pt x="175539" y="148082"/>
                  </a:lnTo>
                  <a:lnTo>
                    <a:pt x="180314" y="137401"/>
                  </a:lnTo>
                  <a:lnTo>
                    <a:pt x="183184" y="125641"/>
                  </a:lnTo>
                  <a:lnTo>
                    <a:pt x="184111" y="113131"/>
                  </a:lnTo>
                  <a:lnTo>
                    <a:pt x="184137" y="109220"/>
                  </a:lnTo>
                  <a:close/>
                </a:path>
                <a:path w="349250" h="175894">
                  <a:moveTo>
                    <a:pt x="304495" y="110515"/>
                  </a:moveTo>
                  <a:lnTo>
                    <a:pt x="303695" y="97167"/>
                  </a:lnTo>
                  <a:lnTo>
                    <a:pt x="301307" y="85102"/>
                  </a:lnTo>
                  <a:lnTo>
                    <a:pt x="297332" y="74345"/>
                  </a:lnTo>
                  <a:lnTo>
                    <a:pt x="295186" y="70700"/>
                  </a:lnTo>
                  <a:lnTo>
                    <a:pt x="291769" y="64884"/>
                  </a:lnTo>
                  <a:lnTo>
                    <a:pt x="284721" y="57150"/>
                  </a:lnTo>
                  <a:lnTo>
                    <a:pt x="283083" y="56070"/>
                  </a:lnTo>
                  <a:lnTo>
                    <a:pt x="277736" y="52578"/>
                  </a:lnTo>
                  <a:lnTo>
                    <a:pt x="277736" y="110515"/>
                  </a:lnTo>
                  <a:lnTo>
                    <a:pt x="277736" y="112801"/>
                  </a:lnTo>
                  <a:lnTo>
                    <a:pt x="260032" y="152184"/>
                  </a:lnTo>
                  <a:lnTo>
                    <a:pt x="243903" y="152184"/>
                  </a:lnTo>
                  <a:lnTo>
                    <a:pt x="224967" y="136194"/>
                  </a:lnTo>
                  <a:lnTo>
                    <a:pt x="224967" y="86474"/>
                  </a:lnTo>
                  <a:lnTo>
                    <a:pt x="227076" y="82232"/>
                  </a:lnTo>
                  <a:lnTo>
                    <a:pt x="230162" y="78562"/>
                  </a:lnTo>
                  <a:lnTo>
                    <a:pt x="238277" y="72288"/>
                  </a:lnTo>
                  <a:lnTo>
                    <a:pt x="243611" y="70700"/>
                  </a:lnTo>
                  <a:lnTo>
                    <a:pt x="260362" y="70700"/>
                  </a:lnTo>
                  <a:lnTo>
                    <a:pt x="277736" y="110515"/>
                  </a:lnTo>
                  <a:lnTo>
                    <a:pt x="277736" y="52578"/>
                  </a:lnTo>
                  <a:lnTo>
                    <a:pt x="276288" y="51625"/>
                  </a:lnTo>
                  <a:lnTo>
                    <a:pt x="266458" y="48310"/>
                  </a:lnTo>
                  <a:lnTo>
                    <a:pt x="255219" y="47205"/>
                  </a:lnTo>
                  <a:lnTo>
                    <a:pt x="244652" y="47764"/>
                  </a:lnTo>
                  <a:lnTo>
                    <a:pt x="236093" y="49428"/>
                  </a:lnTo>
                  <a:lnTo>
                    <a:pt x="229539" y="52197"/>
                  </a:lnTo>
                  <a:lnTo>
                    <a:pt x="224967" y="56070"/>
                  </a:lnTo>
                  <a:lnTo>
                    <a:pt x="224967" y="0"/>
                  </a:lnTo>
                  <a:lnTo>
                    <a:pt x="198208" y="0"/>
                  </a:lnTo>
                  <a:lnTo>
                    <a:pt x="198208" y="173609"/>
                  </a:lnTo>
                  <a:lnTo>
                    <a:pt x="222961" y="173609"/>
                  </a:lnTo>
                  <a:lnTo>
                    <a:pt x="223608" y="165506"/>
                  </a:lnTo>
                  <a:lnTo>
                    <a:pt x="228561" y="170002"/>
                  </a:lnTo>
                  <a:lnTo>
                    <a:pt x="235508" y="173215"/>
                  </a:lnTo>
                  <a:lnTo>
                    <a:pt x="244475" y="175145"/>
                  </a:lnTo>
                  <a:lnTo>
                    <a:pt x="255435" y="175780"/>
                  </a:lnTo>
                  <a:lnTo>
                    <a:pt x="266534" y="174663"/>
                  </a:lnTo>
                  <a:lnTo>
                    <a:pt x="297307" y="148132"/>
                  </a:lnTo>
                  <a:lnTo>
                    <a:pt x="304495" y="112801"/>
                  </a:lnTo>
                  <a:lnTo>
                    <a:pt x="304495" y="110515"/>
                  </a:lnTo>
                  <a:close/>
                </a:path>
                <a:path w="349250" h="175894">
                  <a:moveTo>
                    <a:pt x="349237" y="0"/>
                  </a:moveTo>
                  <a:lnTo>
                    <a:pt x="322478" y="0"/>
                  </a:lnTo>
                  <a:lnTo>
                    <a:pt x="322478" y="173609"/>
                  </a:lnTo>
                  <a:lnTo>
                    <a:pt x="349237" y="173609"/>
                  </a:lnTo>
                  <a:lnTo>
                    <a:pt x="34923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178" y="1988766"/>
              <a:ext cx="106385" cy="1285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1711" y="1988766"/>
              <a:ext cx="171653" cy="12640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91597" y="1948083"/>
            <a:ext cx="1043305" cy="169545"/>
            <a:chOff x="1991597" y="1948083"/>
            <a:chExt cx="1043305" cy="169545"/>
          </a:xfrm>
        </p:grpSpPr>
        <p:sp>
          <p:nvSpPr>
            <p:cNvPr id="16" name="object 16"/>
            <p:cNvSpPr/>
            <p:nvPr/>
          </p:nvSpPr>
          <p:spPr>
            <a:xfrm>
              <a:off x="1991588" y="1948090"/>
              <a:ext cx="520065" cy="169545"/>
            </a:xfrm>
            <a:custGeom>
              <a:avLst/>
              <a:gdLst/>
              <a:ahLst/>
              <a:cxnLst/>
              <a:rect l="l" t="t" r="r" b="b"/>
              <a:pathLst>
                <a:path w="520064" h="169544">
                  <a:moveTo>
                    <a:pt x="121615" y="123571"/>
                  </a:moveTo>
                  <a:lnTo>
                    <a:pt x="100533" y="85737"/>
                  </a:lnTo>
                  <a:lnTo>
                    <a:pt x="57823" y="68795"/>
                  </a:lnTo>
                  <a:lnTo>
                    <a:pt x="50558" y="66040"/>
                  </a:lnTo>
                  <a:lnTo>
                    <a:pt x="44665" y="63220"/>
                  </a:lnTo>
                  <a:lnTo>
                    <a:pt x="40144" y="60312"/>
                  </a:lnTo>
                  <a:lnTo>
                    <a:pt x="35064" y="56362"/>
                  </a:lnTo>
                  <a:lnTo>
                    <a:pt x="32524" y="51638"/>
                  </a:lnTo>
                  <a:lnTo>
                    <a:pt x="32524" y="39738"/>
                  </a:lnTo>
                  <a:lnTo>
                    <a:pt x="34861" y="34404"/>
                  </a:lnTo>
                  <a:lnTo>
                    <a:pt x="44259" y="25857"/>
                  </a:lnTo>
                  <a:lnTo>
                    <a:pt x="51777" y="23710"/>
                  </a:lnTo>
                  <a:lnTo>
                    <a:pt x="73025" y="23710"/>
                  </a:lnTo>
                  <a:lnTo>
                    <a:pt x="81026" y="26301"/>
                  </a:lnTo>
                  <a:lnTo>
                    <a:pt x="91211" y="36639"/>
                  </a:lnTo>
                  <a:lnTo>
                    <a:pt x="93764" y="44272"/>
                  </a:lnTo>
                  <a:lnTo>
                    <a:pt x="93764" y="54394"/>
                  </a:lnTo>
                  <a:lnTo>
                    <a:pt x="121183" y="54394"/>
                  </a:lnTo>
                  <a:lnTo>
                    <a:pt x="105676" y="15659"/>
                  </a:lnTo>
                  <a:lnTo>
                    <a:pt x="62115" y="0"/>
                  </a:lnTo>
                  <a:lnTo>
                    <a:pt x="49949" y="825"/>
                  </a:lnTo>
                  <a:lnTo>
                    <a:pt x="13881" y="20167"/>
                  </a:lnTo>
                  <a:lnTo>
                    <a:pt x="5003" y="46342"/>
                  </a:lnTo>
                  <a:lnTo>
                    <a:pt x="5918" y="55740"/>
                  </a:lnTo>
                  <a:lnTo>
                    <a:pt x="36283" y="87871"/>
                  </a:lnTo>
                  <a:lnTo>
                    <a:pt x="68160" y="99275"/>
                  </a:lnTo>
                  <a:lnTo>
                    <a:pt x="76708" y="102527"/>
                  </a:lnTo>
                  <a:lnTo>
                    <a:pt x="83146" y="105638"/>
                  </a:lnTo>
                  <a:lnTo>
                    <a:pt x="87464" y="108610"/>
                  </a:lnTo>
                  <a:lnTo>
                    <a:pt x="91808" y="112458"/>
                  </a:lnTo>
                  <a:lnTo>
                    <a:pt x="93992" y="117513"/>
                  </a:lnTo>
                  <a:lnTo>
                    <a:pt x="93992" y="123786"/>
                  </a:lnTo>
                  <a:lnTo>
                    <a:pt x="93992" y="130390"/>
                  </a:lnTo>
                  <a:lnTo>
                    <a:pt x="91389" y="135686"/>
                  </a:lnTo>
                  <a:lnTo>
                    <a:pt x="81026" y="143662"/>
                  </a:lnTo>
                  <a:lnTo>
                    <a:pt x="73317" y="145656"/>
                  </a:lnTo>
                  <a:lnTo>
                    <a:pt x="63093" y="145656"/>
                  </a:lnTo>
                  <a:lnTo>
                    <a:pt x="28079" y="122809"/>
                  </a:lnTo>
                  <a:lnTo>
                    <a:pt x="27419" y="114655"/>
                  </a:lnTo>
                  <a:lnTo>
                    <a:pt x="0" y="114655"/>
                  </a:lnTo>
                  <a:lnTo>
                    <a:pt x="14592" y="151739"/>
                  </a:lnTo>
                  <a:lnTo>
                    <a:pt x="55549" y="168897"/>
                  </a:lnTo>
                  <a:lnTo>
                    <a:pt x="63093" y="169252"/>
                  </a:lnTo>
                  <a:lnTo>
                    <a:pt x="75526" y="168490"/>
                  </a:lnTo>
                  <a:lnTo>
                    <a:pt x="112496" y="150202"/>
                  </a:lnTo>
                  <a:lnTo>
                    <a:pt x="120599" y="133527"/>
                  </a:lnTo>
                  <a:lnTo>
                    <a:pt x="121615" y="123571"/>
                  </a:lnTo>
                  <a:close/>
                </a:path>
                <a:path w="520064" h="169544">
                  <a:moveTo>
                    <a:pt x="196545" y="166217"/>
                  </a:moveTo>
                  <a:lnTo>
                    <a:pt x="196430" y="143319"/>
                  </a:lnTo>
                  <a:lnTo>
                    <a:pt x="190233" y="144729"/>
                  </a:lnTo>
                  <a:lnTo>
                    <a:pt x="185991" y="145440"/>
                  </a:lnTo>
                  <a:lnTo>
                    <a:pt x="180949" y="145440"/>
                  </a:lnTo>
                  <a:lnTo>
                    <a:pt x="178650" y="144856"/>
                  </a:lnTo>
                  <a:lnTo>
                    <a:pt x="174955" y="142494"/>
                  </a:lnTo>
                  <a:lnTo>
                    <a:pt x="174028" y="139484"/>
                  </a:lnTo>
                  <a:lnTo>
                    <a:pt x="174028" y="64833"/>
                  </a:lnTo>
                  <a:lnTo>
                    <a:pt x="195999" y="64833"/>
                  </a:lnTo>
                  <a:lnTo>
                    <a:pt x="195999" y="42862"/>
                  </a:lnTo>
                  <a:lnTo>
                    <a:pt x="174028" y="42862"/>
                  </a:lnTo>
                  <a:lnTo>
                    <a:pt x="174028" y="14249"/>
                  </a:lnTo>
                  <a:lnTo>
                    <a:pt x="147370" y="14249"/>
                  </a:lnTo>
                  <a:lnTo>
                    <a:pt x="147370" y="42862"/>
                  </a:lnTo>
                  <a:lnTo>
                    <a:pt x="125844" y="42862"/>
                  </a:lnTo>
                  <a:lnTo>
                    <a:pt x="125844" y="64833"/>
                  </a:lnTo>
                  <a:lnTo>
                    <a:pt x="147370" y="64833"/>
                  </a:lnTo>
                  <a:lnTo>
                    <a:pt x="147370" y="134556"/>
                  </a:lnTo>
                  <a:lnTo>
                    <a:pt x="147942" y="143446"/>
                  </a:lnTo>
                  <a:lnTo>
                    <a:pt x="169456" y="169252"/>
                  </a:lnTo>
                  <a:lnTo>
                    <a:pt x="183857" y="169252"/>
                  </a:lnTo>
                  <a:lnTo>
                    <a:pt x="190131" y="168249"/>
                  </a:lnTo>
                  <a:lnTo>
                    <a:pt x="196545" y="166217"/>
                  </a:lnTo>
                  <a:close/>
                </a:path>
                <a:path w="520064" h="169544">
                  <a:moveTo>
                    <a:pt x="318350" y="161429"/>
                  </a:moveTo>
                  <a:lnTo>
                    <a:pt x="317436" y="158813"/>
                  </a:lnTo>
                  <a:lnTo>
                    <a:pt x="316547" y="156260"/>
                  </a:lnTo>
                  <a:lnTo>
                    <a:pt x="315252" y="150329"/>
                  </a:lnTo>
                  <a:lnTo>
                    <a:pt x="314655" y="145110"/>
                  </a:lnTo>
                  <a:lnTo>
                    <a:pt x="314477" y="143637"/>
                  </a:lnTo>
                  <a:lnTo>
                    <a:pt x="314312" y="138811"/>
                  </a:lnTo>
                  <a:lnTo>
                    <a:pt x="314223" y="109867"/>
                  </a:lnTo>
                  <a:lnTo>
                    <a:pt x="314109" y="82016"/>
                  </a:lnTo>
                  <a:lnTo>
                    <a:pt x="293738" y="46672"/>
                  </a:lnTo>
                  <a:lnTo>
                    <a:pt x="267233" y="40678"/>
                  </a:lnTo>
                  <a:lnTo>
                    <a:pt x="256514" y="41427"/>
                  </a:lnTo>
                  <a:lnTo>
                    <a:pt x="220637" y="66014"/>
                  </a:lnTo>
                  <a:lnTo>
                    <a:pt x="217195" y="82016"/>
                  </a:lnTo>
                  <a:lnTo>
                    <a:pt x="243840" y="82016"/>
                  </a:lnTo>
                  <a:lnTo>
                    <a:pt x="243840" y="75958"/>
                  </a:lnTo>
                  <a:lnTo>
                    <a:pt x="245821" y="71361"/>
                  </a:lnTo>
                  <a:lnTo>
                    <a:pt x="253758" y="65011"/>
                  </a:lnTo>
                  <a:lnTo>
                    <a:pt x="259181" y="63411"/>
                  </a:lnTo>
                  <a:lnTo>
                    <a:pt x="273316" y="63411"/>
                  </a:lnTo>
                  <a:lnTo>
                    <a:pt x="278726" y="65189"/>
                  </a:lnTo>
                  <a:lnTo>
                    <a:pt x="282244" y="68745"/>
                  </a:lnTo>
                  <a:lnTo>
                    <a:pt x="285788" y="72263"/>
                  </a:lnTo>
                  <a:lnTo>
                    <a:pt x="287566" y="77050"/>
                  </a:lnTo>
                  <a:lnTo>
                    <a:pt x="287566" y="89192"/>
                  </a:lnTo>
                  <a:lnTo>
                    <a:pt x="287566" y="109867"/>
                  </a:lnTo>
                  <a:lnTo>
                    <a:pt x="287566" y="130098"/>
                  </a:lnTo>
                  <a:lnTo>
                    <a:pt x="285864" y="133540"/>
                  </a:lnTo>
                  <a:lnTo>
                    <a:pt x="282600" y="136918"/>
                  </a:lnTo>
                  <a:lnTo>
                    <a:pt x="272999" y="143484"/>
                  </a:lnTo>
                  <a:lnTo>
                    <a:pt x="267296" y="145110"/>
                  </a:lnTo>
                  <a:lnTo>
                    <a:pt x="254139" y="145110"/>
                  </a:lnTo>
                  <a:lnTo>
                    <a:pt x="249275" y="143497"/>
                  </a:lnTo>
                  <a:lnTo>
                    <a:pt x="246126" y="140271"/>
                  </a:lnTo>
                  <a:lnTo>
                    <a:pt x="243001" y="137045"/>
                  </a:lnTo>
                  <a:lnTo>
                    <a:pt x="241452" y="133070"/>
                  </a:lnTo>
                  <a:lnTo>
                    <a:pt x="241452" y="128358"/>
                  </a:lnTo>
                  <a:lnTo>
                    <a:pt x="243370" y="120497"/>
                  </a:lnTo>
                  <a:lnTo>
                    <a:pt x="249135" y="114782"/>
                  </a:lnTo>
                  <a:lnTo>
                    <a:pt x="258737" y="111252"/>
                  </a:lnTo>
                  <a:lnTo>
                    <a:pt x="272173" y="109867"/>
                  </a:lnTo>
                  <a:lnTo>
                    <a:pt x="287566" y="109867"/>
                  </a:lnTo>
                  <a:lnTo>
                    <a:pt x="287566" y="89192"/>
                  </a:lnTo>
                  <a:lnTo>
                    <a:pt x="270929" y="89192"/>
                  </a:lnTo>
                  <a:lnTo>
                    <a:pt x="258889" y="89865"/>
                  </a:lnTo>
                  <a:lnTo>
                    <a:pt x="223380" y="105740"/>
                  </a:lnTo>
                  <a:lnTo>
                    <a:pt x="214782" y="130098"/>
                  </a:lnTo>
                  <a:lnTo>
                    <a:pt x="214884" y="133070"/>
                  </a:lnTo>
                  <a:lnTo>
                    <a:pt x="240284" y="166497"/>
                  </a:lnTo>
                  <a:lnTo>
                    <a:pt x="257759" y="169252"/>
                  </a:lnTo>
                  <a:lnTo>
                    <a:pt x="265518" y="169252"/>
                  </a:lnTo>
                  <a:lnTo>
                    <a:pt x="272427" y="167741"/>
                  </a:lnTo>
                  <a:lnTo>
                    <a:pt x="284543" y="161607"/>
                  </a:lnTo>
                  <a:lnTo>
                    <a:pt x="287972" y="159651"/>
                  </a:lnTo>
                  <a:lnTo>
                    <a:pt x="288772" y="158813"/>
                  </a:lnTo>
                  <a:lnTo>
                    <a:pt x="288874" y="159905"/>
                  </a:lnTo>
                  <a:lnTo>
                    <a:pt x="289966" y="162661"/>
                  </a:lnTo>
                  <a:lnTo>
                    <a:pt x="292036" y="167081"/>
                  </a:lnTo>
                  <a:lnTo>
                    <a:pt x="318350" y="167081"/>
                  </a:lnTo>
                  <a:lnTo>
                    <a:pt x="318350" y="161429"/>
                  </a:lnTo>
                  <a:close/>
                </a:path>
                <a:path w="520064" h="169544">
                  <a:moveTo>
                    <a:pt x="397040" y="166217"/>
                  </a:moveTo>
                  <a:lnTo>
                    <a:pt x="396938" y="143319"/>
                  </a:lnTo>
                  <a:lnTo>
                    <a:pt x="390740" y="144729"/>
                  </a:lnTo>
                  <a:lnTo>
                    <a:pt x="386499" y="145440"/>
                  </a:lnTo>
                  <a:lnTo>
                    <a:pt x="381457" y="145440"/>
                  </a:lnTo>
                  <a:lnTo>
                    <a:pt x="379145" y="144856"/>
                  </a:lnTo>
                  <a:lnTo>
                    <a:pt x="375450" y="142494"/>
                  </a:lnTo>
                  <a:lnTo>
                    <a:pt x="374523" y="139484"/>
                  </a:lnTo>
                  <a:lnTo>
                    <a:pt x="374523" y="64833"/>
                  </a:lnTo>
                  <a:lnTo>
                    <a:pt x="396506" y="64833"/>
                  </a:lnTo>
                  <a:lnTo>
                    <a:pt x="396506" y="42862"/>
                  </a:lnTo>
                  <a:lnTo>
                    <a:pt x="374523" y="42862"/>
                  </a:lnTo>
                  <a:lnTo>
                    <a:pt x="374523" y="14249"/>
                  </a:lnTo>
                  <a:lnTo>
                    <a:pt x="347878" y="14249"/>
                  </a:lnTo>
                  <a:lnTo>
                    <a:pt x="347878" y="42862"/>
                  </a:lnTo>
                  <a:lnTo>
                    <a:pt x="326339" y="42862"/>
                  </a:lnTo>
                  <a:lnTo>
                    <a:pt x="326339" y="64833"/>
                  </a:lnTo>
                  <a:lnTo>
                    <a:pt x="347878" y="64833"/>
                  </a:lnTo>
                  <a:lnTo>
                    <a:pt x="347878" y="134556"/>
                  </a:lnTo>
                  <a:lnTo>
                    <a:pt x="348437" y="143446"/>
                  </a:lnTo>
                  <a:lnTo>
                    <a:pt x="369963" y="169252"/>
                  </a:lnTo>
                  <a:lnTo>
                    <a:pt x="384352" y="169252"/>
                  </a:lnTo>
                  <a:lnTo>
                    <a:pt x="390626" y="168249"/>
                  </a:lnTo>
                  <a:lnTo>
                    <a:pt x="397040" y="166217"/>
                  </a:lnTo>
                  <a:close/>
                </a:path>
                <a:path w="520064" h="169544">
                  <a:moveTo>
                    <a:pt x="519836" y="101600"/>
                  </a:moveTo>
                  <a:lnTo>
                    <a:pt x="519277" y="92786"/>
                  </a:lnTo>
                  <a:lnTo>
                    <a:pt x="519061" y="89242"/>
                  </a:lnTo>
                  <a:lnTo>
                    <a:pt x="516737" y="77914"/>
                  </a:lnTo>
                  <a:lnTo>
                    <a:pt x="512864" y="67602"/>
                  </a:lnTo>
                  <a:lnTo>
                    <a:pt x="510603" y="63741"/>
                  </a:lnTo>
                  <a:lnTo>
                    <a:pt x="507428" y="58305"/>
                  </a:lnTo>
                  <a:lnTo>
                    <a:pt x="500354" y="50596"/>
                  </a:lnTo>
                  <a:lnTo>
                    <a:pt x="493179" y="46164"/>
                  </a:lnTo>
                  <a:lnTo>
                    <a:pt x="493179" y="92621"/>
                  </a:lnTo>
                  <a:lnTo>
                    <a:pt x="441299" y="90932"/>
                  </a:lnTo>
                  <a:lnTo>
                    <a:pt x="442277" y="83210"/>
                  </a:lnTo>
                  <a:lnTo>
                    <a:pt x="445236" y="76758"/>
                  </a:lnTo>
                  <a:lnTo>
                    <a:pt x="455129" y="66357"/>
                  </a:lnTo>
                  <a:lnTo>
                    <a:pt x="461137" y="63741"/>
                  </a:lnTo>
                  <a:lnTo>
                    <a:pt x="477227" y="63741"/>
                  </a:lnTo>
                  <a:lnTo>
                    <a:pt x="483539" y="66776"/>
                  </a:lnTo>
                  <a:lnTo>
                    <a:pt x="487095" y="72821"/>
                  </a:lnTo>
                  <a:lnTo>
                    <a:pt x="490677" y="78879"/>
                  </a:lnTo>
                  <a:lnTo>
                    <a:pt x="492709" y="85534"/>
                  </a:lnTo>
                  <a:lnTo>
                    <a:pt x="493179" y="92621"/>
                  </a:lnTo>
                  <a:lnTo>
                    <a:pt x="493179" y="46164"/>
                  </a:lnTo>
                  <a:lnTo>
                    <a:pt x="491439" y="45085"/>
                  </a:lnTo>
                  <a:lnTo>
                    <a:pt x="480720" y="41783"/>
                  </a:lnTo>
                  <a:lnTo>
                    <a:pt x="468160" y="40678"/>
                  </a:lnTo>
                  <a:lnTo>
                    <a:pt x="461175" y="41160"/>
                  </a:lnTo>
                  <a:lnTo>
                    <a:pt x="425361" y="63436"/>
                  </a:lnTo>
                  <a:lnTo>
                    <a:pt x="413448" y="104533"/>
                  </a:lnTo>
                  <a:lnTo>
                    <a:pt x="413448" y="109105"/>
                  </a:lnTo>
                  <a:lnTo>
                    <a:pt x="429107" y="152285"/>
                  </a:lnTo>
                  <a:lnTo>
                    <a:pt x="470776" y="169252"/>
                  </a:lnTo>
                  <a:lnTo>
                    <a:pt x="479513" y="168795"/>
                  </a:lnTo>
                  <a:lnTo>
                    <a:pt x="515289" y="148158"/>
                  </a:lnTo>
                  <a:lnTo>
                    <a:pt x="516648" y="146304"/>
                  </a:lnTo>
                  <a:lnTo>
                    <a:pt x="519404" y="142557"/>
                  </a:lnTo>
                  <a:lnTo>
                    <a:pt x="502272" y="128955"/>
                  </a:lnTo>
                  <a:lnTo>
                    <a:pt x="497484" y="135229"/>
                  </a:lnTo>
                  <a:lnTo>
                    <a:pt x="492836" y="139687"/>
                  </a:lnTo>
                  <a:lnTo>
                    <a:pt x="483882" y="144983"/>
                  </a:lnTo>
                  <a:lnTo>
                    <a:pt x="478396" y="146304"/>
                  </a:lnTo>
                  <a:lnTo>
                    <a:pt x="462178" y="146304"/>
                  </a:lnTo>
                  <a:lnTo>
                    <a:pt x="454545" y="142862"/>
                  </a:lnTo>
                  <a:lnTo>
                    <a:pt x="443382" y="129082"/>
                  </a:lnTo>
                  <a:lnTo>
                    <a:pt x="440499" y="121716"/>
                  </a:lnTo>
                  <a:lnTo>
                    <a:pt x="440321" y="113893"/>
                  </a:lnTo>
                  <a:lnTo>
                    <a:pt x="519836" y="113893"/>
                  </a:lnTo>
                  <a:lnTo>
                    <a:pt x="519836" y="1016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2577" y="1988766"/>
              <a:ext cx="171653" cy="1264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8074" y="1988766"/>
              <a:ext cx="106385" cy="1285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55823" y="1962340"/>
              <a:ext cx="179070" cy="155575"/>
            </a:xfrm>
            <a:custGeom>
              <a:avLst/>
              <a:gdLst/>
              <a:ahLst/>
              <a:cxnLst/>
              <a:rect l="l" t="t" r="r" b="b"/>
              <a:pathLst>
                <a:path w="179069" h="155575">
                  <a:moveTo>
                    <a:pt x="99098" y="71907"/>
                  </a:moveTo>
                  <a:lnTo>
                    <a:pt x="81788" y="32397"/>
                  </a:lnTo>
                  <a:lnTo>
                    <a:pt x="58077" y="26428"/>
                  </a:lnTo>
                  <a:lnTo>
                    <a:pt x="47320" y="27139"/>
                  </a:lnTo>
                  <a:lnTo>
                    <a:pt x="38354" y="29248"/>
                  </a:lnTo>
                  <a:lnTo>
                    <a:pt x="31191" y="32766"/>
                  </a:lnTo>
                  <a:lnTo>
                    <a:pt x="25831" y="37693"/>
                  </a:lnTo>
                  <a:lnTo>
                    <a:pt x="25400" y="28613"/>
                  </a:lnTo>
                  <a:lnTo>
                    <a:pt x="0" y="28613"/>
                  </a:lnTo>
                  <a:lnTo>
                    <a:pt x="0" y="152831"/>
                  </a:lnTo>
                  <a:lnTo>
                    <a:pt x="26644" y="152831"/>
                  </a:lnTo>
                  <a:lnTo>
                    <a:pt x="26644" y="66243"/>
                  </a:lnTo>
                  <a:lnTo>
                    <a:pt x="29006" y="61607"/>
                  </a:lnTo>
                  <a:lnTo>
                    <a:pt x="32397" y="57721"/>
                  </a:lnTo>
                  <a:lnTo>
                    <a:pt x="41236" y="51485"/>
                  </a:lnTo>
                  <a:lnTo>
                    <a:pt x="46329" y="49923"/>
                  </a:lnTo>
                  <a:lnTo>
                    <a:pt x="52095" y="49923"/>
                  </a:lnTo>
                  <a:lnTo>
                    <a:pt x="58839" y="49923"/>
                  </a:lnTo>
                  <a:lnTo>
                    <a:pt x="63906" y="51574"/>
                  </a:lnTo>
                  <a:lnTo>
                    <a:pt x="70650" y="58140"/>
                  </a:lnTo>
                  <a:lnTo>
                    <a:pt x="72326" y="63919"/>
                  </a:lnTo>
                  <a:lnTo>
                    <a:pt x="72326" y="152831"/>
                  </a:lnTo>
                  <a:lnTo>
                    <a:pt x="99098" y="152831"/>
                  </a:lnTo>
                  <a:lnTo>
                    <a:pt x="99098" y="71907"/>
                  </a:lnTo>
                  <a:close/>
                </a:path>
                <a:path w="179069" h="155575">
                  <a:moveTo>
                    <a:pt x="178866" y="151968"/>
                  </a:moveTo>
                  <a:lnTo>
                    <a:pt x="178765" y="129070"/>
                  </a:lnTo>
                  <a:lnTo>
                    <a:pt x="172567" y="130479"/>
                  </a:lnTo>
                  <a:lnTo>
                    <a:pt x="168313" y="131191"/>
                  </a:lnTo>
                  <a:lnTo>
                    <a:pt x="163283" y="131191"/>
                  </a:lnTo>
                  <a:lnTo>
                    <a:pt x="160972" y="130606"/>
                  </a:lnTo>
                  <a:lnTo>
                    <a:pt x="157276" y="128244"/>
                  </a:lnTo>
                  <a:lnTo>
                    <a:pt x="156349" y="125234"/>
                  </a:lnTo>
                  <a:lnTo>
                    <a:pt x="156349" y="50584"/>
                  </a:lnTo>
                  <a:lnTo>
                    <a:pt x="178320" y="50584"/>
                  </a:lnTo>
                  <a:lnTo>
                    <a:pt x="178320" y="28613"/>
                  </a:lnTo>
                  <a:lnTo>
                    <a:pt x="156349" y="28613"/>
                  </a:lnTo>
                  <a:lnTo>
                    <a:pt x="156349" y="0"/>
                  </a:lnTo>
                  <a:lnTo>
                    <a:pt x="129705" y="0"/>
                  </a:lnTo>
                  <a:lnTo>
                    <a:pt x="129705" y="28613"/>
                  </a:lnTo>
                  <a:lnTo>
                    <a:pt x="108165" y="28613"/>
                  </a:lnTo>
                  <a:lnTo>
                    <a:pt x="108165" y="50584"/>
                  </a:lnTo>
                  <a:lnTo>
                    <a:pt x="129705" y="50584"/>
                  </a:lnTo>
                  <a:lnTo>
                    <a:pt x="129705" y="120307"/>
                  </a:lnTo>
                  <a:lnTo>
                    <a:pt x="130263" y="129197"/>
                  </a:lnTo>
                  <a:lnTo>
                    <a:pt x="151790" y="155003"/>
                  </a:lnTo>
                  <a:lnTo>
                    <a:pt x="166179" y="155003"/>
                  </a:lnTo>
                  <a:lnTo>
                    <a:pt x="172453" y="154000"/>
                  </a:lnTo>
                  <a:lnTo>
                    <a:pt x="178866" y="15196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101090" y="2355926"/>
            <a:ext cx="920115" cy="219075"/>
            <a:chOff x="1101090" y="2355926"/>
            <a:chExt cx="920115" cy="21907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090" y="2364628"/>
              <a:ext cx="120527" cy="1649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42847" y="2355938"/>
              <a:ext cx="778510" cy="219075"/>
            </a:xfrm>
            <a:custGeom>
              <a:avLst/>
              <a:gdLst/>
              <a:ahLst/>
              <a:cxnLst/>
              <a:rect l="l" t="t" r="r" b="b"/>
              <a:pathLst>
                <a:path w="778510" h="219075">
                  <a:moveTo>
                    <a:pt x="63411" y="49923"/>
                  </a:moveTo>
                  <a:lnTo>
                    <a:pt x="59537" y="48107"/>
                  </a:lnTo>
                  <a:lnTo>
                    <a:pt x="55473" y="47205"/>
                  </a:lnTo>
                  <a:lnTo>
                    <a:pt x="51231" y="47205"/>
                  </a:lnTo>
                  <a:lnTo>
                    <a:pt x="42138" y="47701"/>
                  </a:lnTo>
                  <a:lnTo>
                    <a:pt x="34937" y="49199"/>
                  </a:lnTo>
                  <a:lnTo>
                    <a:pt x="29629" y="51701"/>
                  </a:lnTo>
                  <a:lnTo>
                    <a:pt x="26212" y="55194"/>
                  </a:lnTo>
                  <a:lnTo>
                    <a:pt x="25996" y="49377"/>
                  </a:lnTo>
                  <a:lnTo>
                    <a:pt x="0" y="49377"/>
                  </a:lnTo>
                  <a:lnTo>
                    <a:pt x="0" y="173609"/>
                  </a:lnTo>
                  <a:lnTo>
                    <a:pt x="26644" y="173609"/>
                  </a:lnTo>
                  <a:lnTo>
                    <a:pt x="26644" y="87452"/>
                  </a:lnTo>
                  <a:lnTo>
                    <a:pt x="30403" y="81165"/>
                  </a:lnTo>
                  <a:lnTo>
                    <a:pt x="35598" y="76682"/>
                  </a:lnTo>
                  <a:lnTo>
                    <a:pt x="42214" y="73990"/>
                  </a:lnTo>
                  <a:lnTo>
                    <a:pt x="50253" y="73088"/>
                  </a:lnTo>
                  <a:lnTo>
                    <a:pt x="53594" y="73088"/>
                  </a:lnTo>
                  <a:lnTo>
                    <a:pt x="57937" y="73621"/>
                  </a:lnTo>
                  <a:lnTo>
                    <a:pt x="63309" y="74676"/>
                  </a:lnTo>
                  <a:lnTo>
                    <a:pt x="63411" y="49923"/>
                  </a:lnTo>
                  <a:close/>
                </a:path>
                <a:path w="778510" h="219075">
                  <a:moveTo>
                    <a:pt x="184137" y="109207"/>
                  </a:moveTo>
                  <a:lnTo>
                    <a:pt x="172275" y="70269"/>
                  </a:lnTo>
                  <a:lnTo>
                    <a:pt x="157378" y="55575"/>
                  </a:lnTo>
                  <a:lnTo>
                    <a:pt x="157378" y="113118"/>
                  </a:lnTo>
                  <a:lnTo>
                    <a:pt x="156857" y="121081"/>
                  </a:lnTo>
                  <a:lnTo>
                    <a:pt x="137147" y="152717"/>
                  </a:lnTo>
                  <a:lnTo>
                    <a:pt x="127355" y="152717"/>
                  </a:lnTo>
                  <a:lnTo>
                    <a:pt x="97586" y="120764"/>
                  </a:lnTo>
                  <a:lnTo>
                    <a:pt x="97129" y="113118"/>
                  </a:lnTo>
                  <a:lnTo>
                    <a:pt x="97180" y="109207"/>
                  </a:lnTo>
                  <a:lnTo>
                    <a:pt x="114096" y="73228"/>
                  </a:lnTo>
                  <a:lnTo>
                    <a:pt x="127139" y="70269"/>
                  </a:lnTo>
                  <a:lnTo>
                    <a:pt x="134162" y="71005"/>
                  </a:lnTo>
                  <a:lnTo>
                    <a:pt x="156895" y="102412"/>
                  </a:lnTo>
                  <a:lnTo>
                    <a:pt x="157378" y="113118"/>
                  </a:lnTo>
                  <a:lnTo>
                    <a:pt x="157378" y="55575"/>
                  </a:lnTo>
                  <a:lnTo>
                    <a:pt x="150609" y="51663"/>
                  </a:lnTo>
                  <a:lnTo>
                    <a:pt x="139560" y="48323"/>
                  </a:lnTo>
                  <a:lnTo>
                    <a:pt x="127139" y="47205"/>
                  </a:lnTo>
                  <a:lnTo>
                    <a:pt x="114719" y="48336"/>
                  </a:lnTo>
                  <a:lnTo>
                    <a:pt x="79032" y="74993"/>
                  </a:lnTo>
                  <a:lnTo>
                    <a:pt x="70485" y="113118"/>
                  </a:lnTo>
                  <a:lnTo>
                    <a:pt x="71424" y="125641"/>
                  </a:lnTo>
                  <a:lnTo>
                    <a:pt x="94081" y="165595"/>
                  </a:lnTo>
                  <a:lnTo>
                    <a:pt x="127355" y="175780"/>
                  </a:lnTo>
                  <a:lnTo>
                    <a:pt x="139776" y="174650"/>
                  </a:lnTo>
                  <a:lnTo>
                    <a:pt x="150837" y="171246"/>
                  </a:lnTo>
                  <a:lnTo>
                    <a:pt x="160528" y="165595"/>
                  </a:lnTo>
                  <a:lnTo>
                    <a:pt x="168859" y="157670"/>
                  </a:lnTo>
                  <a:lnTo>
                    <a:pt x="172300" y="152717"/>
                  </a:lnTo>
                  <a:lnTo>
                    <a:pt x="175539" y="148069"/>
                  </a:lnTo>
                  <a:lnTo>
                    <a:pt x="180314" y="137401"/>
                  </a:lnTo>
                  <a:lnTo>
                    <a:pt x="183184" y="125641"/>
                  </a:lnTo>
                  <a:lnTo>
                    <a:pt x="184111" y="113118"/>
                  </a:lnTo>
                  <a:lnTo>
                    <a:pt x="184137" y="109207"/>
                  </a:lnTo>
                  <a:close/>
                </a:path>
                <a:path w="778510" h="219075">
                  <a:moveTo>
                    <a:pt x="304279" y="110515"/>
                  </a:moveTo>
                  <a:lnTo>
                    <a:pt x="303479" y="97155"/>
                  </a:lnTo>
                  <a:lnTo>
                    <a:pt x="301104" y="85102"/>
                  </a:lnTo>
                  <a:lnTo>
                    <a:pt x="297141" y="74345"/>
                  </a:lnTo>
                  <a:lnTo>
                    <a:pt x="295008" y="70700"/>
                  </a:lnTo>
                  <a:lnTo>
                    <a:pt x="291604" y="64884"/>
                  </a:lnTo>
                  <a:lnTo>
                    <a:pt x="284645" y="57213"/>
                  </a:lnTo>
                  <a:lnTo>
                    <a:pt x="277507" y="52527"/>
                  </a:lnTo>
                  <a:lnTo>
                    <a:pt x="277507" y="110515"/>
                  </a:lnTo>
                  <a:lnTo>
                    <a:pt x="277507" y="112801"/>
                  </a:lnTo>
                  <a:lnTo>
                    <a:pt x="258991" y="152717"/>
                  </a:lnTo>
                  <a:lnTo>
                    <a:pt x="249339" y="152717"/>
                  </a:lnTo>
                  <a:lnTo>
                    <a:pt x="241642" y="151866"/>
                  </a:lnTo>
                  <a:lnTo>
                    <a:pt x="235013" y="149313"/>
                  </a:lnTo>
                  <a:lnTo>
                    <a:pt x="229450" y="145072"/>
                  </a:lnTo>
                  <a:lnTo>
                    <a:pt x="224967" y="139115"/>
                  </a:lnTo>
                  <a:lnTo>
                    <a:pt x="224967" y="84518"/>
                  </a:lnTo>
                  <a:lnTo>
                    <a:pt x="229400" y="78473"/>
                  </a:lnTo>
                  <a:lnTo>
                    <a:pt x="234899" y="74155"/>
                  </a:lnTo>
                  <a:lnTo>
                    <a:pt x="241477" y="71564"/>
                  </a:lnTo>
                  <a:lnTo>
                    <a:pt x="249123" y="70700"/>
                  </a:lnTo>
                  <a:lnTo>
                    <a:pt x="258914" y="70700"/>
                  </a:lnTo>
                  <a:lnTo>
                    <a:pt x="277507" y="110515"/>
                  </a:lnTo>
                  <a:lnTo>
                    <a:pt x="277507" y="52527"/>
                  </a:lnTo>
                  <a:lnTo>
                    <a:pt x="276136" y="51625"/>
                  </a:lnTo>
                  <a:lnTo>
                    <a:pt x="266280" y="48310"/>
                  </a:lnTo>
                  <a:lnTo>
                    <a:pt x="254990" y="47205"/>
                  </a:lnTo>
                  <a:lnTo>
                    <a:pt x="244348" y="47828"/>
                  </a:lnTo>
                  <a:lnTo>
                    <a:pt x="235572" y="49707"/>
                  </a:lnTo>
                  <a:lnTo>
                    <a:pt x="228650" y="52832"/>
                  </a:lnTo>
                  <a:lnTo>
                    <a:pt x="223608" y="57213"/>
                  </a:lnTo>
                  <a:lnTo>
                    <a:pt x="223012" y="49377"/>
                  </a:lnTo>
                  <a:lnTo>
                    <a:pt x="198208" y="49377"/>
                  </a:lnTo>
                  <a:lnTo>
                    <a:pt x="198208" y="218859"/>
                  </a:lnTo>
                  <a:lnTo>
                    <a:pt x="224967" y="218859"/>
                  </a:lnTo>
                  <a:lnTo>
                    <a:pt x="224967" y="167347"/>
                  </a:lnTo>
                  <a:lnTo>
                    <a:pt x="229768" y="171043"/>
                  </a:lnTo>
                  <a:lnTo>
                    <a:pt x="236423" y="173672"/>
                  </a:lnTo>
                  <a:lnTo>
                    <a:pt x="244944" y="175247"/>
                  </a:lnTo>
                  <a:lnTo>
                    <a:pt x="255320" y="175780"/>
                  </a:lnTo>
                  <a:lnTo>
                    <a:pt x="266420" y="174650"/>
                  </a:lnTo>
                  <a:lnTo>
                    <a:pt x="276148" y="171272"/>
                  </a:lnTo>
                  <a:lnTo>
                    <a:pt x="281965" y="167347"/>
                  </a:lnTo>
                  <a:lnTo>
                    <a:pt x="284530" y="165620"/>
                  </a:lnTo>
                  <a:lnTo>
                    <a:pt x="303479" y="125666"/>
                  </a:lnTo>
                  <a:lnTo>
                    <a:pt x="304279" y="112801"/>
                  </a:lnTo>
                  <a:lnTo>
                    <a:pt x="304279" y="110515"/>
                  </a:lnTo>
                  <a:close/>
                </a:path>
                <a:path w="778510" h="219075">
                  <a:moveTo>
                    <a:pt x="429196" y="109207"/>
                  </a:moveTo>
                  <a:lnTo>
                    <a:pt x="417334" y="70269"/>
                  </a:lnTo>
                  <a:lnTo>
                    <a:pt x="402437" y="55575"/>
                  </a:lnTo>
                  <a:lnTo>
                    <a:pt x="402437" y="113118"/>
                  </a:lnTo>
                  <a:lnTo>
                    <a:pt x="401916" y="121081"/>
                  </a:lnTo>
                  <a:lnTo>
                    <a:pt x="382206" y="152717"/>
                  </a:lnTo>
                  <a:lnTo>
                    <a:pt x="372414" y="152717"/>
                  </a:lnTo>
                  <a:lnTo>
                    <a:pt x="342646" y="120764"/>
                  </a:lnTo>
                  <a:lnTo>
                    <a:pt x="342188" y="113118"/>
                  </a:lnTo>
                  <a:lnTo>
                    <a:pt x="342239" y="109207"/>
                  </a:lnTo>
                  <a:lnTo>
                    <a:pt x="359156" y="73228"/>
                  </a:lnTo>
                  <a:lnTo>
                    <a:pt x="372198" y="70269"/>
                  </a:lnTo>
                  <a:lnTo>
                    <a:pt x="379209" y="71005"/>
                  </a:lnTo>
                  <a:lnTo>
                    <a:pt x="401955" y="102412"/>
                  </a:lnTo>
                  <a:lnTo>
                    <a:pt x="402437" y="113118"/>
                  </a:lnTo>
                  <a:lnTo>
                    <a:pt x="402437" y="55575"/>
                  </a:lnTo>
                  <a:lnTo>
                    <a:pt x="395668" y="51663"/>
                  </a:lnTo>
                  <a:lnTo>
                    <a:pt x="384619" y="48323"/>
                  </a:lnTo>
                  <a:lnTo>
                    <a:pt x="372198" y="47205"/>
                  </a:lnTo>
                  <a:lnTo>
                    <a:pt x="359778" y="48336"/>
                  </a:lnTo>
                  <a:lnTo>
                    <a:pt x="324091" y="74993"/>
                  </a:lnTo>
                  <a:lnTo>
                    <a:pt x="315544" y="113118"/>
                  </a:lnTo>
                  <a:lnTo>
                    <a:pt x="316471" y="125641"/>
                  </a:lnTo>
                  <a:lnTo>
                    <a:pt x="339140" y="165595"/>
                  </a:lnTo>
                  <a:lnTo>
                    <a:pt x="372414" y="175780"/>
                  </a:lnTo>
                  <a:lnTo>
                    <a:pt x="384835" y="174650"/>
                  </a:lnTo>
                  <a:lnTo>
                    <a:pt x="417360" y="152717"/>
                  </a:lnTo>
                  <a:lnTo>
                    <a:pt x="429171" y="113118"/>
                  </a:lnTo>
                  <a:lnTo>
                    <a:pt x="429196" y="109207"/>
                  </a:lnTo>
                  <a:close/>
                </a:path>
                <a:path w="778510" h="219075">
                  <a:moveTo>
                    <a:pt x="538556" y="137604"/>
                  </a:moveTo>
                  <a:lnTo>
                    <a:pt x="512800" y="105105"/>
                  </a:lnTo>
                  <a:lnTo>
                    <a:pt x="482663" y="96786"/>
                  </a:lnTo>
                  <a:lnTo>
                    <a:pt x="476046" y="94538"/>
                  </a:lnTo>
                  <a:lnTo>
                    <a:pt x="470535" y="90220"/>
                  </a:lnTo>
                  <a:lnTo>
                    <a:pt x="469163" y="87490"/>
                  </a:lnTo>
                  <a:lnTo>
                    <a:pt x="469163" y="80886"/>
                  </a:lnTo>
                  <a:lnTo>
                    <a:pt x="470649" y="77749"/>
                  </a:lnTo>
                  <a:lnTo>
                    <a:pt x="476631" y="71767"/>
                  </a:lnTo>
                  <a:lnTo>
                    <a:pt x="481850" y="70269"/>
                  </a:lnTo>
                  <a:lnTo>
                    <a:pt x="496277" y="70269"/>
                  </a:lnTo>
                  <a:lnTo>
                    <a:pt x="501599" y="72110"/>
                  </a:lnTo>
                  <a:lnTo>
                    <a:pt x="508889" y="79476"/>
                  </a:lnTo>
                  <a:lnTo>
                    <a:pt x="510717" y="84366"/>
                  </a:lnTo>
                  <a:lnTo>
                    <a:pt x="510717" y="90500"/>
                  </a:lnTo>
                  <a:lnTo>
                    <a:pt x="537362" y="90500"/>
                  </a:lnTo>
                  <a:lnTo>
                    <a:pt x="517461" y="53784"/>
                  </a:lnTo>
                  <a:lnTo>
                    <a:pt x="489280" y="47205"/>
                  </a:lnTo>
                  <a:lnTo>
                    <a:pt x="479285" y="47891"/>
                  </a:lnTo>
                  <a:lnTo>
                    <a:pt x="445643" y="70485"/>
                  </a:lnTo>
                  <a:lnTo>
                    <a:pt x="442404" y="84836"/>
                  </a:lnTo>
                  <a:lnTo>
                    <a:pt x="443191" y="92544"/>
                  </a:lnTo>
                  <a:lnTo>
                    <a:pt x="478307" y="119748"/>
                  </a:lnTo>
                  <a:lnTo>
                    <a:pt x="498678" y="124269"/>
                  </a:lnTo>
                  <a:lnTo>
                    <a:pt x="505333" y="126796"/>
                  </a:lnTo>
                  <a:lnTo>
                    <a:pt x="510590" y="132524"/>
                  </a:lnTo>
                  <a:lnTo>
                    <a:pt x="511911" y="135674"/>
                  </a:lnTo>
                  <a:lnTo>
                    <a:pt x="511911" y="139115"/>
                  </a:lnTo>
                  <a:lnTo>
                    <a:pt x="511911" y="142887"/>
                  </a:lnTo>
                  <a:lnTo>
                    <a:pt x="510095" y="146100"/>
                  </a:lnTo>
                  <a:lnTo>
                    <a:pt x="502843" y="151396"/>
                  </a:lnTo>
                  <a:lnTo>
                    <a:pt x="497293" y="152717"/>
                  </a:lnTo>
                  <a:lnTo>
                    <a:pt x="484136" y="152717"/>
                  </a:lnTo>
                  <a:lnTo>
                    <a:pt x="478675" y="151358"/>
                  </a:lnTo>
                  <a:lnTo>
                    <a:pt x="468274" y="145884"/>
                  </a:lnTo>
                  <a:lnTo>
                    <a:pt x="465442" y="139915"/>
                  </a:lnTo>
                  <a:lnTo>
                    <a:pt x="464972" y="130746"/>
                  </a:lnTo>
                  <a:lnTo>
                    <a:pt x="438378" y="130746"/>
                  </a:lnTo>
                  <a:lnTo>
                    <a:pt x="459155" y="168529"/>
                  </a:lnTo>
                  <a:lnTo>
                    <a:pt x="489826" y="175780"/>
                  </a:lnTo>
                  <a:lnTo>
                    <a:pt x="500164" y="175120"/>
                  </a:lnTo>
                  <a:lnTo>
                    <a:pt x="535178" y="153085"/>
                  </a:lnTo>
                  <a:lnTo>
                    <a:pt x="537718" y="145757"/>
                  </a:lnTo>
                  <a:lnTo>
                    <a:pt x="538556" y="137604"/>
                  </a:lnTo>
                  <a:close/>
                </a:path>
                <a:path w="778510" h="219075">
                  <a:moveTo>
                    <a:pt x="655929" y="108115"/>
                  </a:moveTo>
                  <a:lnTo>
                    <a:pt x="646709" y="70269"/>
                  </a:lnTo>
                  <a:lnTo>
                    <a:pt x="643534" y="64820"/>
                  </a:lnTo>
                  <a:lnTo>
                    <a:pt x="636447" y="57111"/>
                  </a:lnTo>
                  <a:lnTo>
                    <a:pt x="629272" y="52692"/>
                  </a:lnTo>
                  <a:lnTo>
                    <a:pt x="629272" y="99148"/>
                  </a:lnTo>
                  <a:lnTo>
                    <a:pt x="577392" y="97459"/>
                  </a:lnTo>
                  <a:lnTo>
                    <a:pt x="578370" y="89738"/>
                  </a:lnTo>
                  <a:lnTo>
                    <a:pt x="581329" y="83286"/>
                  </a:lnTo>
                  <a:lnTo>
                    <a:pt x="591223" y="72872"/>
                  </a:lnTo>
                  <a:lnTo>
                    <a:pt x="597230" y="70269"/>
                  </a:lnTo>
                  <a:lnTo>
                    <a:pt x="613333" y="70269"/>
                  </a:lnTo>
                  <a:lnTo>
                    <a:pt x="619633" y="73291"/>
                  </a:lnTo>
                  <a:lnTo>
                    <a:pt x="623189" y="79349"/>
                  </a:lnTo>
                  <a:lnTo>
                    <a:pt x="626783" y="85407"/>
                  </a:lnTo>
                  <a:lnTo>
                    <a:pt x="628815" y="92062"/>
                  </a:lnTo>
                  <a:lnTo>
                    <a:pt x="629272" y="99148"/>
                  </a:lnTo>
                  <a:lnTo>
                    <a:pt x="629272" y="52692"/>
                  </a:lnTo>
                  <a:lnTo>
                    <a:pt x="627545" y="51612"/>
                  </a:lnTo>
                  <a:lnTo>
                    <a:pt x="616813" y="48310"/>
                  </a:lnTo>
                  <a:lnTo>
                    <a:pt x="604266" y="47205"/>
                  </a:lnTo>
                  <a:lnTo>
                    <a:pt x="597268" y="47675"/>
                  </a:lnTo>
                  <a:lnTo>
                    <a:pt x="561454" y="69951"/>
                  </a:lnTo>
                  <a:lnTo>
                    <a:pt x="549554" y="111061"/>
                  </a:lnTo>
                  <a:lnTo>
                    <a:pt x="549554" y="115620"/>
                  </a:lnTo>
                  <a:lnTo>
                    <a:pt x="565213" y="158813"/>
                  </a:lnTo>
                  <a:lnTo>
                    <a:pt x="606869" y="175780"/>
                  </a:lnTo>
                  <a:lnTo>
                    <a:pt x="615619" y="175310"/>
                  </a:lnTo>
                  <a:lnTo>
                    <a:pt x="651395" y="154686"/>
                  </a:lnTo>
                  <a:lnTo>
                    <a:pt x="655497" y="149072"/>
                  </a:lnTo>
                  <a:lnTo>
                    <a:pt x="638365" y="135483"/>
                  </a:lnTo>
                  <a:lnTo>
                    <a:pt x="633577" y="141744"/>
                  </a:lnTo>
                  <a:lnTo>
                    <a:pt x="628942" y="146215"/>
                  </a:lnTo>
                  <a:lnTo>
                    <a:pt x="619988" y="151498"/>
                  </a:lnTo>
                  <a:lnTo>
                    <a:pt x="614489" y="152831"/>
                  </a:lnTo>
                  <a:lnTo>
                    <a:pt x="598284" y="152831"/>
                  </a:lnTo>
                  <a:lnTo>
                    <a:pt x="590651" y="149377"/>
                  </a:lnTo>
                  <a:lnTo>
                    <a:pt x="579475" y="135610"/>
                  </a:lnTo>
                  <a:lnTo>
                    <a:pt x="576592" y="128244"/>
                  </a:lnTo>
                  <a:lnTo>
                    <a:pt x="576414" y="120408"/>
                  </a:lnTo>
                  <a:lnTo>
                    <a:pt x="655929" y="120408"/>
                  </a:lnTo>
                  <a:lnTo>
                    <a:pt x="655929" y="108115"/>
                  </a:lnTo>
                  <a:close/>
                </a:path>
                <a:path w="778510" h="219075">
                  <a:moveTo>
                    <a:pt x="778243" y="0"/>
                  </a:moveTo>
                  <a:lnTo>
                    <a:pt x="751484" y="0"/>
                  </a:lnTo>
                  <a:lnTo>
                    <a:pt x="751484" y="55524"/>
                  </a:lnTo>
                  <a:lnTo>
                    <a:pt x="751484" y="85001"/>
                  </a:lnTo>
                  <a:lnTo>
                    <a:pt x="751484" y="137541"/>
                  </a:lnTo>
                  <a:lnTo>
                    <a:pt x="747014" y="143941"/>
                  </a:lnTo>
                  <a:lnTo>
                    <a:pt x="741426" y="148513"/>
                  </a:lnTo>
                  <a:lnTo>
                    <a:pt x="734720" y="151257"/>
                  </a:lnTo>
                  <a:lnTo>
                    <a:pt x="726897" y="152171"/>
                  </a:lnTo>
                  <a:lnTo>
                    <a:pt x="717257" y="152171"/>
                  </a:lnTo>
                  <a:lnTo>
                    <a:pt x="699096" y="113665"/>
                  </a:lnTo>
                  <a:lnTo>
                    <a:pt x="699058" y="110515"/>
                  </a:lnTo>
                  <a:lnTo>
                    <a:pt x="699477" y="102501"/>
                  </a:lnTo>
                  <a:lnTo>
                    <a:pt x="717397" y="70700"/>
                  </a:lnTo>
                  <a:lnTo>
                    <a:pt x="727113" y="70700"/>
                  </a:lnTo>
                  <a:lnTo>
                    <a:pt x="734885" y="71589"/>
                  </a:lnTo>
                  <a:lnTo>
                    <a:pt x="741527" y="74282"/>
                  </a:lnTo>
                  <a:lnTo>
                    <a:pt x="747064" y="78740"/>
                  </a:lnTo>
                  <a:lnTo>
                    <a:pt x="751484" y="85001"/>
                  </a:lnTo>
                  <a:lnTo>
                    <a:pt x="751484" y="55524"/>
                  </a:lnTo>
                  <a:lnTo>
                    <a:pt x="747001" y="51879"/>
                  </a:lnTo>
                  <a:lnTo>
                    <a:pt x="740613" y="49288"/>
                  </a:lnTo>
                  <a:lnTo>
                    <a:pt x="732307" y="47726"/>
                  </a:lnTo>
                  <a:lnTo>
                    <a:pt x="722109" y="47205"/>
                  </a:lnTo>
                  <a:lnTo>
                    <a:pt x="711390" y="48310"/>
                  </a:lnTo>
                  <a:lnTo>
                    <a:pt x="679945" y="74282"/>
                  </a:lnTo>
                  <a:lnTo>
                    <a:pt x="672299" y="110515"/>
                  </a:lnTo>
                  <a:lnTo>
                    <a:pt x="672299" y="113665"/>
                  </a:lnTo>
                  <a:lnTo>
                    <a:pt x="686054" y="157937"/>
                  </a:lnTo>
                  <a:lnTo>
                    <a:pt x="721893" y="175780"/>
                  </a:lnTo>
                  <a:lnTo>
                    <a:pt x="732485" y="175171"/>
                  </a:lnTo>
                  <a:lnTo>
                    <a:pt x="741184" y="173355"/>
                  </a:lnTo>
                  <a:lnTo>
                    <a:pt x="747979" y="170332"/>
                  </a:lnTo>
                  <a:lnTo>
                    <a:pt x="752894" y="166103"/>
                  </a:lnTo>
                  <a:lnTo>
                    <a:pt x="753440" y="173609"/>
                  </a:lnTo>
                  <a:lnTo>
                    <a:pt x="778243" y="173609"/>
                  </a:lnTo>
                  <a:lnTo>
                    <a:pt x="778243" y="166103"/>
                  </a:lnTo>
                  <a:lnTo>
                    <a:pt x="778243" y="152171"/>
                  </a:lnTo>
                  <a:lnTo>
                    <a:pt x="778243" y="70700"/>
                  </a:lnTo>
                  <a:lnTo>
                    <a:pt x="778243" y="55524"/>
                  </a:lnTo>
                  <a:lnTo>
                    <a:pt x="77824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2091842" y="2355938"/>
            <a:ext cx="1631950" cy="221615"/>
          </a:xfrm>
          <a:custGeom>
            <a:avLst/>
            <a:gdLst/>
            <a:ahLst/>
            <a:cxnLst/>
            <a:rect l="l" t="t" r="r" b="b"/>
            <a:pathLst>
              <a:path w="1631950" h="221614">
                <a:moveTo>
                  <a:pt x="121615" y="130098"/>
                </a:moveTo>
                <a:lnTo>
                  <a:pt x="100533" y="92252"/>
                </a:lnTo>
                <a:lnTo>
                  <a:pt x="57823" y="75311"/>
                </a:lnTo>
                <a:lnTo>
                  <a:pt x="50558" y="72567"/>
                </a:lnTo>
                <a:lnTo>
                  <a:pt x="44665" y="69735"/>
                </a:lnTo>
                <a:lnTo>
                  <a:pt x="40144" y="66840"/>
                </a:lnTo>
                <a:lnTo>
                  <a:pt x="35064" y="62890"/>
                </a:lnTo>
                <a:lnTo>
                  <a:pt x="32524" y="58153"/>
                </a:lnTo>
                <a:lnTo>
                  <a:pt x="32524" y="46266"/>
                </a:lnTo>
                <a:lnTo>
                  <a:pt x="34861" y="40932"/>
                </a:lnTo>
                <a:lnTo>
                  <a:pt x="44259" y="32372"/>
                </a:lnTo>
                <a:lnTo>
                  <a:pt x="51777" y="30238"/>
                </a:lnTo>
                <a:lnTo>
                  <a:pt x="73025" y="30238"/>
                </a:lnTo>
                <a:lnTo>
                  <a:pt x="81026" y="32829"/>
                </a:lnTo>
                <a:lnTo>
                  <a:pt x="91211" y="43154"/>
                </a:lnTo>
                <a:lnTo>
                  <a:pt x="93764" y="50787"/>
                </a:lnTo>
                <a:lnTo>
                  <a:pt x="93764" y="60909"/>
                </a:lnTo>
                <a:lnTo>
                  <a:pt x="121183" y="60909"/>
                </a:lnTo>
                <a:lnTo>
                  <a:pt x="105676" y="22186"/>
                </a:lnTo>
                <a:lnTo>
                  <a:pt x="62115" y="6515"/>
                </a:lnTo>
                <a:lnTo>
                  <a:pt x="49949" y="7340"/>
                </a:lnTo>
                <a:lnTo>
                  <a:pt x="13881" y="26695"/>
                </a:lnTo>
                <a:lnTo>
                  <a:pt x="5003" y="52857"/>
                </a:lnTo>
                <a:lnTo>
                  <a:pt x="5905" y="62255"/>
                </a:lnTo>
                <a:lnTo>
                  <a:pt x="36283" y="94386"/>
                </a:lnTo>
                <a:lnTo>
                  <a:pt x="68148" y="105791"/>
                </a:lnTo>
                <a:lnTo>
                  <a:pt x="76708" y="109042"/>
                </a:lnTo>
                <a:lnTo>
                  <a:pt x="83134" y="112153"/>
                </a:lnTo>
                <a:lnTo>
                  <a:pt x="87452" y="115138"/>
                </a:lnTo>
                <a:lnTo>
                  <a:pt x="91808" y="118973"/>
                </a:lnTo>
                <a:lnTo>
                  <a:pt x="93980" y="124040"/>
                </a:lnTo>
                <a:lnTo>
                  <a:pt x="93980" y="130314"/>
                </a:lnTo>
                <a:lnTo>
                  <a:pt x="93980" y="136906"/>
                </a:lnTo>
                <a:lnTo>
                  <a:pt x="91389" y="142201"/>
                </a:lnTo>
                <a:lnTo>
                  <a:pt x="81026" y="150177"/>
                </a:lnTo>
                <a:lnTo>
                  <a:pt x="73317" y="152171"/>
                </a:lnTo>
                <a:lnTo>
                  <a:pt x="63093" y="152171"/>
                </a:lnTo>
                <a:lnTo>
                  <a:pt x="28079" y="129324"/>
                </a:lnTo>
                <a:lnTo>
                  <a:pt x="27406" y="121170"/>
                </a:lnTo>
                <a:lnTo>
                  <a:pt x="0" y="121170"/>
                </a:lnTo>
                <a:lnTo>
                  <a:pt x="14579" y="158254"/>
                </a:lnTo>
                <a:lnTo>
                  <a:pt x="55549" y="175425"/>
                </a:lnTo>
                <a:lnTo>
                  <a:pt x="63093" y="175780"/>
                </a:lnTo>
                <a:lnTo>
                  <a:pt x="75526" y="175006"/>
                </a:lnTo>
                <a:lnTo>
                  <a:pt x="112496" y="156718"/>
                </a:lnTo>
                <a:lnTo>
                  <a:pt x="120599" y="140055"/>
                </a:lnTo>
                <a:lnTo>
                  <a:pt x="121615" y="130098"/>
                </a:lnTo>
                <a:close/>
              </a:path>
              <a:path w="1631950" h="221614">
                <a:moveTo>
                  <a:pt x="235381" y="49377"/>
                </a:moveTo>
                <a:lnTo>
                  <a:pt x="206870" y="49377"/>
                </a:lnTo>
                <a:lnTo>
                  <a:pt x="181851" y="130098"/>
                </a:lnTo>
                <a:lnTo>
                  <a:pt x="154825" y="49377"/>
                </a:lnTo>
                <a:lnTo>
                  <a:pt x="125895" y="49377"/>
                </a:lnTo>
                <a:lnTo>
                  <a:pt x="169024" y="169037"/>
                </a:lnTo>
                <a:lnTo>
                  <a:pt x="162801" y="186550"/>
                </a:lnTo>
                <a:lnTo>
                  <a:pt x="160045" y="191046"/>
                </a:lnTo>
                <a:lnTo>
                  <a:pt x="153517" y="195795"/>
                </a:lnTo>
                <a:lnTo>
                  <a:pt x="148856" y="196989"/>
                </a:lnTo>
                <a:lnTo>
                  <a:pt x="142798" y="196989"/>
                </a:lnTo>
                <a:lnTo>
                  <a:pt x="133997" y="196291"/>
                </a:lnTo>
                <a:lnTo>
                  <a:pt x="134099" y="218427"/>
                </a:lnTo>
                <a:lnTo>
                  <a:pt x="139179" y="220230"/>
                </a:lnTo>
                <a:lnTo>
                  <a:pt x="144056" y="221145"/>
                </a:lnTo>
                <a:lnTo>
                  <a:pt x="152209" y="221030"/>
                </a:lnTo>
                <a:lnTo>
                  <a:pt x="163093" y="218389"/>
                </a:lnTo>
                <a:lnTo>
                  <a:pt x="172466" y="212280"/>
                </a:lnTo>
                <a:lnTo>
                  <a:pt x="180314" y="202679"/>
                </a:lnTo>
                <a:lnTo>
                  <a:pt x="186639" y="189598"/>
                </a:lnTo>
                <a:lnTo>
                  <a:pt x="235381" y="49377"/>
                </a:lnTo>
                <a:close/>
              </a:path>
              <a:path w="1631950" h="221614">
                <a:moveTo>
                  <a:pt x="335622" y="137604"/>
                </a:moveTo>
                <a:lnTo>
                  <a:pt x="309854" y="105105"/>
                </a:lnTo>
                <a:lnTo>
                  <a:pt x="279730" y="96786"/>
                </a:lnTo>
                <a:lnTo>
                  <a:pt x="273113" y="94538"/>
                </a:lnTo>
                <a:lnTo>
                  <a:pt x="267601" y="90220"/>
                </a:lnTo>
                <a:lnTo>
                  <a:pt x="266230" y="87490"/>
                </a:lnTo>
                <a:lnTo>
                  <a:pt x="266230" y="80886"/>
                </a:lnTo>
                <a:lnTo>
                  <a:pt x="267716" y="77749"/>
                </a:lnTo>
                <a:lnTo>
                  <a:pt x="273697" y="71767"/>
                </a:lnTo>
                <a:lnTo>
                  <a:pt x="278917" y="70269"/>
                </a:lnTo>
                <a:lnTo>
                  <a:pt x="293344" y="70269"/>
                </a:lnTo>
                <a:lnTo>
                  <a:pt x="298665" y="72110"/>
                </a:lnTo>
                <a:lnTo>
                  <a:pt x="305943" y="79476"/>
                </a:lnTo>
                <a:lnTo>
                  <a:pt x="307784" y="84366"/>
                </a:lnTo>
                <a:lnTo>
                  <a:pt x="307784" y="90500"/>
                </a:lnTo>
                <a:lnTo>
                  <a:pt x="334429" y="90500"/>
                </a:lnTo>
                <a:lnTo>
                  <a:pt x="314528" y="53784"/>
                </a:lnTo>
                <a:lnTo>
                  <a:pt x="286346" y="47205"/>
                </a:lnTo>
                <a:lnTo>
                  <a:pt x="276352" y="47891"/>
                </a:lnTo>
                <a:lnTo>
                  <a:pt x="242697" y="70485"/>
                </a:lnTo>
                <a:lnTo>
                  <a:pt x="239471" y="84836"/>
                </a:lnTo>
                <a:lnTo>
                  <a:pt x="240258" y="92544"/>
                </a:lnTo>
                <a:lnTo>
                  <a:pt x="275374" y="119748"/>
                </a:lnTo>
                <a:lnTo>
                  <a:pt x="295744" y="124269"/>
                </a:lnTo>
                <a:lnTo>
                  <a:pt x="302399" y="126796"/>
                </a:lnTo>
                <a:lnTo>
                  <a:pt x="307657" y="132524"/>
                </a:lnTo>
                <a:lnTo>
                  <a:pt x="308978" y="135674"/>
                </a:lnTo>
                <a:lnTo>
                  <a:pt x="308978" y="139115"/>
                </a:lnTo>
                <a:lnTo>
                  <a:pt x="308978" y="142887"/>
                </a:lnTo>
                <a:lnTo>
                  <a:pt x="307162" y="146100"/>
                </a:lnTo>
                <a:lnTo>
                  <a:pt x="299910" y="151396"/>
                </a:lnTo>
                <a:lnTo>
                  <a:pt x="294360" y="152717"/>
                </a:lnTo>
                <a:lnTo>
                  <a:pt x="281203" y="152717"/>
                </a:lnTo>
                <a:lnTo>
                  <a:pt x="275742" y="151358"/>
                </a:lnTo>
                <a:lnTo>
                  <a:pt x="265341" y="145884"/>
                </a:lnTo>
                <a:lnTo>
                  <a:pt x="262509" y="139915"/>
                </a:lnTo>
                <a:lnTo>
                  <a:pt x="262039" y="130746"/>
                </a:lnTo>
                <a:lnTo>
                  <a:pt x="235445" y="130746"/>
                </a:lnTo>
                <a:lnTo>
                  <a:pt x="256222" y="168529"/>
                </a:lnTo>
                <a:lnTo>
                  <a:pt x="286893" y="175780"/>
                </a:lnTo>
                <a:lnTo>
                  <a:pt x="297230" y="175120"/>
                </a:lnTo>
                <a:lnTo>
                  <a:pt x="332244" y="153085"/>
                </a:lnTo>
                <a:lnTo>
                  <a:pt x="334784" y="145757"/>
                </a:lnTo>
                <a:lnTo>
                  <a:pt x="335622" y="137604"/>
                </a:lnTo>
                <a:close/>
              </a:path>
              <a:path w="1631950" h="221614">
                <a:moveTo>
                  <a:pt x="408178" y="172732"/>
                </a:moveTo>
                <a:lnTo>
                  <a:pt x="408076" y="149834"/>
                </a:lnTo>
                <a:lnTo>
                  <a:pt x="401878" y="151257"/>
                </a:lnTo>
                <a:lnTo>
                  <a:pt x="397624" y="151955"/>
                </a:lnTo>
                <a:lnTo>
                  <a:pt x="392595" y="151955"/>
                </a:lnTo>
                <a:lnTo>
                  <a:pt x="390283" y="151384"/>
                </a:lnTo>
                <a:lnTo>
                  <a:pt x="386588" y="149021"/>
                </a:lnTo>
                <a:lnTo>
                  <a:pt x="385660" y="146011"/>
                </a:lnTo>
                <a:lnTo>
                  <a:pt x="385660" y="71348"/>
                </a:lnTo>
                <a:lnTo>
                  <a:pt x="407631" y="71348"/>
                </a:lnTo>
                <a:lnTo>
                  <a:pt x="407631" y="49377"/>
                </a:lnTo>
                <a:lnTo>
                  <a:pt x="385660" y="49377"/>
                </a:lnTo>
                <a:lnTo>
                  <a:pt x="385660" y="20764"/>
                </a:lnTo>
                <a:lnTo>
                  <a:pt x="359016" y="20764"/>
                </a:lnTo>
                <a:lnTo>
                  <a:pt x="359016" y="49377"/>
                </a:lnTo>
                <a:lnTo>
                  <a:pt x="337477" y="49377"/>
                </a:lnTo>
                <a:lnTo>
                  <a:pt x="337477" y="71348"/>
                </a:lnTo>
                <a:lnTo>
                  <a:pt x="359016" y="71348"/>
                </a:lnTo>
                <a:lnTo>
                  <a:pt x="359016" y="141084"/>
                </a:lnTo>
                <a:lnTo>
                  <a:pt x="359575" y="149961"/>
                </a:lnTo>
                <a:lnTo>
                  <a:pt x="381101" y="175780"/>
                </a:lnTo>
                <a:lnTo>
                  <a:pt x="395490" y="175780"/>
                </a:lnTo>
                <a:lnTo>
                  <a:pt x="401764" y="174764"/>
                </a:lnTo>
                <a:lnTo>
                  <a:pt x="408178" y="172732"/>
                </a:lnTo>
                <a:close/>
              </a:path>
              <a:path w="1631950" h="221614">
                <a:moveTo>
                  <a:pt x="530974" y="108115"/>
                </a:moveTo>
                <a:lnTo>
                  <a:pt x="530415" y="99314"/>
                </a:lnTo>
                <a:lnTo>
                  <a:pt x="530199" y="95770"/>
                </a:lnTo>
                <a:lnTo>
                  <a:pt x="527875" y="84429"/>
                </a:lnTo>
                <a:lnTo>
                  <a:pt x="524002" y="74117"/>
                </a:lnTo>
                <a:lnTo>
                  <a:pt x="521741" y="70269"/>
                </a:lnTo>
                <a:lnTo>
                  <a:pt x="518566" y="64820"/>
                </a:lnTo>
                <a:lnTo>
                  <a:pt x="511492" y="57111"/>
                </a:lnTo>
                <a:lnTo>
                  <a:pt x="504304" y="52679"/>
                </a:lnTo>
                <a:lnTo>
                  <a:pt x="504304" y="99148"/>
                </a:lnTo>
                <a:lnTo>
                  <a:pt x="452437" y="97459"/>
                </a:lnTo>
                <a:lnTo>
                  <a:pt x="453415" y="89738"/>
                </a:lnTo>
                <a:lnTo>
                  <a:pt x="456361" y="83286"/>
                </a:lnTo>
                <a:lnTo>
                  <a:pt x="466267" y="72872"/>
                </a:lnTo>
                <a:lnTo>
                  <a:pt x="472262" y="70269"/>
                </a:lnTo>
                <a:lnTo>
                  <a:pt x="488365" y="70269"/>
                </a:lnTo>
                <a:lnTo>
                  <a:pt x="494677" y="73291"/>
                </a:lnTo>
                <a:lnTo>
                  <a:pt x="498233" y="79349"/>
                </a:lnTo>
                <a:lnTo>
                  <a:pt x="501815" y="85407"/>
                </a:lnTo>
                <a:lnTo>
                  <a:pt x="503847" y="92062"/>
                </a:lnTo>
                <a:lnTo>
                  <a:pt x="504304" y="99148"/>
                </a:lnTo>
                <a:lnTo>
                  <a:pt x="504304" y="52679"/>
                </a:lnTo>
                <a:lnTo>
                  <a:pt x="502577" y="51612"/>
                </a:lnTo>
                <a:lnTo>
                  <a:pt x="491845" y="48310"/>
                </a:lnTo>
                <a:lnTo>
                  <a:pt x="479298" y="47205"/>
                </a:lnTo>
                <a:lnTo>
                  <a:pt x="472313" y="47675"/>
                </a:lnTo>
                <a:lnTo>
                  <a:pt x="436499" y="69951"/>
                </a:lnTo>
                <a:lnTo>
                  <a:pt x="424586" y="111061"/>
                </a:lnTo>
                <a:lnTo>
                  <a:pt x="424586" y="115620"/>
                </a:lnTo>
                <a:lnTo>
                  <a:pt x="440245" y="158813"/>
                </a:lnTo>
                <a:lnTo>
                  <a:pt x="481914" y="175780"/>
                </a:lnTo>
                <a:lnTo>
                  <a:pt x="490651" y="175310"/>
                </a:lnTo>
                <a:lnTo>
                  <a:pt x="526427" y="154686"/>
                </a:lnTo>
                <a:lnTo>
                  <a:pt x="527786" y="152831"/>
                </a:lnTo>
                <a:lnTo>
                  <a:pt x="530542" y="149072"/>
                </a:lnTo>
                <a:lnTo>
                  <a:pt x="513397" y="135483"/>
                </a:lnTo>
                <a:lnTo>
                  <a:pt x="508622" y="141744"/>
                </a:lnTo>
                <a:lnTo>
                  <a:pt x="503974" y="146215"/>
                </a:lnTo>
                <a:lnTo>
                  <a:pt x="495020" y="151498"/>
                </a:lnTo>
                <a:lnTo>
                  <a:pt x="489521" y="152831"/>
                </a:lnTo>
                <a:lnTo>
                  <a:pt x="473316" y="152831"/>
                </a:lnTo>
                <a:lnTo>
                  <a:pt x="465683" y="149377"/>
                </a:lnTo>
                <a:lnTo>
                  <a:pt x="454520" y="135610"/>
                </a:lnTo>
                <a:lnTo>
                  <a:pt x="451637" y="128244"/>
                </a:lnTo>
                <a:lnTo>
                  <a:pt x="451459" y="120408"/>
                </a:lnTo>
                <a:lnTo>
                  <a:pt x="530974" y="120408"/>
                </a:lnTo>
                <a:lnTo>
                  <a:pt x="530974" y="108115"/>
                </a:lnTo>
                <a:close/>
              </a:path>
              <a:path w="1631950" h="221614">
                <a:moveTo>
                  <a:pt x="723773" y="93002"/>
                </a:moveTo>
                <a:lnTo>
                  <a:pt x="706348" y="53441"/>
                </a:lnTo>
                <a:lnTo>
                  <a:pt x="681024" y="47205"/>
                </a:lnTo>
                <a:lnTo>
                  <a:pt x="671957" y="47205"/>
                </a:lnTo>
                <a:lnTo>
                  <a:pt x="664057" y="49072"/>
                </a:lnTo>
                <a:lnTo>
                  <a:pt x="650595" y="56540"/>
                </a:lnTo>
                <a:lnTo>
                  <a:pt x="646214" y="59893"/>
                </a:lnTo>
                <a:lnTo>
                  <a:pt x="644144" y="62865"/>
                </a:lnTo>
                <a:lnTo>
                  <a:pt x="642289" y="59029"/>
                </a:lnTo>
                <a:lnTo>
                  <a:pt x="638124" y="55448"/>
                </a:lnTo>
                <a:lnTo>
                  <a:pt x="625182" y="48856"/>
                </a:lnTo>
                <a:lnTo>
                  <a:pt x="617931" y="47205"/>
                </a:lnTo>
                <a:lnTo>
                  <a:pt x="609879" y="47205"/>
                </a:lnTo>
                <a:lnTo>
                  <a:pt x="599033" y="47815"/>
                </a:lnTo>
                <a:lnTo>
                  <a:pt x="590092" y="49657"/>
                </a:lnTo>
                <a:lnTo>
                  <a:pt x="583069" y="52705"/>
                </a:lnTo>
                <a:lnTo>
                  <a:pt x="577951" y="56997"/>
                </a:lnTo>
                <a:lnTo>
                  <a:pt x="577684" y="49377"/>
                </a:lnTo>
                <a:lnTo>
                  <a:pt x="552119" y="49377"/>
                </a:lnTo>
                <a:lnTo>
                  <a:pt x="552119" y="173609"/>
                </a:lnTo>
                <a:lnTo>
                  <a:pt x="578878" y="173609"/>
                </a:lnTo>
                <a:lnTo>
                  <a:pt x="578878" y="84785"/>
                </a:lnTo>
                <a:lnTo>
                  <a:pt x="582676" y="78625"/>
                </a:lnTo>
                <a:lnTo>
                  <a:pt x="587908" y="74218"/>
                </a:lnTo>
                <a:lnTo>
                  <a:pt x="594588" y="71577"/>
                </a:lnTo>
                <a:lnTo>
                  <a:pt x="602703" y="70700"/>
                </a:lnTo>
                <a:lnTo>
                  <a:pt x="609511" y="70700"/>
                </a:lnTo>
                <a:lnTo>
                  <a:pt x="614870" y="72351"/>
                </a:lnTo>
                <a:lnTo>
                  <a:pt x="622630" y="78943"/>
                </a:lnTo>
                <a:lnTo>
                  <a:pt x="624560" y="84696"/>
                </a:lnTo>
                <a:lnTo>
                  <a:pt x="624560" y="173609"/>
                </a:lnTo>
                <a:lnTo>
                  <a:pt x="651217" y="173609"/>
                </a:lnTo>
                <a:lnTo>
                  <a:pt x="651217" y="92405"/>
                </a:lnTo>
                <a:lnTo>
                  <a:pt x="651865" y="86385"/>
                </a:lnTo>
                <a:lnTo>
                  <a:pt x="654227" y="81267"/>
                </a:lnTo>
                <a:lnTo>
                  <a:pt x="662343" y="72821"/>
                </a:lnTo>
                <a:lnTo>
                  <a:pt x="667969" y="70700"/>
                </a:lnTo>
                <a:lnTo>
                  <a:pt x="682066" y="70700"/>
                </a:lnTo>
                <a:lnTo>
                  <a:pt x="687438" y="72186"/>
                </a:lnTo>
                <a:lnTo>
                  <a:pt x="695083" y="78092"/>
                </a:lnTo>
                <a:lnTo>
                  <a:pt x="697014" y="83972"/>
                </a:lnTo>
                <a:lnTo>
                  <a:pt x="697014" y="173609"/>
                </a:lnTo>
                <a:lnTo>
                  <a:pt x="723773" y="173609"/>
                </a:lnTo>
                <a:lnTo>
                  <a:pt x="723773" y="93002"/>
                </a:lnTo>
                <a:close/>
              </a:path>
              <a:path w="1631950" h="221614">
                <a:moveTo>
                  <a:pt x="830884" y="8699"/>
                </a:moveTo>
                <a:lnTo>
                  <a:pt x="806742" y="8699"/>
                </a:lnTo>
                <a:lnTo>
                  <a:pt x="738098" y="187198"/>
                </a:lnTo>
                <a:lnTo>
                  <a:pt x="762355" y="187198"/>
                </a:lnTo>
                <a:lnTo>
                  <a:pt x="830884" y="8699"/>
                </a:lnTo>
                <a:close/>
              </a:path>
              <a:path w="1631950" h="221614">
                <a:moveTo>
                  <a:pt x="957033" y="130098"/>
                </a:moveTo>
                <a:lnTo>
                  <a:pt x="935951" y="92252"/>
                </a:lnTo>
                <a:lnTo>
                  <a:pt x="893241" y="75311"/>
                </a:lnTo>
                <a:lnTo>
                  <a:pt x="885977" y="72567"/>
                </a:lnTo>
                <a:lnTo>
                  <a:pt x="880084" y="69735"/>
                </a:lnTo>
                <a:lnTo>
                  <a:pt x="875563" y="66840"/>
                </a:lnTo>
                <a:lnTo>
                  <a:pt x="870483" y="62890"/>
                </a:lnTo>
                <a:lnTo>
                  <a:pt x="867943" y="58153"/>
                </a:lnTo>
                <a:lnTo>
                  <a:pt x="867943" y="46266"/>
                </a:lnTo>
                <a:lnTo>
                  <a:pt x="870280" y="40932"/>
                </a:lnTo>
                <a:lnTo>
                  <a:pt x="879678" y="32372"/>
                </a:lnTo>
                <a:lnTo>
                  <a:pt x="887196" y="30238"/>
                </a:lnTo>
                <a:lnTo>
                  <a:pt x="908443" y="30238"/>
                </a:lnTo>
                <a:lnTo>
                  <a:pt x="916444" y="32829"/>
                </a:lnTo>
                <a:lnTo>
                  <a:pt x="926630" y="43154"/>
                </a:lnTo>
                <a:lnTo>
                  <a:pt x="929182" y="50787"/>
                </a:lnTo>
                <a:lnTo>
                  <a:pt x="929182" y="60909"/>
                </a:lnTo>
                <a:lnTo>
                  <a:pt x="956602" y="60909"/>
                </a:lnTo>
                <a:lnTo>
                  <a:pt x="941095" y="22186"/>
                </a:lnTo>
                <a:lnTo>
                  <a:pt x="897534" y="6515"/>
                </a:lnTo>
                <a:lnTo>
                  <a:pt x="885367" y="7340"/>
                </a:lnTo>
                <a:lnTo>
                  <a:pt x="849299" y="26695"/>
                </a:lnTo>
                <a:lnTo>
                  <a:pt x="840422" y="52857"/>
                </a:lnTo>
                <a:lnTo>
                  <a:pt x="841336" y="62255"/>
                </a:lnTo>
                <a:lnTo>
                  <a:pt x="871702" y="94386"/>
                </a:lnTo>
                <a:lnTo>
                  <a:pt x="903579" y="105791"/>
                </a:lnTo>
                <a:lnTo>
                  <a:pt x="912126" y="109042"/>
                </a:lnTo>
                <a:lnTo>
                  <a:pt x="918565" y="112153"/>
                </a:lnTo>
                <a:lnTo>
                  <a:pt x="922883" y="115138"/>
                </a:lnTo>
                <a:lnTo>
                  <a:pt x="927227" y="118973"/>
                </a:lnTo>
                <a:lnTo>
                  <a:pt x="929411" y="124040"/>
                </a:lnTo>
                <a:lnTo>
                  <a:pt x="929411" y="130314"/>
                </a:lnTo>
                <a:lnTo>
                  <a:pt x="929411" y="136906"/>
                </a:lnTo>
                <a:lnTo>
                  <a:pt x="926807" y="142201"/>
                </a:lnTo>
                <a:lnTo>
                  <a:pt x="916444" y="150177"/>
                </a:lnTo>
                <a:lnTo>
                  <a:pt x="908735" y="152171"/>
                </a:lnTo>
                <a:lnTo>
                  <a:pt x="898512" y="152171"/>
                </a:lnTo>
                <a:lnTo>
                  <a:pt x="863498" y="129324"/>
                </a:lnTo>
                <a:lnTo>
                  <a:pt x="862838" y="121170"/>
                </a:lnTo>
                <a:lnTo>
                  <a:pt x="835418" y="121170"/>
                </a:lnTo>
                <a:lnTo>
                  <a:pt x="850011" y="158254"/>
                </a:lnTo>
                <a:lnTo>
                  <a:pt x="890968" y="175425"/>
                </a:lnTo>
                <a:lnTo>
                  <a:pt x="898512" y="175780"/>
                </a:lnTo>
                <a:lnTo>
                  <a:pt x="910945" y="175006"/>
                </a:lnTo>
                <a:lnTo>
                  <a:pt x="947915" y="156718"/>
                </a:lnTo>
                <a:lnTo>
                  <a:pt x="956017" y="140055"/>
                </a:lnTo>
                <a:lnTo>
                  <a:pt x="957033" y="130098"/>
                </a:lnTo>
                <a:close/>
              </a:path>
              <a:path w="1631950" h="221614">
                <a:moveTo>
                  <a:pt x="1083957" y="109207"/>
                </a:moveTo>
                <a:lnTo>
                  <a:pt x="1082865" y="96570"/>
                </a:lnTo>
                <a:lnTo>
                  <a:pt x="1079906" y="85001"/>
                </a:lnTo>
                <a:lnTo>
                  <a:pt x="1075093" y="74498"/>
                </a:lnTo>
                <a:lnTo>
                  <a:pt x="1072095" y="70269"/>
                </a:lnTo>
                <a:lnTo>
                  <a:pt x="1068400" y="65049"/>
                </a:lnTo>
                <a:lnTo>
                  <a:pt x="1060107" y="57238"/>
                </a:lnTo>
                <a:lnTo>
                  <a:pt x="1057198" y="55575"/>
                </a:lnTo>
                <a:lnTo>
                  <a:pt x="1057198" y="113118"/>
                </a:lnTo>
                <a:lnTo>
                  <a:pt x="1056678" y="121081"/>
                </a:lnTo>
                <a:lnTo>
                  <a:pt x="1036967" y="152717"/>
                </a:lnTo>
                <a:lnTo>
                  <a:pt x="1027176" y="152717"/>
                </a:lnTo>
                <a:lnTo>
                  <a:pt x="997407" y="120764"/>
                </a:lnTo>
                <a:lnTo>
                  <a:pt x="996950" y="113118"/>
                </a:lnTo>
                <a:lnTo>
                  <a:pt x="997000" y="109207"/>
                </a:lnTo>
                <a:lnTo>
                  <a:pt x="1013917" y="73228"/>
                </a:lnTo>
                <a:lnTo>
                  <a:pt x="1026960" y="70269"/>
                </a:lnTo>
                <a:lnTo>
                  <a:pt x="1033983" y="71005"/>
                </a:lnTo>
                <a:lnTo>
                  <a:pt x="1056716" y="102412"/>
                </a:lnTo>
                <a:lnTo>
                  <a:pt x="1057198" y="113118"/>
                </a:lnTo>
                <a:lnTo>
                  <a:pt x="1057198" y="55575"/>
                </a:lnTo>
                <a:lnTo>
                  <a:pt x="1050429" y="51663"/>
                </a:lnTo>
                <a:lnTo>
                  <a:pt x="1039380" y="48323"/>
                </a:lnTo>
                <a:lnTo>
                  <a:pt x="1026960" y="47205"/>
                </a:lnTo>
                <a:lnTo>
                  <a:pt x="1014539" y="48336"/>
                </a:lnTo>
                <a:lnTo>
                  <a:pt x="978852" y="74993"/>
                </a:lnTo>
                <a:lnTo>
                  <a:pt x="970305" y="113118"/>
                </a:lnTo>
                <a:lnTo>
                  <a:pt x="971245" y="125641"/>
                </a:lnTo>
                <a:lnTo>
                  <a:pt x="993902" y="165595"/>
                </a:lnTo>
                <a:lnTo>
                  <a:pt x="1027176" y="175780"/>
                </a:lnTo>
                <a:lnTo>
                  <a:pt x="1039596" y="174650"/>
                </a:lnTo>
                <a:lnTo>
                  <a:pt x="1050658" y="171246"/>
                </a:lnTo>
                <a:lnTo>
                  <a:pt x="1060348" y="165595"/>
                </a:lnTo>
                <a:lnTo>
                  <a:pt x="1068679" y="157670"/>
                </a:lnTo>
                <a:lnTo>
                  <a:pt x="1072121" y="152717"/>
                </a:lnTo>
                <a:lnTo>
                  <a:pt x="1075359" y="148069"/>
                </a:lnTo>
                <a:lnTo>
                  <a:pt x="1080135" y="137401"/>
                </a:lnTo>
                <a:lnTo>
                  <a:pt x="1083005" y="125641"/>
                </a:lnTo>
                <a:lnTo>
                  <a:pt x="1083932" y="113118"/>
                </a:lnTo>
                <a:lnTo>
                  <a:pt x="1083957" y="109207"/>
                </a:lnTo>
                <a:close/>
              </a:path>
              <a:path w="1631950" h="221614">
                <a:moveTo>
                  <a:pt x="1126540" y="0"/>
                </a:moveTo>
                <a:lnTo>
                  <a:pt x="1099781" y="0"/>
                </a:lnTo>
                <a:lnTo>
                  <a:pt x="1099781" y="173609"/>
                </a:lnTo>
                <a:lnTo>
                  <a:pt x="1126540" y="173609"/>
                </a:lnTo>
                <a:lnTo>
                  <a:pt x="1126540" y="0"/>
                </a:lnTo>
                <a:close/>
              </a:path>
              <a:path w="1631950" h="221614">
                <a:moveTo>
                  <a:pt x="1252613" y="49377"/>
                </a:moveTo>
                <a:lnTo>
                  <a:pt x="1225854" y="49377"/>
                </a:lnTo>
                <a:lnTo>
                  <a:pt x="1225854" y="137655"/>
                </a:lnTo>
                <a:lnTo>
                  <a:pt x="1221613" y="144005"/>
                </a:lnTo>
                <a:lnTo>
                  <a:pt x="1215631" y="148539"/>
                </a:lnTo>
                <a:lnTo>
                  <a:pt x="1207897" y="151269"/>
                </a:lnTo>
                <a:lnTo>
                  <a:pt x="1198435" y="152171"/>
                </a:lnTo>
                <a:lnTo>
                  <a:pt x="1193685" y="152171"/>
                </a:lnTo>
                <a:lnTo>
                  <a:pt x="1189431" y="150672"/>
                </a:lnTo>
                <a:lnTo>
                  <a:pt x="1181925" y="144614"/>
                </a:lnTo>
                <a:lnTo>
                  <a:pt x="1180058" y="138328"/>
                </a:lnTo>
                <a:lnTo>
                  <a:pt x="1180058" y="49377"/>
                </a:lnTo>
                <a:lnTo>
                  <a:pt x="1153401" y="49377"/>
                </a:lnTo>
                <a:lnTo>
                  <a:pt x="1153401" y="128574"/>
                </a:lnTo>
                <a:lnTo>
                  <a:pt x="1154137" y="140169"/>
                </a:lnTo>
                <a:lnTo>
                  <a:pt x="1178420" y="172986"/>
                </a:lnTo>
                <a:lnTo>
                  <a:pt x="1195285" y="175780"/>
                </a:lnTo>
                <a:lnTo>
                  <a:pt x="1206385" y="175247"/>
                </a:lnTo>
                <a:lnTo>
                  <a:pt x="1215326" y="173659"/>
                </a:lnTo>
                <a:lnTo>
                  <a:pt x="1222108" y="171005"/>
                </a:lnTo>
                <a:lnTo>
                  <a:pt x="1226718" y="167297"/>
                </a:lnTo>
                <a:lnTo>
                  <a:pt x="1226934" y="173609"/>
                </a:lnTo>
                <a:lnTo>
                  <a:pt x="1252613" y="173609"/>
                </a:lnTo>
                <a:lnTo>
                  <a:pt x="1252613" y="49377"/>
                </a:lnTo>
                <a:close/>
              </a:path>
              <a:path w="1631950" h="221614">
                <a:moveTo>
                  <a:pt x="1332712" y="172732"/>
                </a:moveTo>
                <a:lnTo>
                  <a:pt x="1332611" y="149834"/>
                </a:lnTo>
                <a:lnTo>
                  <a:pt x="1326400" y="151257"/>
                </a:lnTo>
                <a:lnTo>
                  <a:pt x="1322158" y="151955"/>
                </a:lnTo>
                <a:lnTo>
                  <a:pt x="1317129" y="151955"/>
                </a:lnTo>
                <a:lnTo>
                  <a:pt x="1314818" y="151384"/>
                </a:lnTo>
                <a:lnTo>
                  <a:pt x="1311122" y="149021"/>
                </a:lnTo>
                <a:lnTo>
                  <a:pt x="1310195" y="146011"/>
                </a:lnTo>
                <a:lnTo>
                  <a:pt x="1310195" y="71348"/>
                </a:lnTo>
                <a:lnTo>
                  <a:pt x="1332166" y="71348"/>
                </a:lnTo>
                <a:lnTo>
                  <a:pt x="1332166" y="49377"/>
                </a:lnTo>
                <a:lnTo>
                  <a:pt x="1310195" y="49377"/>
                </a:lnTo>
                <a:lnTo>
                  <a:pt x="1310195" y="20764"/>
                </a:lnTo>
                <a:lnTo>
                  <a:pt x="1283550" y="20764"/>
                </a:lnTo>
                <a:lnTo>
                  <a:pt x="1283550" y="49377"/>
                </a:lnTo>
                <a:lnTo>
                  <a:pt x="1262011" y="49377"/>
                </a:lnTo>
                <a:lnTo>
                  <a:pt x="1262011" y="71348"/>
                </a:lnTo>
                <a:lnTo>
                  <a:pt x="1283550" y="71348"/>
                </a:lnTo>
                <a:lnTo>
                  <a:pt x="1283550" y="141084"/>
                </a:lnTo>
                <a:lnTo>
                  <a:pt x="1284109" y="149961"/>
                </a:lnTo>
                <a:lnTo>
                  <a:pt x="1305623" y="175780"/>
                </a:lnTo>
                <a:lnTo>
                  <a:pt x="1320025" y="175780"/>
                </a:lnTo>
                <a:lnTo>
                  <a:pt x="1326299" y="174764"/>
                </a:lnTo>
                <a:lnTo>
                  <a:pt x="1332712" y="172732"/>
                </a:lnTo>
                <a:close/>
              </a:path>
              <a:path w="1631950" h="221614">
                <a:moveTo>
                  <a:pt x="1382737" y="49377"/>
                </a:moveTo>
                <a:lnTo>
                  <a:pt x="1355966" y="49377"/>
                </a:lnTo>
                <a:lnTo>
                  <a:pt x="1355966" y="173609"/>
                </a:lnTo>
                <a:lnTo>
                  <a:pt x="1382737" y="173609"/>
                </a:lnTo>
                <a:lnTo>
                  <a:pt x="1382737" y="49377"/>
                </a:lnTo>
                <a:close/>
              </a:path>
              <a:path w="1631950" h="221614">
                <a:moveTo>
                  <a:pt x="1384795" y="17322"/>
                </a:moveTo>
                <a:lnTo>
                  <a:pt x="1383461" y="13830"/>
                </a:lnTo>
                <a:lnTo>
                  <a:pt x="1378089" y="7988"/>
                </a:lnTo>
                <a:lnTo>
                  <a:pt x="1374355" y="6515"/>
                </a:lnTo>
                <a:lnTo>
                  <a:pt x="1364678" y="6515"/>
                </a:lnTo>
                <a:lnTo>
                  <a:pt x="1360919" y="7988"/>
                </a:lnTo>
                <a:lnTo>
                  <a:pt x="1355737" y="13830"/>
                </a:lnTo>
                <a:lnTo>
                  <a:pt x="1354455" y="17322"/>
                </a:lnTo>
                <a:lnTo>
                  <a:pt x="1354467" y="25412"/>
                </a:lnTo>
                <a:lnTo>
                  <a:pt x="1355737" y="28803"/>
                </a:lnTo>
                <a:lnTo>
                  <a:pt x="1358315" y="31699"/>
                </a:lnTo>
                <a:lnTo>
                  <a:pt x="1360919" y="34569"/>
                </a:lnTo>
                <a:lnTo>
                  <a:pt x="1364678" y="36004"/>
                </a:lnTo>
                <a:lnTo>
                  <a:pt x="1374355" y="36004"/>
                </a:lnTo>
                <a:lnTo>
                  <a:pt x="1378089" y="34569"/>
                </a:lnTo>
                <a:lnTo>
                  <a:pt x="1383461" y="28841"/>
                </a:lnTo>
                <a:lnTo>
                  <a:pt x="1384795" y="25412"/>
                </a:lnTo>
                <a:lnTo>
                  <a:pt x="1384795" y="17322"/>
                </a:lnTo>
                <a:close/>
              </a:path>
              <a:path w="1631950" h="221614">
                <a:moveTo>
                  <a:pt x="1518373" y="109207"/>
                </a:moveTo>
                <a:lnTo>
                  <a:pt x="1517281" y="96570"/>
                </a:lnTo>
                <a:lnTo>
                  <a:pt x="1514322" y="85001"/>
                </a:lnTo>
                <a:lnTo>
                  <a:pt x="1509509" y="74498"/>
                </a:lnTo>
                <a:lnTo>
                  <a:pt x="1506512" y="70269"/>
                </a:lnTo>
                <a:lnTo>
                  <a:pt x="1502829" y="65049"/>
                </a:lnTo>
                <a:lnTo>
                  <a:pt x="1494523" y="57238"/>
                </a:lnTo>
                <a:lnTo>
                  <a:pt x="1491615" y="55575"/>
                </a:lnTo>
                <a:lnTo>
                  <a:pt x="1491615" y="113118"/>
                </a:lnTo>
                <a:lnTo>
                  <a:pt x="1491094" y="121081"/>
                </a:lnTo>
                <a:lnTo>
                  <a:pt x="1471383" y="152717"/>
                </a:lnTo>
                <a:lnTo>
                  <a:pt x="1461592" y="152717"/>
                </a:lnTo>
                <a:lnTo>
                  <a:pt x="1431823" y="120764"/>
                </a:lnTo>
                <a:lnTo>
                  <a:pt x="1431378" y="113118"/>
                </a:lnTo>
                <a:lnTo>
                  <a:pt x="1431417" y="109207"/>
                </a:lnTo>
                <a:lnTo>
                  <a:pt x="1448333" y="73228"/>
                </a:lnTo>
                <a:lnTo>
                  <a:pt x="1461376" y="70269"/>
                </a:lnTo>
                <a:lnTo>
                  <a:pt x="1468399" y="71005"/>
                </a:lnTo>
                <a:lnTo>
                  <a:pt x="1491145" y="102412"/>
                </a:lnTo>
                <a:lnTo>
                  <a:pt x="1491615" y="113118"/>
                </a:lnTo>
                <a:lnTo>
                  <a:pt x="1491615" y="55575"/>
                </a:lnTo>
                <a:lnTo>
                  <a:pt x="1484845" y="51663"/>
                </a:lnTo>
                <a:lnTo>
                  <a:pt x="1473796" y="48323"/>
                </a:lnTo>
                <a:lnTo>
                  <a:pt x="1461376" y="47205"/>
                </a:lnTo>
                <a:lnTo>
                  <a:pt x="1448955" y="48336"/>
                </a:lnTo>
                <a:lnTo>
                  <a:pt x="1413268" y="74993"/>
                </a:lnTo>
                <a:lnTo>
                  <a:pt x="1404734" y="113118"/>
                </a:lnTo>
                <a:lnTo>
                  <a:pt x="1405661" y="125641"/>
                </a:lnTo>
                <a:lnTo>
                  <a:pt x="1428318" y="165595"/>
                </a:lnTo>
                <a:lnTo>
                  <a:pt x="1461592" y="175780"/>
                </a:lnTo>
                <a:lnTo>
                  <a:pt x="1474025" y="174650"/>
                </a:lnTo>
                <a:lnTo>
                  <a:pt x="1506550" y="152717"/>
                </a:lnTo>
                <a:lnTo>
                  <a:pt x="1518348" y="113118"/>
                </a:lnTo>
                <a:lnTo>
                  <a:pt x="1518373" y="109207"/>
                </a:lnTo>
                <a:close/>
              </a:path>
              <a:path w="1631950" h="221614">
                <a:moveTo>
                  <a:pt x="1631657" y="92671"/>
                </a:moveTo>
                <a:lnTo>
                  <a:pt x="1614360" y="53174"/>
                </a:lnTo>
                <a:lnTo>
                  <a:pt x="1590649" y="47205"/>
                </a:lnTo>
                <a:lnTo>
                  <a:pt x="1579880" y="47904"/>
                </a:lnTo>
                <a:lnTo>
                  <a:pt x="1570926" y="50012"/>
                </a:lnTo>
                <a:lnTo>
                  <a:pt x="1563763" y="53530"/>
                </a:lnTo>
                <a:lnTo>
                  <a:pt x="1558404" y="58458"/>
                </a:lnTo>
                <a:lnTo>
                  <a:pt x="1557959" y="49377"/>
                </a:lnTo>
                <a:lnTo>
                  <a:pt x="1532559" y="49377"/>
                </a:lnTo>
                <a:lnTo>
                  <a:pt x="1532559" y="173609"/>
                </a:lnTo>
                <a:lnTo>
                  <a:pt x="1559217" y="173609"/>
                </a:lnTo>
                <a:lnTo>
                  <a:pt x="1559217" y="87020"/>
                </a:lnTo>
                <a:lnTo>
                  <a:pt x="1561566" y="82372"/>
                </a:lnTo>
                <a:lnTo>
                  <a:pt x="1564957" y="78498"/>
                </a:lnTo>
                <a:lnTo>
                  <a:pt x="1573809" y="72263"/>
                </a:lnTo>
                <a:lnTo>
                  <a:pt x="1578902" y="70700"/>
                </a:lnTo>
                <a:lnTo>
                  <a:pt x="1584667" y="70700"/>
                </a:lnTo>
                <a:lnTo>
                  <a:pt x="1591411" y="70700"/>
                </a:lnTo>
                <a:lnTo>
                  <a:pt x="1596466" y="72351"/>
                </a:lnTo>
                <a:lnTo>
                  <a:pt x="1603209" y="78917"/>
                </a:lnTo>
                <a:lnTo>
                  <a:pt x="1604899" y="84696"/>
                </a:lnTo>
                <a:lnTo>
                  <a:pt x="1604899" y="173609"/>
                </a:lnTo>
                <a:lnTo>
                  <a:pt x="1631657" y="173609"/>
                </a:lnTo>
                <a:lnTo>
                  <a:pt x="1631657" y="9267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1091517" y="2776822"/>
            <a:ext cx="723900" cy="214629"/>
            <a:chOff x="1091517" y="2776822"/>
            <a:chExt cx="723900" cy="214629"/>
          </a:xfrm>
        </p:grpSpPr>
        <p:sp>
          <p:nvSpPr>
            <p:cNvPr id="25" name="object 25"/>
            <p:cNvSpPr/>
            <p:nvPr/>
          </p:nvSpPr>
          <p:spPr>
            <a:xfrm>
              <a:off x="1091514" y="2776829"/>
              <a:ext cx="531495" cy="214629"/>
            </a:xfrm>
            <a:custGeom>
              <a:avLst/>
              <a:gdLst/>
              <a:ahLst/>
              <a:cxnLst/>
              <a:rect l="l" t="t" r="r" b="b"/>
              <a:pathLst>
                <a:path w="531494" h="214630">
                  <a:moveTo>
                    <a:pt x="121615" y="123571"/>
                  </a:moveTo>
                  <a:lnTo>
                    <a:pt x="100533" y="85737"/>
                  </a:lnTo>
                  <a:lnTo>
                    <a:pt x="57823" y="68795"/>
                  </a:lnTo>
                  <a:lnTo>
                    <a:pt x="50546" y="66040"/>
                  </a:lnTo>
                  <a:lnTo>
                    <a:pt x="44653" y="63220"/>
                  </a:lnTo>
                  <a:lnTo>
                    <a:pt x="40132" y="60312"/>
                  </a:lnTo>
                  <a:lnTo>
                    <a:pt x="35064" y="56362"/>
                  </a:lnTo>
                  <a:lnTo>
                    <a:pt x="32524" y="51638"/>
                  </a:lnTo>
                  <a:lnTo>
                    <a:pt x="32524" y="39738"/>
                  </a:lnTo>
                  <a:lnTo>
                    <a:pt x="34861" y="34404"/>
                  </a:lnTo>
                  <a:lnTo>
                    <a:pt x="44246" y="25857"/>
                  </a:lnTo>
                  <a:lnTo>
                    <a:pt x="51777" y="23710"/>
                  </a:lnTo>
                  <a:lnTo>
                    <a:pt x="73025" y="23710"/>
                  </a:lnTo>
                  <a:lnTo>
                    <a:pt x="81013" y="26301"/>
                  </a:lnTo>
                  <a:lnTo>
                    <a:pt x="91211" y="36639"/>
                  </a:lnTo>
                  <a:lnTo>
                    <a:pt x="93764" y="44272"/>
                  </a:lnTo>
                  <a:lnTo>
                    <a:pt x="93764" y="54394"/>
                  </a:lnTo>
                  <a:lnTo>
                    <a:pt x="121170" y="54394"/>
                  </a:lnTo>
                  <a:lnTo>
                    <a:pt x="105676" y="15659"/>
                  </a:lnTo>
                  <a:lnTo>
                    <a:pt x="62115" y="0"/>
                  </a:lnTo>
                  <a:lnTo>
                    <a:pt x="49936" y="825"/>
                  </a:lnTo>
                  <a:lnTo>
                    <a:pt x="13868" y="20167"/>
                  </a:lnTo>
                  <a:lnTo>
                    <a:pt x="5003" y="46342"/>
                  </a:lnTo>
                  <a:lnTo>
                    <a:pt x="5905" y="55740"/>
                  </a:lnTo>
                  <a:lnTo>
                    <a:pt x="36271" y="87871"/>
                  </a:lnTo>
                  <a:lnTo>
                    <a:pt x="68148" y="99275"/>
                  </a:lnTo>
                  <a:lnTo>
                    <a:pt x="76695" y="102527"/>
                  </a:lnTo>
                  <a:lnTo>
                    <a:pt x="83134" y="105638"/>
                  </a:lnTo>
                  <a:lnTo>
                    <a:pt x="87452" y="108610"/>
                  </a:lnTo>
                  <a:lnTo>
                    <a:pt x="91808" y="112458"/>
                  </a:lnTo>
                  <a:lnTo>
                    <a:pt x="93980" y="117513"/>
                  </a:lnTo>
                  <a:lnTo>
                    <a:pt x="93980" y="123786"/>
                  </a:lnTo>
                  <a:lnTo>
                    <a:pt x="93980" y="130390"/>
                  </a:lnTo>
                  <a:lnTo>
                    <a:pt x="91389" y="135686"/>
                  </a:lnTo>
                  <a:lnTo>
                    <a:pt x="81013" y="143662"/>
                  </a:lnTo>
                  <a:lnTo>
                    <a:pt x="73317" y="145656"/>
                  </a:lnTo>
                  <a:lnTo>
                    <a:pt x="63093" y="145656"/>
                  </a:lnTo>
                  <a:lnTo>
                    <a:pt x="28079" y="122809"/>
                  </a:lnTo>
                  <a:lnTo>
                    <a:pt x="27406" y="114655"/>
                  </a:lnTo>
                  <a:lnTo>
                    <a:pt x="0" y="114655"/>
                  </a:lnTo>
                  <a:lnTo>
                    <a:pt x="14579" y="151739"/>
                  </a:lnTo>
                  <a:lnTo>
                    <a:pt x="55549" y="168897"/>
                  </a:lnTo>
                  <a:lnTo>
                    <a:pt x="63093" y="169252"/>
                  </a:lnTo>
                  <a:lnTo>
                    <a:pt x="75526" y="168490"/>
                  </a:lnTo>
                  <a:lnTo>
                    <a:pt x="112496" y="150202"/>
                  </a:lnTo>
                  <a:lnTo>
                    <a:pt x="120599" y="133527"/>
                  </a:lnTo>
                  <a:lnTo>
                    <a:pt x="121615" y="123571"/>
                  </a:lnTo>
                  <a:close/>
                </a:path>
                <a:path w="531494" h="214630">
                  <a:moveTo>
                    <a:pt x="235369" y="42862"/>
                  </a:moveTo>
                  <a:lnTo>
                    <a:pt x="206870" y="42862"/>
                  </a:lnTo>
                  <a:lnTo>
                    <a:pt x="181851" y="123571"/>
                  </a:lnTo>
                  <a:lnTo>
                    <a:pt x="154825" y="42862"/>
                  </a:lnTo>
                  <a:lnTo>
                    <a:pt x="125882" y="42862"/>
                  </a:lnTo>
                  <a:lnTo>
                    <a:pt x="169011" y="162509"/>
                  </a:lnTo>
                  <a:lnTo>
                    <a:pt x="162801" y="180022"/>
                  </a:lnTo>
                  <a:lnTo>
                    <a:pt x="160045" y="184518"/>
                  </a:lnTo>
                  <a:lnTo>
                    <a:pt x="153517" y="189268"/>
                  </a:lnTo>
                  <a:lnTo>
                    <a:pt x="148856" y="190474"/>
                  </a:lnTo>
                  <a:lnTo>
                    <a:pt x="142798" y="190474"/>
                  </a:lnTo>
                  <a:lnTo>
                    <a:pt x="133985" y="189763"/>
                  </a:lnTo>
                  <a:lnTo>
                    <a:pt x="134099" y="211899"/>
                  </a:lnTo>
                  <a:lnTo>
                    <a:pt x="139179" y="213715"/>
                  </a:lnTo>
                  <a:lnTo>
                    <a:pt x="144056" y="214617"/>
                  </a:lnTo>
                  <a:lnTo>
                    <a:pt x="152209" y="214515"/>
                  </a:lnTo>
                  <a:lnTo>
                    <a:pt x="163093" y="211874"/>
                  </a:lnTo>
                  <a:lnTo>
                    <a:pt x="172453" y="205752"/>
                  </a:lnTo>
                  <a:lnTo>
                    <a:pt x="180301" y="196151"/>
                  </a:lnTo>
                  <a:lnTo>
                    <a:pt x="186639" y="183070"/>
                  </a:lnTo>
                  <a:lnTo>
                    <a:pt x="235369" y="42862"/>
                  </a:lnTo>
                  <a:close/>
                </a:path>
                <a:path w="531494" h="214630">
                  <a:moveTo>
                    <a:pt x="335622" y="131076"/>
                  </a:moveTo>
                  <a:lnTo>
                    <a:pt x="309854" y="98577"/>
                  </a:lnTo>
                  <a:lnTo>
                    <a:pt x="279730" y="90271"/>
                  </a:lnTo>
                  <a:lnTo>
                    <a:pt x="273113" y="88023"/>
                  </a:lnTo>
                  <a:lnTo>
                    <a:pt x="267601" y="83705"/>
                  </a:lnTo>
                  <a:lnTo>
                    <a:pt x="266217" y="80962"/>
                  </a:lnTo>
                  <a:lnTo>
                    <a:pt x="266217" y="74371"/>
                  </a:lnTo>
                  <a:lnTo>
                    <a:pt x="267703" y="71234"/>
                  </a:lnTo>
                  <a:lnTo>
                    <a:pt x="273697" y="65252"/>
                  </a:lnTo>
                  <a:lnTo>
                    <a:pt x="278917" y="63741"/>
                  </a:lnTo>
                  <a:lnTo>
                    <a:pt x="293344" y="63741"/>
                  </a:lnTo>
                  <a:lnTo>
                    <a:pt x="298653" y="65595"/>
                  </a:lnTo>
                  <a:lnTo>
                    <a:pt x="305943" y="72948"/>
                  </a:lnTo>
                  <a:lnTo>
                    <a:pt x="307771" y="77851"/>
                  </a:lnTo>
                  <a:lnTo>
                    <a:pt x="307771" y="83972"/>
                  </a:lnTo>
                  <a:lnTo>
                    <a:pt x="334429" y="83972"/>
                  </a:lnTo>
                  <a:lnTo>
                    <a:pt x="314528" y="47256"/>
                  </a:lnTo>
                  <a:lnTo>
                    <a:pt x="286346" y="40678"/>
                  </a:lnTo>
                  <a:lnTo>
                    <a:pt x="276352" y="41376"/>
                  </a:lnTo>
                  <a:lnTo>
                    <a:pt x="242697" y="63957"/>
                  </a:lnTo>
                  <a:lnTo>
                    <a:pt x="239458" y="78320"/>
                  </a:lnTo>
                  <a:lnTo>
                    <a:pt x="240245" y="86029"/>
                  </a:lnTo>
                  <a:lnTo>
                    <a:pt x="275374" y="113220"/>
                  </a:lnTo>
                  <a:lnTo>
                    <a:pt x="295732" y="117754"/>
                  </a:lnTo>
                  <a:lnTo>
                    <a:pt x="302387" y="120269"/>
                  </a:lnTo>
                  <a:lnTo>
                    <a:pt x="307644" y="125996"/>
                  </a:lnTo>
                  <a:lnTo>
                    <a:pt x="308978" y="129159"/>
                  </a:lnTo>
                  <a:lnTo>
                    <a:pt x="308978" y="132600"/>
                  </a:lnTo>
                  <a:lnTo>
                    <a:pt x="308978" y="136372"/>
                  </a:lnTo>
                  <a:lnTo>
                    <a:pt x="307162" y="139585"/>
                  </a:lnTo>
                  <a:lnTo>
                    <a:pt x="299910" y="144868"/>
                  </a:lnTo>
                  <a:lnTo>
                    <a:pt x="294360" y="146202"/>
                  </a:lnTo>
                  <a:lnTo>
                    <a:pt x="281203" y="146202"/>
                  </a:lnTo>
                  <a:lnTo>
                    <a:pt x="275742" y="144843"/>
                  </a:lnTo>
                  <a:lnTo>
                    <a:pt x="265328" y="139357"/>
                  </a:lnTo>
                  <a:lnTo>
                    <a:pt x="262509" y="133400"/>
                  </a:lnTo>
                  <a:lnTo>
                    <a:pt x="262039" y="124218"/>
                  </a:lnTo>
                  <a:lnTo>
                    <a:pt x="235432" y="124218"/>
                  </a:lnTo>
                  <a:lnTo>
                    <a:pt x="256209" y="162013"/>
                  </a:lnTo>
                  <a:lnTo>
                    <a:pt x="286893" y="169252"/>
                  </a:lnTo>
                  <a:lnTo>
                    <a:pt x="297230" y="168605"/>
                  </a:lnTo>
                  <a:lnTo>
                    <a:pt x="332232" y="146570"/>
                  </a:lnTo>
                  <a:lnTo>
                    <a:pt x="334772" y="139230"/>
                  </a:lnTo>
                  <a:lnTo>
                    <a:pt x="335622" y="131076"/>
                  </a:lnTo>
                  <a:close/>
                </a:path>
                <a:path w="531494" h="214630">
                  <a:moveTo>
                    <a:pt x="408178" y="166217"/>
                  </a:moveTo>
                  <a:lnTo>
                    <a:pt x="408076" y="143319"/>
                  </a:lnTo>
                  <a:lnTo>
                    <a:pt x="401866" y="144729"/>
                  </a:lnTo>
                  <a:lnTo>
                    <a:pt x="397624" y="145440"/>
                  </a:lnTo>
                  <a:lnTo>
                    <a:pt x="392582" y="145440"/>
                  </a:lnTo>
                  <a:lnTo>
                    <a:pt x="390283" y="144856"/>
                  </a:lnTo>
                  <a:lnTo>
                    <a:pt x="386588" y="142494"/>
                  </a:lnTo>
                  <a:lnTo>
                    <a:pt x="385660" y="139484"/>
                  </a:lnTo>
                  <a:lnTo>
                    <a:pt x="385660" y="64833"/>
                  </a:lnTo>
                  <a:lnTo>
                    <a:pt x="407631" y="64833"/>
                  </a:lnTo>
                  <a:lnTo>
                    <a:pt x="407631" y="42862"/>
                  </a:lnTo>
                  <a:lnTo>
                    <a:pt x="385660" y="42862"/>
                  </a:lnTo>
                  <a:lnTo>
                    <a:pt x="385660" y="14249"/>
                  </a:lnTo>
                  <a:lnTo>
                    <a:pt x="359016" y="14249"/>
                  </a:lnTo>
                  <a:lnTo>
                    <a:pt x="359016" y="42862"/>
                  </a:lnTo>
                  <a:lnTo>
                    <a:pt x="337477" y="42862"/>
                  </a:lnTo>
                  <a:lnTo>
                    <a:pt x="337477" y="64833"/>
                  </a:lnTo>
                  <a:lnTo>
                    <a:pt x="359016" y="64833"/>
                  </a:lnTo>
                  <a:lnTo>
                    <a:pt x="359016" y="134556"/>
                  </a:lnTo>
                  <a:lnTo>
                    <a:pt x="359575" y="143446"/>
                  </a:lnTo>
                  <a:lnTo>
                    <a:pt x="381088" y="169252"/>
                  </a:lnTo>
                  <a:lnTo>
                    <a:pt x="395490" y="169252"/>
                  </a:lnTo>
                  <a:lnTo>
                    <a:pt x="401764" y="168249"/>
                  </a:lnTo>
                  <a:lnTo>
                    <a:pt x="408178" y="166217"/>
                  </a:lnTo>
                  <a:close/>
                </a:path>
                <a:path w="531494" h="214630">
                  <a:moveTo>
                    <a:pt x="530974" y="101600"/>
                  </a:moveTo>
                  <a:lnTo>
                    <a:pt x="530415" y="92786"/>
                  </a:lnTo>
                  <a:lnTo>
                    <a:pt x="530199" y="89242"/>
                  </a:lnTo>
                  <a:lnTo>
                    <a:pt x="527862" y="77914"/>
                  </a:lnTo>
                  <a:lnTo>
                    <a:pt x="504304" y="46164"/>
                  </a:lnTo>
                  <a:lnTo>
                    <a:pt x="504304" y="92621"/>
                  </a:lnTo>
                  <a:lnTo>
                    <a:pt x="452424" y="90932"/>
                  </a:lnTo>
                  <a:lnTo>
                    <a:pt x="453415" y="83210"/>
                  </a:lnTo>
                  <a:lnTo>
                    <a:pt x="456361" y="76758"/>
                  </a:lnTo>
                  <a:lnTo>
                    <a:pt x="466267" y="66357"/>
                  </a:lnTo>
                  <a:lnTo>
                    <a:pt x="472262" y="63741"/>
                  </a:lnTo>
                  <a:lnTo>
                    <a:pt x="488365" y="63741"/>
                  </a:lnTo>
                  <a:lnTo>
                    <a:pt x="494677" y="66776"/>
                  </a:lnTo>
                  <a:lnTo>
                    <a:pt x="498221" y="72821"/>
                  </a:lnTo>
                  <a:lnTo>
                    <a:pt x="501815" y="78879"/>
                  </a:lnTo>
                  <a:lnTo>
                    <a:pt x="503847" y="85534"/>
                  </a:lnTo>
                  <a:lnTo>
                    <a:pt x="504304" y="92621"/>
                  </a:lnTo>
                  <a:lnTo>
                    <a:pt x="504304" y="46164"/>
                  </a:lnTo>
                  <a:lnTo>
                    <a:pt x="502577" y="45085"/>
                  </a:lnTo>
                  <a:lnTo>
                    <a:pt x="491845" y="41783"/>
                  </a:lnTo>
                  <a:lnTo>
                    <a:pt x="479298" y="40678"/>
                  </a:lnTo>
                  <a:lnTo>
                    <a:pt x="472300" y="41160"/>
                  </a:lnTo>
                  <a:lnTo>
                    <a:pt x="436486" y="63436"/>
                  </a:lnTo>
                  <a:lnTo>
                    <a:pt x="424586" y="104533"/>
                  </a:lnTo>
                  <a:lnTo>
                    <a:pt x="424586" y="109105"/>
                  </a:lnTo>
                  <a:lnTo>
                    <a:pt x="440245" y="152285"/>
                  </a:lnTo>
                  <a:lnTo>
                    <a:pt x="481914" y="169252"/>
                  </a:lnTo>
                  <a:lnTo>
                    <a:pt x="490651" y="168795"/>
                  </a:lnTo>
                  <a:lnTo>
                    <a:pt x="526427" y="148158"/>
                  </a:lnTo>
                  <a:lnTo>
                    <a:pt x="530529" y="142557"/>
                  </a:lnTo>
                  <a:lnTo>
                    <a:pt x="513397" y="128955"/>
                  </a:lnTo>
                  <a:lnTo>
                    <a:pt x="508609" y="135229"/>
                  </a:lnTo>
                  <a:lnTo>
                    <a:pt x="503974" y="139687"/>
                  </a:lnTo>
                  <a:lnTo>
                    <a:pt x="495020" y="144983"/>
                  </a:lnTo>
                  <a:lnTo>
                    <a:pt x="489521" y="146304"/>
                  </a:lnTo>
                  <a:lnTo>
                    <a:pt x="473316" y="146304"/>
                  </a:lnTo>
                  <a:lnTo>
                    <a:pt x="465683" y="142862"/>
                  </a:lnTo>
                  <a:lnTo>
                    <a:pt x="454520" y="129082"/>
                  </a:lnTo>
                  <a:lnTo>
                    <a:pt x="451637" y="121716"/>
                  </a:lnTo>
                  <a:lnTo>
                    <a:pt x="451446" y="113893"/>
                  </a:lnTo>
                  <a:lnTo>
                    <a:pt x="530974" y="113893"/>
                  </a:lnTo>
                  <a:lnTo>
                    <a:pt x="530974" y="1016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636" y="2817505"/>
              <a:ext cx="171653" cy="12640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903095" y="2770295"/>
            <a:ext cx="1298575" cy="219075"/>
            <a:chOff x="1903095" y="2770295"/>
            <a:chExt cx="1298575" cy="219075"/>
          </a:xfrm>
        </p:grpSpPr>
        <p:sp>
          <p:nvSpPr>
            <p:cNvPr id="28" name="object 28"/>
            <p:cNvSpPr/>
            <p:nvPr/>
          </p:nvSpPr>
          <p:spPr>
            <a:xfrm>
              <a:off x="1903095" y="2770301"/>
              <a:ext cx="967740" cy="219075"/>
            </a:xfrm>
            <a:custGeom>
              <a:avLst/>
              <a:gdLst/>
              <a:ahLst/>
              <a:cxnLst/>
              <a:rect l="l" t="t" r="r" b="b"/>
              <a:pathLst>
                <a:path w="967739" h="219075">
                  <a:moveTo>
                    <a:pt x="121170" y="95948"/>
                  </a:moveTo>
                  <a:lnTo>
                    <a:pt x="116116" y="54457"/>
                  </a:lnTo>
                  <a:lnTo>
                    <a:pt x="93865" y="23774"/>
                  </a:lnTo>
                  <a:lnTo>
                    <a:pt x="93865" y="86258"/>
                  </a:lnTo>
                  <a:lnTo>
                    <a:pt x="93865" y="95948"/>
                  </a:lnTo>
                  <a:lnTo>
                    <a:pt x="81902" y="135432"/>
                  </a:lnTo>
                  <a:lnTo>
                    <a:pt x="46113" y="150012"/>
                  </a:lnTo>
                  <a:lnTo>
                    <a:pt x="27520" y="150012"/>
                  </a:lnTo>
                  <a:lnTo>
                    <a:pt x="27520" y="32410"/>
                  </a:lnTo>
                  <a:lnTo>
                    <a:pt x="48069" y="32410"/>
                  </a:lnTo>
                  <a:lnTo>
                    <a:pt x="87134" y="53987"/>
                  </a:lnTo>
                  <a:lnTo>
                    <a:pt x="93865" y="86258"/>
                  </a:lnTo>
                  <a:lnTo>
                    <a:pt x="93865" y="23774"/>
                  </a:lnTo>
                  <a:lnTo>
                    <a:pt x="90055" y="20548"/>
                  </a:lnTo>
                  <a:lnTo>
                    <a:pt x="77609" y="13970"/>
                  </a:lnTo>
                  <a:lnTo>
                    <a:pt x="63614" y="10020"/>
                  </a:lnTo>
                  <a:lnTo>
                    <a:pt x="48069" y="8699"/>
                  </a:lnTo>
                  <a:lnTo>
                    <a:pt x="0" y="8699"/>
                  </a:lnTo>
                  <a:lnTo>
                    <a:pt x="0" y="173609"/>
                  </a:lnTo>
                  <a:lnTo>
                    <a:pt x="46113" y="173609"/>
                  </a:lnTo>
                  <a:lnTo>
                    <a:pt x="89738" y="161798"/>
                  </a:lnTo>
                  <a:lnTo>
                    <a:pt x="116078" y="127952"/>
                  </a:lnTo>
                  <a:lnTo>
                    <a:pt x="119900" y="112864"/>
                  </a:lnTo>
                  <a:lnTo>
                    <a:pt x="121170" y="95948"/>
                  </a:lnTo>
                  <a:close/>
                </a:path>
                <a:path w="967739" h="219075">
                  <a:moveTo>
                    <a:pt x="242912" y="108127"/>
                  </a:moveTo>
                  <a:lnTo>
                    <a:pt x="233692" y="70269"/>
                  </a:lnTo>
                  <a:lnTo>
                    <a:pt x="216255" y="52692"/>
                  </a:lnTo>
                  <a:lnTo>
                    <a:pt x="216255" y="99148"/>
                  </a:lnTo>
                  <a:lnTo>
                    <a:pt x="164376" y="97459"/>
                  </a:lnTo>
                  <a:lnTo>
                    <a:pt x="165354" y="89738"/>
                  </a:lnTo>
                  <a:lnTo>
                    <a:pt x="168313" y="83286"/>
                  </a:lnTo>
                  <a:lnTo>
                    <a:pt x="178219" y="72885"/>
                  </a:lnTo>
                  <a:lnTo>
                    <a:pt x="184213" y="70269"/>
                  </a:lnTo>
                  <a:lnTo>
                    <a:pt x="200317" y="70269"/>
                  </a:lnTo>
                  <a:lnTo>
                    <a:pt x="206629" y="73304"/>
                  </a:lnTo>
                  <a:lnTo>
                    <a:pt x="210172" y="79349"/>
                  </a:lnTo>
                  <a:lnTo>
                    <a:pt x="213766" y="85407"/>
                  </a:lnTo>
                  <a:lnTo>
                    <a:pt x="215798" y="92062"/>
                  </a:lnTo>
                  <a:lnTo>
                    <a:pt x="216255" y="99148"/>
                  </a:lnTo>
                  <a:lnTo>
                    <a:pt x="216255" y="52692"/>
                  </a:lnTo>
                  <a:lnTo>
                    <a:pt x="214528" y="51612"/>
                  </a:lnTo>
                  <a:lnTo>
                    <a:pt x="203796" y="48310"/>
                  </a:lnTo>
                  <a:lnTo>
                    <a:pt x="191249" y="47205"/>
                  </a:lnTo>
                  <a:lnTo>
                    <a:pt x="184251" y="47688"/>
                  </a:lnTo>
                  <a:lnTo>
                    <a:pt x="148437" y="69964"/>
                  </a:lnTo>
                  <a:lnTo>
                    <a:pt x="136537" y="111061"/>
                  </a:lnTo>
                  <a:lnTo>
                    <a:pt x="136537" y="115633"/>
                  </a:lnTo>
                  <a:lnTo>
                    <a:pt x="152196" y="158813"/>
                  </a:lnTo>
                  <a:lnTo>
                    <a:pt x="193865" y="175780"/>
                  </a:lnTo>
                  <a:lnTo>
                    <a:pt x="202603" y="175323"/>
                  </a:lnTo>
                  <a:lnTo>
                    <a:pt x="238379" y="154686"/>
                  </a:lnTo>
                  <a:lnTo>
                    <a:pt x="242481" y="149085"/>
                  </a:lnTo>
                  <a:lnTo>
                    <a:pt x="225348" y="135483"/>
                  </a:lnTo>
                  <a:lnTo>
                    <a:pt x="220560" y="141757"/>
                  </a:lnTo>
                  <a:lnTo>
                    <a:pt x="215925" y="146215"/>
                  </a:lnTo>
                  <a:lnTo>
                    <a:pt x="206971" y="151511"/>
                  </a:lnTo>
                  <a:lnTo>
                    <a:pt x="201472" y="152831"/>
                  </a:lnTo>
                  <a:lnTo>
                    <a:pt x="185267" y="152831"/>
                  </a:lnTo>
                  <a:lnTo>
                    <a:pt x="177634" y="149390"/>
                  </a:lnTo>
                  <a:lnTo>
                    <a:pt x="166471" y="135610"/>
                  </a:lnTo>
                  <a:lnTo>
                    <a:pt x="163588" y="128244"/>
                  </a:lnTo>
                  <a:lnTo>
                    <a:pt x="163398" y="120421"/>
                  </a:lnTo>
                  <a:lnTo>
                    <a:pt x="242912" y="120421"/>
                  </a:lnTo>
                  <a:lnTo>
                    <a:pt x="242912" y="108127"/>
                  </a:lnTo>
                  <a:close/>
                </a:path>
                <a:path w="967739" h="219075">
                  <a:moveTo>
                    <a:pt x="359283" y="49390"/>
                  </a:moveTo>
                  <a:lnTo>
                    <a:pt x="331698" y="49390"/>
                  </a:lnTo>
                  <a:lnTo>
                    <a:pt x="304888" y="132334"/>
                  </a:lnTo>
                  <a:lnTo>
                    <a:pt x="277368" y="49390"/>
                  </a:lnTo>
                  <a:lnTo>
                    <a:pt x="249682" y="49390"/>
                  </a:lnTo>
                  <a:lnTo>
                    <a:pt x="294716" y="173609"/>
                  </a:lnTo>
                  <a:lnTo>
                    <a:pt x="314629" y="173609"/>
                  </a:lnTo>
                  <a:lnTo>
                    <a:pt x="359283" y="49390"/>
                  </a:lnTo>
                  <a:close/>
                </a:path>
                <a:path w="967739" h="219075">
                  <a:moveTo>
                    <a:pt x="473964" y="108127"/>
                  </a:moveTo>
                  <a:lnTo>
                    <a:pt x="464743" y="70269"/>
                  </a:lnTo>
                  <a:lnTo>
                    <a:pt x="447306" y="52692"/>
                  </a:lnTo>
                  <a:lnTo>
                    <a:pt x="447306" y="99148"/>
                  </a:lnTo>
                  <a:lnTo>
                    <a:pt x="395427" y="97459"/>
                  </a:lnTo>
                  <a:lnTo>
                    <a:pt x="396405" y="89738"/>
                  </a:lnTo>
                  <a:lnTo>
                    <a:pt x="399364" y="83286"/>
                  </a:lnTo>
                  <a:lnTo>
                    <a:pt x="409257" y="72885"/>
                  </a:lnTo>
                  <a:lnTo>
                    <a:pt x="415264" y="70269"/>
                  </a:lnTo>
                  <a:lnTo>
                    <a:pt x="431355" y="70269"/>
                  </a:lnTo>
                  <a:lnTo>
                    <a:pt x="437667" y="73304"/>
                  </a:lnTo>
                  <a:lnTo>
                    <a:pt x="441223" y="79349"/>
                  </a:lnTo>
                  <a:lnTo>
                    <a:pt x="444817" y="85407"/>
                  </a:lnTo>
                  <a:lnTo>
                    <a:pt x="446849" y="92062"/>
                  </a:lnTo>
                  <a:lnTo>
                    <a:pt x="447306" y="99148"/>
                  </a:lnTo>
                  <a:lnTo>
                    <a:pt x="447306" y="52692"/>
                  </a:lnTo>
                  <a:lnTo>
                    <a:pt x="445579" y="51612"/>
                  </a:lnTo>
                  <a:lnTo>
                    <a:pt x="434848" y="48310"/>
                  </a:lnTo>
                  <a:lnTo>
                    <a:pt x="422300" y="47205"/>
                  </a:lnTo>
                  <a:lnTo>
                    <a:pt x="415302" y="47688"/>
                  </a:lnTo>
                  <a:lnTo>
                    <a:pt x="379488" y="69964"/>
                  </a:lnTo>
                  <a:lnTo>
                    <a:pt x="367576" y="111061"/>
                  </a:lnTo>
                  <a:lnTo>
                    <a:pt x="367576" y="115633"/>
                  </a:lnTo>
                  <a:lnTo>
                    <a:pt x="383247" y="158813"/>
                  </a:lnTo>
                  <a:lnTo>
                    <a:pt x="424903" y="175780"/>
                  </a:lnTo>
                  <a:lnTo>
                    <a:pt x="433654" y="175323"/>
                  </a:lnTo>
                  <a:lnTo>
                    <a:pt x="469430" y="154686"/>
                  </a:lnTo>
                  <a:lnTo>
                    <a:pt x="473532" y="149085"/>
                  </a:lnTo>
                  <a:lnTo>
                    <a:pt x="456399" y="135483"/>
                  </a:lnTo>
                  <a:lnTo>
                    <a:pt x="451612" y="141757"/>
                  </a:lnTo>
                  <a:lnTo>
                    <a:pt x="446963" y="146215"/>
                  </a:lnTo>
                  <a:lnTo>
                    <a:pt x="438010" y="151511"/>
                  </a:lnTo>
                  <a:lnTo>
                    <a:pt x="432523" y="152831"/>
                  </a:lnTo>
                  <a:lnTo>
                    <a:pt x="416318" y="152831"/>
                  </a:lnTo>
                  <a:lnTo>
                    <a:pt x="408686" y="149390"/>
                  </a:lnTo>
                  <a:lnTo>
                    <a:pt x="397510" y="135610"/>
                  </a:lnTo>
                  <a:lnTo>
                    <a:pt x="394627" y="128244"/>
                  </a:lnTo>
                  <a:lnTo>
                    <a:pt x="394449" y="120421"/>
                  </a:lnTo>
                  <a:lnTo>
                    <a:pt x="473964" y="120421"/>
                  </a:lnTo>
                  <a:lnTo>
                    <a:pt x="473964" y="108127"/>
                  </a:lnTo>
                  <a:close/>
                </a:path>
                <a:path w="967739" h="219075">
                  <a:moveTo>
                    <a:pt x="523722" y="0"/>
                  </a:moveTo>
                  <a:lnTo>
                    <a:pt x="496963" y="0"/>
                  </a:lnTo>
                  <a:lnTo>
                    <a:pt x="496963" y="173609"/>
                  </a:lnTo>
                  <a:lnTo>
                    <a:pt x="523722" y="173609"/>
                  </a:lnTo>
                  <a:lnTo>
                    <a:pt x="523722" y="0"/>
                  </a:lnTo>
                  <a:close/>
                </a:path>
                <a:path w="967739" h="219075">
                  <a:moveTo>
                    <a:pt x="659371" y="109220"/>
                  </a:moveTo>
                  <a:lnTo>
                    <a:pt x="647509" y="70269"/>
                  </a:lnTo>
                  <a:lnTo>
                    <a:pt x="632612" y="55575"/>
                  </a:lnTo>
                  <a:lnTo>
                    <a:pt x="632612" y="113131"/>
                  </a:lnTo>
                  <a:lnTo>
                    <a:pt x="632079" y="121081"/>
                  </a:lnTo>
                  <a:lnTo>
                    <a:pt x="612381" y="152730"/>
                  </a:lnTo>
                  <a:lnTo>
                    <a:pt x="602589" y="152730"/>
                  </a:lnTo>
                  <a:lnTo>
                    <a:pt x="572820" y="120764"/>
                  </a:lnTo>
                  <a:lnTo>
                    <a:pt x="572363" y="113131"/>
                  </a:lnTo>
                  <a:lnTo>
                    <a:pt x="572414" y="109220"/>
                  </a:lnTo>
                  <a:lnTo>
                    <a:pt x="589330" y="73240"/>
                  </a:lnTo>
                  <a:lnTo>
                    <a:pt x="602373" y="70269"/>
                  </a:lnTo>
                  <a:lnTo>
                    <a:pt x="609384" y="71018"/>
                  </a:lnTo>
                  <a:lnTo>
                    <a:pt x="632129" y="102425"/>
                  </a:lnTo>
                  <a:lnTo>
                    <a:pt x="632612" y="113131"/>
                  </a:lnTo>
                  <a:lnTo>
                    <a:pt x="632612" y="55575"/>
                  </a:lnTo>
                  <a:lnTo>
                    <a:pt x="625843" y="51676"/>
                  </a:lnTo>
                  <a:lnTo>
                    <a:pt x="614794" y="48323"/>
                  </a:lnTo>
                  <a:lnTo>
                    <a:pt x="602373" y="47205"/>
                  </a:lnTo>
                  <a:lnTo>
                    <a:pt x="589953" y="48348"/>
                  </a:lnTo>
                  <a:lnTo>
                    <a:pt x="554266" y="74993"/>
                  </a:lnTo>
                  <a:lnTo>
                    <a:pt x="545719" y="113131"/>
                  </a:lnTo>
                  <a:lnTo>
                    <a:pt x="546646" y="125641"/>
                  </a:lnTo>
                  <a:lnTo>
                    <a:pt x="569315" y="165595"/>
                  </a:lnTo>
                  <a:lnTo>
                    <a:pt x="602589" y="175780"/>
                  </a:lnTo>
                  <a:lnTo>
                    <a:pt x="615010" y="174650"/>
                  </a:lnTo>
                  <a:lnTo>
                    <a:pt x="647534" y="152730"/>
                  </a:lnTo>
                  <a:lnTo>
                    <a:pt x="659345" y="113131"/>
                  </a:lnTo>
                  <a:lnTo>
                    <a:pt x="659371" y="109220"/>
                  </a:lnTo>
                  <a:close/>
                </a:path>
                <a:path w="967739" h="219075">
                  <a:moveTo>
                    <a:pt x="779500" y="110515"/>
                  </a:moveTo>
                  <a:lnTo>
                    <a:pt x="770242" y="70700"/>
                  </a:lnTo>
                  <a:lnTo>
                    <a:pt x="759866" y="57213"/>
                  </a:lnTo>
                  <a:lnTo>
                    <a:pt x="752741" y="52527"/>
                  </a:lnTo>
                  <a:lnTo>
                    <a:pt x="752741" y="110515"/>
                  </a:lnTo>
                  <a:lnTo>
                    <a:pt x="752741" y="112801"/>
                  </a:lnTo>
                  <a:lnTo>
                    <a:pt x="734212" y="152730"/>
                  </a:lnTo>
                  <a:lnTo>
                    <a:pt x="724573" y="152730"/>
                  </a:lnTo>
                  <a:lnTo>
                    <a:pt x="716864" y="151879"/>
                  </a:lnTo>
                  <a:lnTo>
                    <a:pt x="710234" y="149326"/>
                  </a:lnTo>
                  <a:lnTo>
                    <a:pt x="704684" y="145072"/>
                  </a:lnTo>
                  <a:lnTo>
                    <a:pt x="700201" y="139128"/>
                  </a:lnTo>
                  <a:lnTo>
                    <a:pt x="700201" y="84518"/>
                  </a:lnTo>
                  <a:lnTo>
                    <a:pt x="704634" y="78473"/>
                  </a:lnTo>
                  <a:lnTo>
                    <a:pt x="710133" y="74155"/>
                  </a:lnTo>
                  <a:lnTo>
                    <a:pt x="716699" y="71564"/>
                  </a:lnTo>
                  <a:lnTo>
                    <a:pt x="724357" y="70700"/>
                  </a:lnTo>
                  <a:lnTo>
                    <a:pt x="734148" y="70700"/>
                  </a:lnTo>
                  <a:lnTo>
                    <a:pt x="752741" y="110515"/>
                  </a:lnTo>
                  <a:lnTo>
                    <a:pt x="752741" y="52527"/>
                  </a:lnTo>
                  <a:lnTo>
                    <a:pt x="751370" y="51625"/>
                  </a:lnTo>
                  <a:lnTo>
                    <a:pt x="741514" y="48310"/>
                  </a:lnTo>
                  <a:lnTo>
                    <a:pt x="730224" y="47205"/>
                  </a:lnTo>
                  <a:lnTo>
                    <a:pt x="719582" y="47840"/>
                  </a:lnTo>
                  <a:lnTo>
                    <a:pt x="710793" y="49707"/>
                  </a:lnTo>
                  <a:lnTo>
                    <a:pt x="703884" y="52844"/>
                  </a:lnTo>
                  <a:lnTo>
                    <a:pt x="698842" y="57213"/>
                  </a:lnTo>
                  <a:lnTo>
                    <a:pt x="698246" y="49390"/>
                  </a:lnTo>
                  <a:lnTo>
                    <a:pt x="673442" y="49390"/>
                  </a:lnTo>
                  <a:lnTo>
                    <a:pt x="673442" y="218859"/>
                  </a:lnTo>
                  <a:lnTo>
                    <a:pt x="700201" y="218859"/>
                  </a:lnTo>
                  <a:lnTo>
                    <a:pt x="700201" y="167360"/>
                  </a:lnTo>
                  <a:lnTo>
                    <a:pt x="705002" y="171043"/>
                  </a:lnTo>
                  <a:lnTo>
                    <a:pt x="711657" y="173685"/>
                  </a:lnTo>
                  <a:lnTo>
                    <a:pt x="720166" y="175260"/>
                  </a:lnTo>
                  <a:lnTo>
                    <a:pt x="730554" y="175780"/>
                  </a:lnTo>
                  <a:lnTo>
                    <a:pt x="741654" y="174663"/>
                  </a:lnTo>
                  <a:lnTo>
                    <a:pt x="772350" y="148132"/>
                  </a:lnTo>
                  <a:lnTo>
                    <a:pt x="779500" y="112801"/>
                  </a:lnTo>
                  <a:lnTo>
                    <a:pt x="779500" y="110515"/>
                  </a:lnTo>
                  <a:close/>
                </a:path>
                <a:path w="967739" h="219075">
                  <a:moveTo>
                    <a:pt x="967511" y="93002"/>
                  </a:moveTo>
                  <a:lnTo>
                    <a:pt x="950087" y="53454"/>
                  </a:lnTo>
                  <a:lnTo>
                    <a:pt x="924763" y="47205"/>
                  </a:lnTo>
                  <a:lnTo>
                    <a:pt x="915708" y="47205"/>
                  </a:lnTo>
                  <a:lnTo>
                    <a:pt x="907796" y="49072"/>
                  </a:lnTo>
                  <a:lnTo>
                    <a:pt x="894346" y="56553"/>
                  </a:lnTo>
                  <a:lnTo>
                    <a:pt x="889952" y="59905"/>
                  </a:lnTo>
                  <a:lnTo>
                    <a:pt x="887895" y="62877"/>
                  </a:lnTo>
                  <a:lnTo>
                    <a:pt x="886040" y="59029"/>
                  </a:lnTo>
                  <a:lnTo>
                    <a:pt x="881875" y="55460"/>
                  </a:lnTo>
                  <a:lnTo>
                    <a:pt x="868921" y="48856"/>
                  </a:lnTo>
                  <a:lnTo>
                    <a:pt x="861669" y="47205"/>
                  </a:lnTo>
                  <a:lnTo>
                    <a:pt x="853630" y="47205"/>
                  </a:lnTo>
                  <a:lnTo>
                    <a:pt x="842772" y="47828"/>
                  </a:lnTo>
                  <a:lnTo>
                    <a:pt x="833843" y="49657"/>
                  </a:lnTo>
                  <a:lnTo>
                    <a:pt x="826820" y="52717"/>
                  </a:lnTo>
                  <a:lnTo>
                    <a:pt x="821702" y="56997"/>
                  </a:lnTo>
                  <a:lnTo>
                    <a:pt x="821423" y="49390"/>
                  </a:lnTo>
                  <a:lnTo>
                    <a:pt x="795858" y="49390"/>
                  </a:lnTo>
                  <a:lnTo>
                    <a:pt x="795858" y="173609"/>
                  </a:lnTo>
                  <a:lnTo>
                    <a:pt x="822629" y="173609"/>
                  </a:lnTo>
                  <a:lnTo>
                    <a:pt x="822629" y="84797"/>
                  </a:lnTo>
                  <a:lnTo>
                    <a:pt x="826414" y="78625"/>
                  </a:lnTo>
                  <a:lnTo>
                    <a:pt x="831646" y="74231"/>
                  </a:lnTo>
                  <a:lnTo>
                    <a:pt x="838327" y="71589"/>
                  </a:lnTo>
                  <a:lnTo>
                    <a:pt x="846442" y="70700"/>
                  </a:lnTo>
                  <a:lnTo>
                    <a:pt x="853262" y="70700"/>
                  </a:lnTo>
                  <a:lnTo>
                    <a:pt x="858608" y="72351"/>
                  </a:lnTo>
                  <a:lnTo>
                    <a:pt x="866368" y="78955"/>
                  </a:lnTo>
                  <a:lnTo>
                    <a:pt x="868311" y="84696"/>
                  </a:lnTo>
                  <a:lnTo>
                    <a:pt x="868311" y="173609"/>
                  </a:lnTo>
                  <a:lnTo>
                    <a:pt x="894956" y="173609"/>
                  </a:lnTo>
                  <a:lnTo>
                    <a:pt x="894956" y="92405"/>
                  </a:lnTo>
                  <a:lnTo>
                    <a:pt x="895616" y="86385"/>
                  </a:lnTo>
                  <a:lnTo>
                    <a:pt x="897966" y="81280"/>
                  </a:lnTo>
                  <a:lnTo>
                    <a:pt x="906094" y="72821"/>
                  </a:lnTo>
                  <a:lnTo>
                    <a:pt x="911707" y="70700"/>
                  </a:lnTo>
                  <a:lnTo>
                    <a:pt x="925817" y="70700"/>
                  </a:lnTo>
                  <a:lnTo>
                    <a:pt x="931189" y="72186"/>
                  </a:lnTo>
                  <a:lnTo>
                    <a:pt x="938834" y="78105"/>
                  </a:lnTo>
                  <a:lnTo>
                    <a:pt x="940752" y="83972"/>
                  </a:lnTo>
                  <a:lnTo>
                    <a:pt x="940752" y="173609"/>
                  </a:lnTo>
                  <a:lnTo>
                    <a:pt x="967511" y="173609"/>
                  </a:lnTo>
                  <a:lnTo>
                    <a:pt x="967511" y="9300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462" y="2817505"/>
              <a:ext cx="106385" cy="1285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22206" y="2791078"/>
              <a:ext cx="179070" cy="155575"/>
            </a:xfrm>
            <a:custGeom>
              <a:avLst/>
              <a:gdLst/>
              <a:ahLst/>
              <a:cxnLst/>
              <a:rect l="l" t="t" r="r" b="b"/>
              <a:pathLst>
                <a:path w="179069" h="155575">
                  <a:moveTo>
                    <a:pt x="99098" y="71907"/>
                  </a:moveTo>
                  <a:lnTo>
                    <a:pt x="81800" y="32397"/>
                  </a:lnTo>
                  <a:lnTo>
                    <a:pt x="58089" y="26428"/>
                  </a:lnTo>
                  <a:lnTo>
                    <a:pt x="47320" y="27139"/>
                  </a:lnTo>
                  <a:lnTo>
                    <a:pt x="38354" y="29248"/>
                  </a:lnTo>
                  <a:lnTo>
                    <a:pt x="31191" y="32766"/>
                  </a:lnTo>
                  <a:lnTo>
                    <a:pt x="25831" y="37693"/>
                  </a:lnTo>
                  <a:lnTo>
                    <a:pt x="25400" y="28613"/>
                  </a:lnTo>
                  <a:lnTo>
                    <a:pt x="0" y="28613"/>
                  </a:lnTo>
                  <a:lnTo>
                    <a:pt x="0" y="152831"/>
                  </a:lnTo>
                  <a:lnTo>
                    <a:pt x="26644" y="152831"/>
                  </a:lnTo>
                  <a:lnTo>
                    <a:pt x="26644" y="66243"/>
                  </a:lnTo>
                  <a:lnTo>
                    <a:pt x="29006" y="61607"/>
                  </a:lnTo>
                  <a:lnTo>
                    <a:pt x="32397" y="57721"/>
                  </a:lnTo>
                  <a:lnTo>
                    <a:pt x="41249" y="51485"/>
                  </a:lnTo>
                  <a:lnTo>
                    <a:pt x="46342" y="49923"/>
                  </a:lnTo>
                  <a:lnTo>
                    <a:pt x="52108" y="49923"/>
                  </a:lnTo>
                  <a:lnTo>
                    <a:pt x="58851" y="49923"/>
                  </a:lnTo>
                  <a:lnTo>
                    <a:pt x="63906" y="51574"/>
                  </a:lnTo>
                  <a:lnTo>
                    <a:pt x="70650" y="58140"/>
                  </a:lnTo>
                  <a:lnTo>
                    <a:pt x="72339" y="63919"/>
                  </a:lnTo>
                  <a:lnTo>
                    <a:pt x="72339" y="152831"/>
                  </a:lnTo>
                  <a:lnTo>
                    <a:pt x="99098" y="152831"/>
                  </a:lnTo>
                  <a:lnTo>
                    <a:pt x="99098" y="71907"/>
                  </a:lnTo>
                  <a:close/>
                </a:path>
                <a:path w="179069" h="155575">
                  <a:moveTo>
                    <a:pt x="178879" y="151968"/>
                  </a:moveTo>
                  <a:lnTo>
                    <a:pt x="178765" y="129070"/>
                  </a:lnTo>
                  <a:lnTo>
                    <a:pt x="172567" y="130479"/>
                  </a:lnTo>
                  <a:lnTo>
                    <a:pt x="168325" y="131191"/>
                  </a:lnTo>
                  <a:lnTo>
                    <a:pt x="163283" y="131191"/>
                  </a:lnTo>
                  <a:lnTo>
                    <a:pt x="160985" y="130606"/>
                  </a:lnTo>
                  <a:lnTo>
                    <a:pt x="157289" y="128244"/>
                  </a:lnTo>
                  <a:lnTo>
                    <a:pt x="156362" y="125234"/>
                  </a:lnTo>
                  <a:lnTo>
                    <a:pt x="156362" y="50584"/>
                  </a:lnTo>
                  <a:lnTo>
                    <a:pt x="178333" y="50584"/>
                  </a:lnTo>
                  <a:lnTo>
                    <a:pt x="178333" y="28613"/>
                  </a:lnTo>
                  <a:lnTo>
                    <a:pt x="156362" y="28613"/>
                  </a:lnTo>
                  <a:lnTo>
                    <a:pt x="156362" y="0"/>
                  </a:lnTo>
                  <a:lnTo>
                    <a:pt x="129705" y="0"/>
                  </a:lnTo>
                  <a:lnTo>
                    <a:pt x="129705" y="28613"/>
                  </a:lnTo>
                  <a:lnTo>
                    <a:pt x="108165" y="28613"/>
                  </a:lnTo>
                  <a:lnTo>
                    <a:pt x="108165" y="50584"/>
                  </a:lnTo>
                  <a:lnTo>
                    <a:pt x="129705" y="50584"/>
                  </a:lnTo>
                  <a:lnTo>
                    <a:pt x="129705" y="120307"/>
                  </a:lnTo>
                  <a:lnTo>
                    <a:pt x="130263" y="129197"/>
                  </a:lnTo>
                  <a:lnTo>
                    <a:pt x="151790" y="155003"/>
                  </a:lnTo>
                  <a:lnTo>
                    <a:pt x="166179" y="155003"/>
                  </a:lnTo>
                  <a:lnTo>
                    <a:pt x="172453" y="154000"/>
                  </a:lnTo>
                  <a:lnTo>
                    <a:pt x="178879" y="15196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3264751" y="2770301"/>
            <a:ext cx="935355" cy="219075"/>
          </a:xfrm>
          <a:custGeom>
            <a:avLst/>
            <a:gdLst/>
            <a:ahLst/>
            <a:cxnLst/>
            <a:rect l="l" t="t" r="r" b="b"/>
            <a:pathLst>
              <a:path w="935354" h="219075">
                <a:moveTo>
                  <a:pt x="148805" y="173609"/>
                </a:moveTo>
                <a:lnTo>
                  <a:pt x="132956" y="132168"/>
                </a:lnTo>
                <a:lnTo>
                  <a:pt x="123875" y="108458"/>
                </a:lnTo>
                <a:lnTo>
                  <a:pt x="100533" y="47421"/>
                </a:lnTo>
                <a:lnTo>
                  <a:pt x="96545" y="37007"/>
                </a:lnTo>
                <a:lnTo>
                  <a:pt x="96545" y="108458"/>
                </a:lnTo>
                <a:lnTo>
                  <a:pt x="52158" y="108458"/>
                </a:lnTo>
                <a:lnTo>
                  <a:pt x="74345" y="47421"/>
                </a:lnTo>
                <a:lnTo>
                  <a:pt x="96545" y="108458"/>
                </a:lnTo>
                <a:lnTo>
                  <a:pt x="96545" y="37007"/>
                </a:lnTo>
                <a:lnTo>
                  <a:pt x="85712" y="8699"/>
                </a:lnTo>
                <a:lnTo>
                  <a:pt x="62877" y="8699"/>
                </a:lnTo>
                <a:lnTo>
                  <a:pt x="0" y="173609"/>
                </a:lnTo>
                <a:lnTo>
                  <a:pt x="28448" y="173609"/>
                </a:lnTo>
                <a:lnTo>
                  <a:pt x="43459" y="132168"/>
                </a:lnTo>
                <a:lnTo>
                  <a:pt x="105130" y="132168"/>
                </a:lnTo>
                <a:lnTo>
                  <a:pt x="120256" y="173609"/>
                </a:lnTo>
                <a:lnTo>
                  <a:pt x="148805" y="173609"/>
                </a:lnTo>
                <a:close/>
              </a:path>
              <a:path w="935354" h="219075">
                <a:moveTo>
                  <a:pt x="264414" y="110515"/>
                </a:moveTo>
                <a:lnTo>
                  <a:pt x="263613" y="97167"/>
                </a:lnTo>
                <a:lnTo>
                  <a:pt x="261239" y="85102"/>
                </a:lnTo>
                <a:lnTo>
                  <a:pt x="257276" y="74345"/>
                </a:lnTo>
                <a:lnTo>
                  <a:pt x="255143" y="70700"/>
                </a:lnTo>
                <a:lnTo>
                  <a:pt x="251739" y="64884"/>
                </a:lnTo>
                <a:lnTo>
                  <a:pt x="244779" y="57213"/>
                </a:lnTo>
                <a:lnTo>
                  <a:pt x="237655" y="52539"/>
                </a:lnTo>
                <a:lnTo>
                  <a:pt x="237655" y="110515"/>
                </a:lnTo>
                <a:lnTo>
                  <a:pt x="237655" y="112801"/>
                </a:lnTo>
                <a:lnTo>
                  <a:pt x="219125" y="152730"/>
                </a:lnTo>
                <a:lnTo>
                  <a:pt x="209473" y="152730"/>
                </a:lnTo>
                <a:lnTo>
                  <a:pt x="201777" y="151879"/>
                </a:lnTo>
                <a:lnTo>
                  <a:pt x="195148" y="149326"/>
                </a:lnTo>
                <a:lnTo>
                  <a:pt x="189585" y="145072"/>
                </a:lnTo>
                <a:lnTo>
                  <a:pt x="185102" y="139128"/>
                </a:lnTo>
                <a:lnTo>
                  <a:pt x="185102" y="84518"/>
                </a:lnTo>
                <a:lnTo>
                  <a:pt x="189534" y="78473"/>
                </a:lnTo>
                <a:lnTo>
                  <a:pt x="195033" y="74155"/>
                </a:lnTo>
                <a:lnTo>
                  <a:pt x="201612" y="71564"/>
                </a:lnTo>
                <a:lnTo>
                  <a:pt x="209257" y="70700"/>
                </a:lnTo>
                <a:lnTo>
                  <a:pt x="219049" y="70700"/>
                </a:lnTo>
                <a:lnTo>
                  <a:pt x="237655" y="110515"/>
                </a:lnTo>
                <a:lnTo>
                  <a:pt x="237655" y="52539"/>
                </a:lnTo>
                <a:lnTo>
                  <a:pt x="236270" y="51625"/>
                </a:lnTo>
                <a:lnTo>
                  <a:pt x="226415" y="48310"/>
                </a:lnTo>
                <a:lnTo>
                  <a:pt x="215138" y="47205"/>
                </a:lnTo>
                <a:lnTo>
                  <a:pt x="204482" y="47840"/>
                </a:lnTo>
                <a:lnTo>
                  <a:pt x="195707" y="49707"/>
                </a:lnTo>
                <a:lnTo>
                  <a:pt x="188785" y="52844"/>
                </a:lnTo>
                <a:lnTo>
                  <a:pt x="183743" y="57213"/>
                </a:lnTo>
                <a:lnTo>
                  <a:pt x="183146" y="49390"/>
                </a:lnTo>
                <a:lnTo>
                  <a:pt x="158343" y="49390"/>
                </a:lnTo>
                <a:lnTo>
                  <a:pt x="158343" y="218859"/>
                </a:lnTo>
                <a:lnTo>
                  <a:pt x="185102" y="218859"/>
                </a:lnTo>
                <a:lnTo>
                  <a:pt x="185102" y="167360"/>
                </a:lnTo>
                <a:lnTo>
                  <a:pt x="189903" y="171043"/>
                </a:lnTo>
                <a:lnTo>
                  <a:pt x="196557" y="173685"/>
                </a:lnTo>
                <a:lnTo>
                  <a:pt x="205079" y="175260"/>
                </a:lnTo>
                <a:lnTo>
                  <a:pt x="215455" y="175780"/>
                </a:lnTo>
                <a:lnTo>
                  <a:pt x="226555" y="174663"/>
                </a:lnTo>
                <a:lnTo>
                  <a:pt x="257251" y="148132"/>
                </a:lnTo>
                <a:lnTo>
                  <a:pt x="264414" y="112801"/>
                </a:lnTo>
                <a:lnTo>
                  <a:pt x="264414" y="110515"/>
                </a:lnTo>
                <a:close/>
              </a:path>
              <a:path w="935354" h="219075">
                <a:moveTo>
                  <a:pt x="386930" y="110515"/>
                </a:moveTo>
                <a:lnTo>
                  <a:pt x="386143" y="97167"/>
                </a:lnTo>
                <a:lnTo>
                  <a:pt x="383768" y="85102"/>
                </a:lnTo>
                <a:lnTo>
                  <a:pt x="379806" y="74345"/>
                </a:lnTo>
                <a:lnTo>
                  <a:pt x="377672" y="70700"/>
                </a:lnTo>
                <a:lnTo>
                  <a:pt x="374269" y="64884"/>
                </a:lnTo>
                <a:lnTo>
                  <a:pt x="367309" y="57213"/>
                </a:lnTo>
                <a:lnTo>
                  <a:pt x="360172" y="52527"/>
                </a:lnTo>
                <a:lnTo>
                  <a:pt x="360172" y="110515"/>
                </a:lnTo>
                <a:lnTo>
                  <a:pt x="360172" y="112801"/>
                </a:lnTo>
                <a:lnTo>
                  <a:pt x="341642" y="152730"/>
                </a:lnTo>
                <a:lnTo>
                  <a:pt x="332003" y="152730"/>
                </a:lnTo>
                <a:lnTo>
                  <a:pt x="324294" y="151879"/>
                </a:lnTo>
                <a:lnTo>
                  <a:pt x="317677" y="149326"/>
                </a:lnTo>
                <a:lnTo>
                  <a:pt x="312115" y="145072"/>
                </a:lnTo>
                <a:lnTo>
                  <a:pt x="307632" y="139128"/>
                </a:lnTo>
                <a:lnTo>
                  <a:pt x="307632" y="84518"/>
                </a:lnTo>
                <a:lnTo>
                  <a:pt x="312064" y="78473"/>
                </a:lnTo>
                <a:lnTo>
                  <a:pt x="317563" y="74155"/>
                </a:lnTo>
                <a:lnTo>
                  <a:pt x="324142" y="71564"/>
                </a:lnTo>
                <a:lnTo>
                  <a:pt x="331787" y="70700"/>
                </a:lnTo>
                <a:lnTo>
                  <a:pt x="341579" y="70700"/>
                </a:lnTo>
                <a:lnTo>
                  <a:pt x="360172" y="110515"/>
                </a:lnTo>
                <a:lnTo>
                  <a:pt x="360172" y="52527"/>
                </a:lnTo>
                <a:lnTo>
                  <a:pt x="358800" y="51625"/>
                </a:lnTo>
                <a:lnTo>
                  <a:pt x="348945" y="48310"/>
                </a:lnTo>
                <a:lnTo>
                  <a:pt x="337654" y="47205"/>
                </a:lnTo>
                <a:lnTo>
                  <a:pt x="327012" y="47840"/>
                </a:lnTo>
                <a:lnTo>
                  <a:pt x="318223" y="49707"/>
                </a:lnTo>
                <a:lnTo>
                  <a:pt x="311315" y="52844"/>
                </a:lnTo>
                <a:lnTo>
                  <a:pt x="306273" y="57213"/>
                </a:lnTo>
                <a:lnTo>
                  <a:pt x="305676" y="49390"/>
                </a:lnTo>
                <a:lnTo>
                  <a:pt x="280873" y="49390"/>
                </a:lnTo>
                <a:lnTo>
                  <a:pt x="280873" y="218859"/>
                </a:lnTo>
                <a:lnTo>
                  <a:pt x="307632" y="218859"/>
                </a:lnTo>
                <a:lnTo>
                  <a:pt x="307632" y="167360"/>
                </a:lnTo>
                <a:lnTo>
                  <a:pt x="312432" y="171043"/>
                </a:lnTo>
                <a:lnTo>
                  <a:pt x="319087" y="173685"/>
                </a:lnTo>
                <a:lnTo>
                  <a:pt x="327609" y="175260"/>
                </a:lnTo>
                <a:lnTo>
                  <a:pt x="337985" y="175780"/>
                </a:lnTo>
                <a:lnTo>
                  <a:pt x="349084" y="174663"/>
                </a:lnTo>
                <a:lnTo>
                  <a:pt x="379780" y="148132"/>
                </a:lnTo>
                <a:lnTo>
                  <a:pt x="386930" y="112801"/>
                </a:lnTo>
                <a:lnTo>
                  <a:pt x="386930" y="110515"/>
                </a:lnTo>
                <a:close/>
              </a:path>
              <a:path w="935354" h="219075">
                <a:moveTo>
                  <a:pt x="466928" y="49923"/>
                </a:moveTo>
                <a:lnTo>
                  <a:pt x="463054" y="48120"/>
                </a:lnTo>
                <a:lnTo>
                  <a:pt x="458990" y="47205"/>
                </a:lnTo>
                <a:lnTo>
                  <a:pt x="454748" y="47205"/>
                </a:lnTo>
                <a:lnTo>
                  <a:pt x="445655" y="47713"/>
                </a:lnTo>
                <a:lnTo>
                  <a:pt x="438454" y="49212"/>
                </a:lnTo>
                <a:lnTo>
                  <a:pt x="433146" y="51701"/>
                </a:lnTo>
                <a:lnTo>
                  <a:pt x="429729" y="55206"/>
                </a:lnTo>
                <a:lnTo>
                  <a:pt x="429514" y="49390"/>
                </a:lnTo>
                <a:lnTo>
                  <a:pt x="403517" y="49390"/>
                </a:lnTo>
                <a:lnTo>
                  <a:pt x="403517" y="173609"/>
                </a:lnTo>
                <a:lnTo>
                  <a:pt x="430161" y="173609"/>
                </a:lnTo>
                <a:lnTo>
                  <a:pt x="430161" y="87452"/>
                </a:lnTo>
                <a:lnTo>
                  <a:pt x="433920" y="81178"/>
                </a:lnTo>
                <a:lnTo>
                  <a:pt x="439115" y="76695"/>
                </a:lnTo>
                <a:lnTo>
                  <a:pt x="445731" y="74002"/>
                </a:lnTo>
                <a:lnTo>
                  <a:pt x="453771" y="73101"/>
                </a:lnTo>
                <a:lnTo>
                  <a:pt x="457111" y="73101"/>
                </a:lnTo>
                <a:lnTo>
                  <a:pt x="461454" y="73621"/>
                </a:lnTo>
                <a:lnTo>
                  <a:pt x="466826" y="74676"/>
                </a:lnTo>
                <a:lnTo>
                  <a:pt x="466928" y="49923"/>
                </a:lnTo>
                <a:close/>
              </a:path>
              <a:path w="935354" h="219075">
                <a:moveTo>
                  <a:pt x="587654" y="109220"/>
                </a:moveTo>
                <a:lnTo>
                  <a:pt x="586562" y="96583"/>
                </a:lnTo>
                <a:lnTo>
                  <a:pt x="583603" y="85013"/>
                </a:lnTo>
                <a:lnTo>
                  <a:pt x="578789" y="74498"/>
                </a:lnTo>
                <a:lnTo>
                  <a:pt x="575792" y="70269"/>
                </a:lnTo>
                <a:lnTo>
                  <a:pt x="572096" y="65049"/>
                </a:lnTo>
                <a:lnTo>
                  <a:pt x="563803" y="57238"/>
                </a:lnTo>
                <a:lnTo>
                  <a:pt x="560895" y="55575"/>
                </a:lnTo>
                <a:lnTo>
                  <a:pt x="560895" y="113131"/>
                </a:lnTo>
                <a:lnTo>
                  <a:pt x="560374" y="121081"/>
                </a:lnTo>
                <a:lnTo>
                  <a:pt x="540664" y="152730"/>
                </a:lnTo>
                <a:lnTo>
                  <a:pt x="530872" y="152730"/>
                </a:lnTo>
                <a:lnTo>
                  <a:pt x="501103" y="120764"/>
                </a:lnTo>
                <a:lnTo>
                  <a:pt x="500646" y="113131"/>
                </a:lnTo>
                <a:lnTo>
                  <a:pt x="500697" y="109220"/>
                </a:lnTo>
                <a:lnTo>
                  <a:pt x="517613" y="73240"/>
                </a:lnTo>
                <a:lnTo>
                  <a:pt x="530656" y="70269"/>
                </a:lnTo>
                <a:lnTo>
                  <a:pt x="537679" y="71018"/>
                </a:lnTo>
                <a:lnTo>
                  <a:pt x="560412" y="102425"/>
                </a:lnTo>
                <a:lnTo>
                  <a:pt x="560895" y="113131"/>
                </a:lnTo>
                <a:lnTo>
                  <a:pt x="560895" y="55575"/>
                </a:lnTo>
                <a:lnTo>
                  <a:pt x="554126" y="51676"/>
                </a:lnTo>
                <a:lnTo>
                  <a:pt x="543077" y="48323"/>
                </a:lnTo>
                <a:lnTo>
                  <a:pt x="530656" y="47205"/>
                </a:lnTo>
                <a:lnTo>
                  <a:pt x="518236" y="48348"/>
                </a:lnTo>
                <a:lnTo>
                  <a:pt x="482549" y="74993"/>
                </a:lnTo>
                <a:lnTo>
                  <a:pt x="474002" y="113131"/>
                </a:lnTo>
                <a:lnTo>
                  <a:pt x="474941" y="125641"/>
                </a:lnTo>
                <a:lnTo>
                  <a:pt x="497598" y="165595"/>
                </a:lnTo>
                <a:lnTo>
                  <a:pt x="530872" y="175780"/>
                </a:lnTo>
                <a:lnTo>
                  <a:pt x="543293" y="174650"/>
                </a:lnTo>
                <a:lnTo>
                  <a:pt x="554355" y="171259"/>
                </a:lnTo>
                <a:lnTo>
                  <a:pt x="564045" y="165595"/>
                </a:lnTo>
                <a:lnTo>
                  <a:pt x="572376" y="157670"/>
                </a:lnTo>
                <a:lnTo>
                  <a:pt x="575818" y="152730"/>
                </a:lnTo>
                <a:lnTo>
                  <a:pt x="579056" y="148082"/>
                </a:lnTo>
                <a:lnTo>
                  <a:pt x="583831" y="137401"/>
                </a:lnTo>
                <a:lnTo>
                  <a:pt x="586701" y="125641"/>
                </a:lnTo>
                <a:lnTo>
                  <a:pt x="587629" y="113131"/>
                </a:lnTo>
                <a:lnTo>
                  <a:pt x="587654" y="109220"/>
                </a:lnTo>
                <a:close/>
              </a:path>
              <a:path w="935354" h="219075">
                <a:moveTo>
                  <a:pt x="702030" y="167957"/>
                </a:moveTo>
                <a:lnTo>
                  <a:pt x="701116" y="165341"/>
                </a:lnTo>
                <a:lnTo>
                  <a:pt x="700214" y="162788"/>
                </a:lnTo>
                <a:lnTo>
                  <a:pt x="698931" y="156857"/>
                </a:lnTo>
                <a:lnTo>
                  <a:pt x="698322" y="151638"/>
                </a:lnTo>
                <a:lnTo>
                  <a:pt x="698157" y="150164"/>
                </a:lnTo>
                <a:lnTo>
                  <a:pt x="697979" y="145338"/>
                </a:lnTo>
                <a:lnTo>
                  <a:pt x="697890" y="116395"/>
                </a:lnTo>
                <a:lnTo>
                  <a:pt x="697788" y="88544"/>
                </a:lnTo>
                <a:lnTo>
                  <a:pt x="677418" y="53200"/>
                </a:lnTo>
                <a:lnTo>
                  <a:pt x="650900" y="47205"/>
                </a:lnTo>
                <a:lnTo>
                  <a:pt x="640194" y="47955"/>
                </a:lnTo>
                <a:lnTo>
                  <a:pt x="604304" y="72542"/>
                </a:lnTo>
                <a:lnTo>
                  <a:pt x="600862" y="88544"/>
                </a:lnTo>
                <a:lnTo>
                  <a:pt x="627507" y="88544"/>
                </a:lnTo>
                <a:lnTo>
                  <a:pt x="627507" y="82486"/>
                </a:lnTo>
                <a:lnTo>
                  <a:pt x="629488" y="77889"/>
                </a:lnTo>
                <a:lnTo>
                  <a:pt x="637425" y="71539"/>
                </a:lnTo>
                <a:lnTo>
                  <a:pt x="642848" y="69938"/>
                </a:lnTo>
                <a:lnTo>
                  <a:pt x="656996" y="69938"/>
                </a:lnTo>
                <a:lnTo>
                  <a:pt x="662393" y="71716"/>
                </a:lnTo>
                <a:lnTo>
                  <a:pt x="665911" y="75272"/>
                </a:lnTo>
                <a:lnTo>
                  <a:pt x="669467" y="78790"/>
                </a:lnTo>
                <a:lnTo>
                  <a:pt x="671245" y="83578"/>
                </a:lnTo>
                <a:lnTo>
                  <a:pt x="671245" y="95719"/>
                </a:lnTo>
                <a:lnTo>
                  <a:pt x="671245" y="116395"/>
                </a:lnTo>
                <a:lnTo>
                  <a:pt x="671245" y="136626"/>
                </a:lnTo>
                <a:lnTo>
                  <a:pt x="669531" y="140068"/>
                </a:lnTo>
                <a:lnTo>
                  <a:pt x="666280" y="143446"/>
                </a:lnTo>
                <a:lnTo>
                  <a:pt x="656666" y="150012"/>
                </a:lnTo>
                <a:lnTo>
                  <a:pt x="650976" y="151638"/>
                </a:lnTo>
                <a:lnTo>
                  <a:pt x="637806" y="151638"/>
                </a:lnTo>
                <a:lnTo>
                  <a:pt x="632955" y="150025"/>
                </a:lnTo>
                <a:lnTo>
                  <a:pt x="629793" y="146799"/>
                </a:lnTo>
                <a:lnTo>
                  <a:pt x="626681" y="143573"/>
                </a:lnTo>
                <a:lnTo>
                  <a:pt x="625119" y="139598"/>
                </a:lnTo>
                <a:lnTo>
                  <a:pt x="625119" y="134886"/>
                </a:lnTo>
                <a:lnTo>
                  <a:pt x="627037" y="127025"/>
                </a:lnTo>
                <a:lnTo>
                  <a:pt x="632802" y="121310"/>
                </a:lnTo>
                <a:lnTo>
                  <a:pt x="642404" y="117779"/>
                </a:lnTo>
                <a:lnTo>
                  <a:pt x="655853" y="116395"/>
                </a:lnTo>
                <a:lnTo>
                  <a:pt x="671245" y="116395"/>
                </a:lnTo>
                <a:lnTo>
                  <a:pt x="671245" y="95719"/>
                </a:lnTo>
                <a:lnTo>
                  <a:pt x="654596" y="95719"/>
                </a:lnTo>
                <a:lnTo>
                  <a:pt x="642569" y="96393"/>
                </a:lnTo>
                <a:lnTo>
                  <a:pt x="607047" y="112268"/>
                </a:lnTo>
                <a:lnTo>
                  <a:pt x="598462" y="136626"/>
                </a:lnTo>
                <a:lnTo>
                  <a:pt x="598551" y="139598"/>
                </a:lnTo>
                <a:lnTo>
                  <a:pt x="623951" y="173024"/>
                </a:lnTo>
                <a:lnTo>
                  <a:pt x="641438" y="175780"/>
                </a:lnTo>
                <a:lnTo>
                  <a:pt x="649198" y="175780"/>
                </a:lnTo>
                <a:lnTo>
                  <a:pt x="656107" y="174269"/>
                </a:lnTo>
                <a:lnTo>
                  <a:pt x="668210" y="168135"/>
                </a:lnTo>
                <a:lnTo>
                  <a:pt x="671639" y="166179"/>
                </a:lnTo>
                <a:lnTo>
                  <a:pt x="672439" y="165341"/>
                </a:lnTo>
                <a:lnTo>
                  <a:pt x="672541" y="166433"/>
                </a:lnTo>
                <a:lnTo>
                  <a:pt x="673633" y="169189"/>
                </a:lnTo>
                <a:lnTo>
                  <a:pt x="675703" y="173609"/>
                </a:lnTo>
                <a:lnTo>
                  <a:pt x="702030" y="173609"/>
                </a:lnTo>
                <a:lnTo>
                  <a:pt x="702030" y="167957"/>
                </a:lnTo>
                <a:close/>
              </a:path>
              <a:path w="935354" h="219075">
                <a:moveTo>
                  <a:pt x="825042" y="96380"/>
                </a:moveTo>
                <a:lnTo>
                  <a:pt x="810361" y="60375"/>
                </a:lnTo>
                <a:lnTo>
                  <a:pt x="774738" y="47205"/>
                </a:lnTo>
                <a:lnTo>
                  <a:pt x="761555" y="48374"/>
                </a:lnTo>
                <a:lnTo>
                  <a:pt x="726859" y="75501"/>
                </a:lnTo>
                <a:lnTo>
                  <a:pt x="719150" y="109220"/>
                </a:lnTo>
                <a:lnTo>
                  <a:pt x="719150" y="113779"/>
                </a:lnTo>
                <a:lnTo>
                  <a:pt x="732853" y="157187"/>
                </a:lnTo>
                <a:lnTo>
                  <a:pt x="774738" y="175780"/>
                </a:lnTo>
                <a:lnTo>
                  <a:pt x="784364" y="174993"/>
                </a:lnTo>
                <a:lnTo>
                  <a:pt x="820623" y="148513"/>
                </a:lnTo>
                <a:lnTo>
                  <a:pt x="825042" y="129882"/>
                </a:lnTo>
                <a:lnTo>
                  <a:pt x="799426" y="129882"/>
                </a:lnTo>
                <a:lnTo>
                  <a:pt x="798842" y="137604"/>
                </a:lnTo>
                <a:lnTo>
                  <a:pt x="796175" y="143357"/>
                </a:lnTo>
                <a:lnTo>
                  <a:pt x="786714" y="150863"/>
                </a:lnTo>
                <a:lnTo>
                  <a:pt x="781151" y="152730"/>
                </a:lnTo>
                <a:lnTo>
                  <a:pt x="774738" y="152730"/>
                </a:lnTo>
                <a:lnTo>
                  <a:pt x="767232" y="152730"/>
                </a:lnTo>
                <a:lnTo>
                  <a:pt x="745794" y="120345"/>
                </a:lnTo>
                <a:lnTo>
                  <a:pt x="745794" y="102717"/>
                </a:lnTo>
                <a:lnTo>
                  <a:pt x="767295" y="70269"/>
                </a:lnTo>
                <a:lnTo>
                  <a:pt x="781875" y="70269"/>
                </a:lnTo>
                <a:lnTo>
                  <a:pt x="787628" y="72504"/>
                </a:lnTo>
                <a:lnTo>
                  <a:pt x="796366" y="81419"/>
                </a:lnTo>
                <a:lnTo>
                  <a:pt x="798842" y="87896"/>
                </a:lnTo>
                <a:lnTo>
                  <a:pt x="799426" y="96380"/>
                </a:lnTo>
                <a:lnTo>
                  <a:pt x="825042" y="96380"/>
                </a:lnTo>
                <a:close/>
              </a:path>
              <a:path w="935354" h="219075">
                <a:moveTo>
                  <a:pt x="934859" y="92684"/>
                </a:moveTo>
                <a:lnTo>
                  <a:pt x="917562" y="53174"/>
                </a:lnTo>
                <a:lnTo>
                  <a:pt x="893851" y="47205"/>
                </a:lnTo>
                <a:lnTo>
                  <a:pt x="883310" y="47853"/>
                </a:lnTo>
                <a:lnTo>
                  <a:pt x="874560" y="49809"/>
                </a:lnTo>
                <a:lnTo>
                  <a:pt x="867600" y="53047"/>
                </a:lnTo>
                <a:lnTo>
                  <a:pt x="862406" y="57594"/>
                </a:lnTo>
                <a:lnTo>
                  <a:pt x="862406" y="0"/>
                </a:lnTo>
                <a:lnTo>
                  <a:pt x="835761" y="0"/>
                </a:lnTo>
                <a:lnTo>
                  <a:pt x="835761" y="173609"/>
                </a:lnTo>
                <a:lnTo>
                  <a:pt x="862406" y="173609"/>
                </a:lnTo>
                <a:lnTo>
                  <a:pt x="862406" y="87020"/>
                </a:lnTo>
                <a:lnTo>
                  <a:pt x="864768" y="82384"/>
                </a:lnTo>
                <a:lnTo>
                  <a:pt x="868159" y="78498"/>
                </a:lnTo>
                <a:lnTo>
                  <a:pt x="876998" y="72263"/>
                </a:lnTo>
                <a:lnTo>
                  <a:pt x="882103" y="70700"/>
                </a:lnTo>
                <a:lnTo>
                  <a:pt x="887869" y="70700"/>
                </a:lnTo>
                <a:lnTo>
                  <a:pt x="894613" y="70700"/>
                </a:lnTo>
                <a:lnTo>
                  <a:pt x="899668" y="72351"/>
                </a:lnTo>
                <a:lnTo>
                  <a:pt x="906411" y="78917"/>
                </a:lnTo>
                <a:lnTo>
                  <a:pt x="908100" y="84696"/>
                </a:lnTo>
                <a:lnTo>
                  <a:pt x="908100" y="173609"/>
                </a:lnTo>
                <a:lnTo>
                  <a:pt x="934859" y="173609"/>
                </a:lnTo>
                <a:lnTo>
                  <a:pt x="934859" y="9268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1084392" y="3184664"/>
            <a:ext cx="965200" cy="220345"/>
            <a:chOff x="1084392" y="3184664"/>
            <a:chExt cx="965200" cy="220345"/>
          </a:xfrm>
        </p:grpSpPr>
        <p:sp>
          <p:nvSpPr>
            <p:cNvPr id="33" name="object 33"/>
            <p:cNvSpPr/>
            <p:nvPr/>
          </p:nvSpPr>
          <p:spPr>
            <a:xfrm>
              <a:off x="1084389" y="3184677"/>
              <a:ext cx="649605" cy="220345"/>
            </a:xfrm>
            <a:custGeom>
              <a:avLst/>
              <a:gdLst/>
              <a:ahLst/>
              <a:cxnLst/>
              <a:rect l="l" t="t" r="r" b="b"/>
              <a:pathLst>
                <a:path w="649605" h="220345">
                  <a:moveTo>
                    <a:pt x="148805" y="173609"/>
                  </a:moveTo>
                  <a:lnTo>
                    <a:pt x="132956" y="132156"/>
                  </a:lnTo>
                  <a:lnTo>
                    <a:pt x="123875" y="108445"/>
                  </a:lnTo>
                  <a:lnTo>
                    <a:pt x="100533" y="47421"/>
                  </a:lnTo>
                  <a:lnTo>
                    <a:pt x="96532" y="36982"/>
                  </a:lnTo>
                  <a:lnTo>
                    <a:pt x="96532" y="108445"/>
                  </a:lnTo>
                  <a:lnTo>
                    <a:pt x="52158" y="108445"/>
                  </a:lnTo>
                  <a:lnTo>
                    <a:pt x="74345" y="47421"/>
                  </a:lnTo>
                  <a:lnTo>
                    <a:pt x="96532" y="108445"/>
                  </a:lnTo>
                  <a:lnTo>
                    <a:pt x="96532" y="36982"/>
                  </a:lnTo>
                  <a:lnTo>
                    <a:pt x="85712" y="8699"/>
                  </a:lnTo>
                  <a:lnTo>
                    <a:pt x="62865" y="8699"/>
                  </a:lnTo>
                  <a:lnTo>
                    <a:pt x="0" y="173609"/>
                  </a:lnTo>
                  <a:lnTo>
                    <a:pt x="28448" y="173609"/>
                  </a:lnTo>
                  <a:lnTo>
                    <a:pt x="43459" y="132156"/>
                  </a:lnTo>
                  <a:lnTo>
                    <a:pt x="105130" y="132156"/>
                  </a:lnTo>
                  <a:lnTo>
                    <a:pt x="120256" y="173609"/>
                  </a:lnTo>
                  <a:lnTo>
                    <a:pt x="148805" y="173609"/>
                  </a:lnTo>
                  <a:close/>
                </a:path>
                <a:path w="649605" h="220345">
                  <a:moveTo>
                    <a:pt x="186842" y="0"/>
                  </a:moveTo>
                  <a:lnTo>
                    <a:pt x="160083" y="0"/>
                  </a:lnTo>
                  <a:lnTo>
                    <a:pt x="160083" y="173609"/>
                  </a:lnTo>
                  <a:lnTo>
                    <a:pt x="186842" y="173609"/>
                  </a:lnTo>
                  <a:lnTo>
                    <a:pt x="186842" y="0"/>
                  </a:lnTo>
                  <a:close/>
                </a:path>
                <a:path w="649605" h="220345">
                  <a:moveTo>
                    <a:pt x="315201" y="49377"/>
                  </a:moveTo>
                  <a:lnTo>
                    <a:pt x="290626" y="49377"/>
                  </a:lnTo>
                  <a:lnTo>
                    <a:pt x="290080" y="57048"/>
                  </a:lnTo>
                  <a:lnTo>
                    <a:pt x="288467" y="55626"/>
                  </a:lnTo>
                  <a:lnTo>
                    <a:pt x="288467" y="85064"/>
                  </a:lnTo>
                  <a:lnTo>
                    <a:pt x="288429" y="137464"/>
                  </a:lnTo>
                  <a:lnTo>
                    <a:pt x="284124" y="143789"/>
                  </a:lnTo>
                  <a:lnTo>
                    <a:pt x="278523" y="148450"/>
                  </a:lnTo>
                  <a:lnTo>
                    <a:pt x="271729" y="151244"/>
                  </a:lnTo>
                  <a:lnTo>
                    <a:pt x="263753" y="152171"/>
                  </a:lnTo>
                  <a:lnTo>
                    <a:pt x="254114" y="152171"/>
                  </a:lnTo>
                  <a:lnTo>
                    <a:pt x="236016" y="112801"/>
                  </a:lnTo>
                  <a:lnTo>
                    <a:pt x="236016" y="110515"/>
                  </a:lnTo>
                  <a:lnTo>
                    <a:pt x="254292" y="70700"/>
                  </a:lnTo>
                  <a:lnTo>
                    <a:pt x="288467" y="85064"/>
                  </a:lnTo>
                  <a:lnTo>
                    <a:pt x="288467" y="55626"/>
                  </a:lnTo>
                  <a:lnTo>
                    <a:pt x="285229" y="52743"/>
                  </a:lnTo>
                  <a:lnTo>
                    <a:pt x="278434" y="49669"/>
                  </a:lnTo>
                  <a:lnTo>
                    <a:pt x="269722" y="47815"/>
                  </a:lnTo>
                  <a:lnTo>
                    <a:pt x="259080" y="47205"/>
                  </a:lnTo>
                  <a:lnTo>
                    <a:pt x="248107" y="48310"/>
                  </a:lnTo>
                  <a:lnTo>
                    <a:pt x="216827" y="74295"/>
                  </a:lnTo>
                  <a:lnTo>
                    <a:pt x="209359" y="110515"/>
                  </a:lnTo>
                  <a:lnTo>
                    <a:pt x="209359" y="112801"/>
                  </a:lnTo>
                  <a:lnTo>
                    <a:pt x="222694" y="157721"/>
                  </a:lnTo>
                  <a:lnTo>
                    <a:pt x="258864" y="175780"/>
                  </a:lnTo>
                  <a:lnTo>
                    <a:pt x="269163" y="175247"/>
                  </a:lnTo>
                  <a:lnTo>
                    <a:pt x="277545" y="173672"/>
                  </a:lnTo>
                  <a:lnTo>
                    <a:pt x="284010" y="171043"/>
                  </a:lnTo>
                  <a:lnTo>
                    <a:pt x="288556" y="167347"/>
                  </a:lnTo>
                  <a:lnTo>
                    <a:pt x="288556" y="178168"/>
                  </a:lnTo>
                  <a:lnTo>
                    <a:pt x="286054" y="185204"/>
                  </a:lnTo>
                  <a:lnTo>
                    <a:pt x="276047" y="194640"/>
                  </a:lnTo>
                  <a:lnTo>
                    <a:pt x="269227" y="196989"/>
                  </a:lnTo>
                  <a:lnTo>
                    <a:pt x="260604" y="196989"/>
                  </a:lnTo>
                  <a:lnTo>
                    <a:pt x="252272" y="195884"/>
                  </a:lnTo>
                  <a:lnTo>
                    <a:pt x="244259" y="192570"/>
                  </a:lnTo>
                  <a:lnTo>
                    <a:pt x="236550" y="187045"/>
                  </a:lnTo>
                  <a:lnTo>
                    <a:pt x="229158" y="179311"/>
                  </a:lnTo>
                  <a:lnTo>
                    <a:pt x="214363" y="196062"/>
                  </a:lnTo>
                  <a:lnTo>
                    <a:pt x="247764" y="218478"/>
                  </a:lnTo>
                  <a:lnTo>
                    <a:pt x="255663" y="220052"/>
                  </a:lnTo>
                  <a:lnTo>
                    <a:pt x="262115" y="220052"/>
                  </a:lnTo>
                  <a:lnTo>
                    <a:pt x="300253" y="206349"/>
                  </a:lnTo>
                  <a:lnTo>
                    <a:pt x="307733" y="196989"/>
                  </a:lnTo>
                  <a:lnTo>
                    <a:pt x="311467" y="189865"/>
                  </a:lnTo>
                  <a:lnTo>
                    <a:pt x="314274" y="179552"/>
                  </a:lnTo>
                  <a:lnTo>
                    <a:pt x="315201" y="167843"/>
                  </a:lnTo>
                  <a:lnTo>
                    <a:pt x="315201" y="167347"/>
                  </a:lnTo>
                  <a:lnTo>
                    <a:pt x="315201" y="152171"/>
                  </a:lnTo>
                  <a:lnTo>
                    <a:pt x="315201" y="70700"/>
                  </a:lnTo>
                  <a:lnTo>
                    <a:pt x="315201" y="57048"/>
                  </a:lnTo>
                  <a:lnTo>
                    <a:pt x="315201" y="49377"/>
                  </a:lnTo>
                  <a:close/>
                </a:path>
                <a:path w="649605" h="220345">
                  <a:moveTo>
                    <a:pt x="445020" y="109207"/>
                  </a:moveTo>
                  <a:lnTo>
                    <a:pt x="443928" y="96570"/>
                  </a:lnTo>
                  <a:lnTo>
                    <a:pt x="440969" y="85001"/>
                  </a:lnTo>
                  <a:lnTo>
                    <a:pt x="436156" y="74498"/>
                  </a:lnTo>
                  <a:lnTo>
                    <a:pt x="433158" y="70269"/>
                  </a:lnTo>
                  <a:lnTo>
                    <a:pt x="429463" y="65049"/>
                  </a:lnTo>
                  <a:lnTo>
                    <a:pt x="421170" y="57238"/>
                  </a:lnTo>
                  <a:lnTo>
                    <a:pt x="418261" y="55575"/>
                  </a:lnTo>
                  <a:lnTo>
                    <a:pt x="418261" y="113118"/>
                  </a:lnTo>
                  <a:lnTo>
                    <a:pt x="417741" y="121081"/>
                  </a:lnTo>
                  <a:lnTo>
                    <a:pt x="398030" y="152717"/>
                  </a:lnTo>
                  <a:lnTo>
                    <a:pt x="388239" y="152717"/>
                  </a:lnTo>
                  <a:lnTo>
                    <a:pt x="358470" y="120764"/>
                  </a:lnTo>
                  <a:lnTo>
                    <a:pt x="358013" y="113118"/>
                  </a:lnTo>
                  <a:lnTo>
                    <a:pt x="358063" y="109207"/>
                  </a:lnTo>
                  <a:lnTo>
                    <a:pt x="374980" y="73228"/>
                  </a:lnTo>
                  <a:lnTo>
                    <a:pt x="388023" y="70269"/>
                  </a:lnTo>
                  <a:lnTo>
                    <a:pt x="395046" y="71005"/>
                  </a:lnTo>
                  <a:lnTo>
                    <a:pt x="417779" y="102412"/>
                  </a:lnTo>
                  <a:lnTo>
                    <a:pt x="418261" y="113118"/>
                  </a:lnTo>
                  <a:lnTo>
                    <a:pt x="418261" y="55575"/>
                  </a:lnTo>
                  <a:lnTo>
                    <a:pt x="411492" y="51663"/>
                  </a:lnTo>
                  <a:lnTo>
                    <a:pt x="400443" y="48323"/>
                  </a:lnTo>
                  <a:lnTo>
                    <a:pt x="388023" y="47205"/>
                  </a:lnTo>
                  <a:lnTo>
                    <a:pt x="375602" y="48336"/>
                  </a:lnTo>
                  <a:lnTo>
                    <a:pt x="339915" y="74993"/>
                  </a:lnTo>
                  <a:lnTo>
                    <a:pt x="331368" y="113118"/>
                  </a:lnTo>
                  <a:lnTo>
                    <a:pt x="332308" y="125641"/>
                  </a:lnTo>
                  <a:lnTo>
                    <a:pt x="354965" y="165595"/>
                  </a:lnTo>
                  <a:lnTo>
                    <a:pt x="388239" y="175780"/>
                  </a:lnTo>
                  <a:lnTo>
                    <a:pt x="400659" y="174650"/>
                  </a:lnTo>
                  <a:lnTo>
                    <a:pt x="411721" y="171246"/>
                  </a:lnTo>
                  <a:lnTo>
                    <a:pt x="421411" y="165595"/>
                  </a:lnTo>
                  <a:lnTo>
                    <a:pt x="429742" y="157670"/>
                  </a:lnTo>
                  <a:lnTo>
                    <a:pt x="433184" y="152717"/>
                  </a:lnTo>
                  <a:lnTo>
                    <a:pt x="436422" y="148069"/>
                  </a:lnTo>
                  <a:lnTo>
                    <a:pt x="441198" y="137401"/>
                  </a:lnTo>
                  <a:lnTo>
                    <a:pt x="444068" y="125641"/>
                  </a:lnTo>
                  <a:lnTo>
                    <a:pt x="444995" y="113118"/>
                  </a:lnTo>
                  <a:lnTo>
                    <a:pt x="445020" y="109207"/>
                  </a:lnTo>
                  <a:close/>
                </a:path>
                <a:path w="649605" h="220345">
                  <a:moveTo>
                    <a:pt x="522630" y="49923"/>
                  </a:moveTo>
                  <a:lnTo>
                    <a:pt x="518744" y="48107"/>
                  </a:lnTo>
                  <a:lnTo>
                    <a:pt x="514680" y="47205"/>
                  </a:lnTo>
                  <a:lnTo>
                    <a:pt x="510438" y="47205"/>
                  </a:lnTo>
                  <a:lnTo>
                    <a:pt x="501357" y="47701"/>
                  </a:lnTo>
                  <a:lnTo>
                    <a:pt x="494157" y="49199"/>
                  </a:lnTo>
                  <a:lnTo>
                    <a:pt x="488848" y="51701"/>
                  </a:lnTo>
                  <a:lnTo>
                    <a:pt x="485419" y="55194"/>
                  </a:lnTo>
                  <a:lnTo>
                    <a:pt x="485203" y="49377"/>
                  </a:lnTo>
                  <a:lnTo>
                    <a:pt x="459206" y="49377"/>
                  </a:lnTo>
                  <a:lnTo>
                    <a:pt x="459206" y="173609"/>
                  </a:lnTo>
                  <a:lnTo>
                    <a:pt x="485863" y="173609"/>
                  </a:lnTo>
                  <a:lnTo>
                    <a:pt x="485863" y="87452"/>
                  </a:lnTo>
                  <a:lnTo>
                    <a:pt x="489623" y="81165"/>
                  </a:lnTo>
                  <a:lnTo>
                    <a:pt x="494804" y="76682"/>
                  </a:lnTo>
                  <a:lnTo>
                    <a:pt x="501421" y="73990"/>
                  </a:lnTo>
                  <a:lnTo>
                    <a:pt x="509460" y="73088"/>
                  </a:lnTo>
                  <a:lnTo>
                    <a:pt x="512800" y="73088"/>
                  </a:lnTo>
                  <a:lnTo>
                    <a:pt x="517144" y="73621"/>
                  </a:lnTo>
                  <a:lnTo>
                    <a:pt x="522516" y="74676"/>
                  </a:lnTo>
                  <a:lnTo>
                    <a:pt x="522630" y="49923"/>
                  </a:lnTo>
                  <a:close/>
                </a:path>
                <a:path w="649605" h="220345">
                  <a:moveTo>
                    <a:pt x="565569" y="49377"/>
                  </a:moveTo>
                  <a:lnTo>
                    <a:pt x="538810" y="49377"/>
                  </a:lnTo>
                  <a:lnTo>
                    <a:pt x="538810" y="173609"/>
                  </a:lnTo>
                  <a:lnTo>
                    <a:pt x="565569" y="173609"/>
                  </a:lnTo>
                  <a:lnTo>
                    <a:pt x="565569" y="49377"/>
                  </a:lnTo>
                  <a:close/>
                </a:path>
                <a:path w="649605" h="220345">
                  <a:moveTo>
                    <a:pt x="567639" y="17322"/>
                  </a:moveTo>
                  <a:lnTo>
                    <a:pt x="566293" y="13830"/>
                  </a:lnTo>
                  <a:lnTo>
                    <a:pt x="560933" y="7988"/>
                  </a:lnTo>
                  <a:lnTo>
                    <a:pt x="557199" y="6515"/>
                  </a:lnTo>
                  <a:lnTo>
                    <a:pt x="547509" y="6515"/>
                  </a:lnTo>
                  <a:lnTo>
                    <a:pt x="543763" y="7988"/>
                  </a:lnTo>
                  <a:lnTo>
                    <a:pt x="538581" y="13830"/>
                  </a:lnTo>
                  <a:lnTo>
                    <a:pt x="537286" y="17322"/>
                  </a:lnTo>
                  <a:lnTo>
                    <a:pt x="537298" y="25412"/>
                  </a:lnTo>
                  <a:lnTo>
                    <a:pt x="538581" y="28803"/>
                  </a:lnTo>
                  <a:lnTo>
                    <a:pt x="541147" y="31699"/>
                  </a:lnTo>
                  <a:lnTo>
                    <a:pt x="543763" y="34569"/>
                  </a:lnTo>
                  <a:lnTo>
                    <a:pt x="547509" y="36004"/>
                  </a:lnTo>
                  <a:lnTo>
                    <a:pt x="557199" y="36004"/>
                  </a:lnTo>
                  <a:lnTo>
                    <a:pt x="560933" y="34569"/>
                  </a:lnTo>
                  <a:lnTo>
                    <a:pt x="566293" y="28841"/>
                  </a:lnTo>
                  <a:lnTo>
                    <a:pt x="567639" y="25412"/>
                  </a:lnTo>
                  <a:lnTo>
                    <a:pt x="567639" y="17322"/>
                  </a:lnTo>
                  <a:close/>
                </a:path>
                <a:path w="649605" h="220345">
                  <a:moveTo>
                    <a:pt x="649224" y="172732"/>
                  </a:moveTo>
                  <a:lnTo>
                    <a:pt x="649109" y="149834"/>
                  </a:lnTo>
                  <a:lnTo>
                    <a:pt x="642912" y="151257"/>
                  </a:lnTo>
                  <a:lnTo>
                    <a:pt x="638670" y="151955"/>
                  </a:lnTo>
                  <a:lnTo>
                    <a:pt x="633628" y="151955"/>
                  </a:lnTo>
                  <a:lnTo>
                    <a:pt x="631329" y="151384"/>
                  </a:lnTo>
                  <a:lnTo>
                    <a:pt x="627634" y="149021"/>
                  </a:lnTo>
                  <a:lnTo>
                    <a:pt x="626706" y="146011"/>
                  </a:lnTo>
                  <a:lnTo>
                    <a:pt x="626706" y="71348"/>
                  </a:lnTo>
                  <a:lnTo>
                    <a:pt x="648677" y="71348"/>
                  </a:lnTo>
                  <a:lnTo>
                    <a:pt x="648677" y="49377"/>
                  </a:lnTo>
                  <a:lnTo>
                    <a:pt x="626706" y="49377"/>
                  </a:lnTo>
                  <a:lnTo>
                    <a:pt x="626706" y="20764"/>
                  </a:lnTo>
                  <a:lnTo>
                    <a:pt x="600049" y="20764"/>
                  </a:lnTo>
                  <a:lnTo>
                    <a:pt x="600049" y="49377"/>
                  </a:lnTo>
                  <a:lnTo>
                    <a:pt x="578510" y="49377"/>
                  </a:lnTo>
                  <a:lnTo>
                    <a:pt x="578510" y="71348"/>
                  </a:lnTo>
                  <a:lnTo>
                    <a:pt x="600049" y="71348"/>
                  </a:lnTo>
                  <a:lnTo>
                    <a:pt x="600049" y="141084"/>
                  </a:lnTo>
                  <a:lnTo>
                    <a:pt x="600621" y="149961"/>
                  </a:lnTo>
                  <a:lnTo>
                    <a:pt x="622134" y="175780"/>
                  </a:lnTo>
                  <a:lnTo>
                    <a:pt x="636536" y="175780"/>
                  </a:lnTo>
                  <a:lnTo>
                    <a:pt x="642797" y="174764"/>
                  </a:lnTo>
                  <a:lnTo>
                    <a:pt x="649224" y="17273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5243" y="3184664"/>
              <a:ext cx="99097" cy="17361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7554" y="3231874"/>
              <a:ext cx="171653" cy="126401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9616" y="3191191"/>
            <a:ext cx="136952" cy="16925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2326375" y="3184664"/>
            <a:ext cx="1165860" cy="221615"/>
            <a:chOff x="2326375" y="3184664"/>
            <a:chExt cx="1165860" cy="221615"/>
          </a:xfrm>
        </p:grpSpPr>
        <p:sp>
          <p:nvSpPr>
            <p:cNvPr id="38" name="object 38"/>
            <p:cNvSpPr/>
            <p:nvPr/>
          </p:nvSpPr>
          <p:spPr>
            <a:xfrm>
              <a:off x="2326373" y="3184677"/>
              <a:ext cx="835660" cy="221615"/>
            </a:xfrm>
            <a:custGeom>
              <a:avLst/>
              <a:gdLst/>
              <a:ahLst/>
              <a:cxnLst/>
              <a:rect l="l" t="t" r="r" b="b"/>
              <a:pathLst>
                <a:path w="835660" h="221614">
                  <a:moveTo>
                    <a:pt x="121170" y="95935"/>
                  </a:moveTo>
                  <a:lnTo>
                    <a:pt x="116116" y="54444"/>
                  </a:lnTo>
                  <a:lnTo>
                    <a:pt x="93878" y="23774"/>
                  </a:lnTo>
                  <a:lnTo>
                    <a:pt x="93878" y="86258"/>
                  </a:lnTo>
                  <a:lnTo>
                    <a:pt x="93878" y="95935"/>
                  </a:lnTo>
                  <a:lnTo>
                    <a:pt x="81902" y="135420"/>
                  </a:lnTo>
                  <a:lnTo>
                    <a:pt x="46113" y="149999"/>
                  </a:lnTo>
                  <a:lnTo>
                    <a:pt x="27520" y="149999"/>
                  </a:lnTo>
                  <a:lnTo>
                    <a:pt x="27520" y="32410"/>
                  </a:lnTo>
                  <a:lnTo>
                    <a:pt x="48082" y="32410"/>
                  </a:lnTo>
                  <a:lnTo>
                    <a:pt x="87147" y="53975"/>
                  </a:lnTo>
                  <a:lnTo>
                    <a:pt x="93878" y="86258"/>
                  </a:lnTo>
                  <a:lnTo>
                    <a:pt x="93878" y="23774"/>
                  </a:lnTo>
                  <a:lnTo>
                    <a:pt x="90055" y="20535"/>
                  </a:lnTo>
                  <a:lnTo>
                    <a:pt x="77609" y="13957"/>
                  </a:lnTo>
                  <a:lnTo>
                    <a:pt x="63614" y="10007"/>
                  </a:lnTo>
                  <a:lnTo>
                    <a:pt x="48082" y="8699"/>
                  </a:lnTo>
                  <a:lnTo>
                    <a:pt x="0" y="8699"/>
                  </a:lnTo>
                  <a:lnTo>
                    <a:pt x="0" y="173609"/>
                  </a:lnTo>
                  <a:lnTo>
                    <a:pt x="46113" y="173609"/>
                  </a:lnTo>
                  <a:lnTo>
                    <a:pt x="89738" y="161798"/>
                  </a:lnTo>
                  <a:lnTo>
                    <a:pt x="102819" y="149999"/>
                  </a:lnTo>
                  <a:lnTo>
                    <a:pt x="109702" y="141198"/>
                  </a:lnTo>
                  <a:lnTo>
                    <a:pt x="116078" y="127939"/>
                  </a:lnTo>
                  <a:lnTo>
                    <a:pt x="119900" y="112864"/>
                  </a:lnTo>
                  <a:lnTo>
                    <a:pt x="121170" y="95935"/>
                  </a:lnTo>
                  <a:close/>
                </a:path>
                <a:path w="835660" h="221614">
                  <a:moveTo>
                    <a:pt x="242925" y="108115"/>
                  </a:moveTo>
                  <a:lnTo>
                    <a:pt x="242366" y="99314"/>
                  </a:lnTo>
                  <a:lnTo>
                    <a:pt x="242150" y="95770"/>
                  </a:lnTo>
                  <a:lnTo>
                    <a:pt x="239826" y="84429"/>
                  </a:lnTo>
                  <a:lnTo>
                    <a:pt x="235940" y="74117"/>
                  </a:lnTo>
                  <a:lnTo>
                    <a:pt x="233692" y="70269"/>
                  </a:lnTo>
                  <a:lnTo>
                    <a:pt x="230517" y="64820"/>
                  </a:lnTo>
                  <a:lnTo>
                    <a:pt x="223431" y="57111"/>
                  </a:lnTo>
                  <a:lnTo>
                    <a:pt x="216255" y="52692"/>
                  </a:lnTo>
                  <a:lnTo>
                    <a:pt x="216255" y="99148"/>
                  </a:lnTo>
                  <a:lnTo>
                    <a:pt x="164388" y="97459"/>
                  </a:lnTo>
                  <a:lnTo>
                    <a:pt x="165366" y="89738"/>
                  </a:lnTo>
                  <a:lnTo>
                    <a:pt x="168313" y="83286"/>
                  </a:lnTo>
                  <a:lnTo>
                    <a:pt x="178219" y="72872"/>
                  </a:lnTo>
                  <a:lnTo>
                    <a:pt x="184213" y="70269"/>
                  </a:lnTo>
                  <a:lnTo>
                    <a:pt x="200317" y="70269"/>
                  </a:lnTo>
                  <a:lnTo>
                    <a:pt x="206629" y="73291"/>
                  </a:lnTo>
                  <a:lnTo>
                    <a:pt x="210185" y="79349"/>
                  </a:lnTo>
                  <a:lnTo>
                    <a:pt x="213766" y="85407"/>
                  </a:lnTo>
                  <a:lnTo>
                    <a:pt x="215798" y="92062"/>
                  </a:lnTo>
                  <a:lnTo>
                    <a:pt x="216255" y="99148"/>
                  </a:lnTo>
                  <a:lnTo>
                    <a:pt x="216255" y="52692"/>
                  </a:lnTo>
                  <a:lnTo>
                    <a:pt x="214528" y="51612"/>
                  </a:lnTo>
                  <a:lnTo>
                    <a:pt x="203796" y="48310"/>
                  </a:lnTo>
                  <a:lnTo>
                    <a:pt x="191249" y="47205"/>
                  </a:lnTo>
                  <a:lnTo>
                    <a:pt x="184264" y="47675"/>
                  </a:lnTo>
                  <a:lnTo>
                    <a:pt x="148437" y="69951"/>
                  </a:lnTo>
                  <a:lnTo>
                    <a:pt x="136537" y="111061"/>
                  </a:lnTo>
                  <a:lnTo>
                    <a:pt x="136537" y="115620"/>
                  </a:lnTo>
                  <a:lnTo>
                    <a:pt x="152196" y="158813"/>
                  </a:lnTo>
                  <a:lnTo>
                    <a:pt x="193865" y="175780"/>
                  </a:lnTo>
                  <a:lnTo>
                    <a:pt x="202603" y="175310"/>
                  </a:lnTo>
                  <a:lnTo>
                    <a:pt x="238379" y="154686"/>
                  </a:lnTo>
                  <a:lnTo>
                    <a:pt x="242481" y="149072"/>
                  </a:lnTo>
                  <a:lnTo>
                    <a:pt x="225348" y="135483"/>
                  </a:lnTo>
                  <a:lnTo>
                    <a:pt x="220560" y="141744"/>
                  </a:lnTo>
                  <a:lnTo>
                    <a:pt x="215925" y="146215"/>
                  </a:lnTo>
                  <a:lnTo>
                    <a:pt x="206971" y="151498"/>
                  </a:lnTo>
                  <a:lnTo>
                    <a:pt x="201472" y="152831"/>
                  </a:lnTo>
                  <a:lnTo>
                    <a:pt x="185267" y="152831"/>
                  </a:lnTo>
                  <a:lnTo>
                    <a:pt x="177634" y="149377"/>
                  </a:lnTo>
                  <a:lnTo>
                    <a:pt x="166471" y="135610"/>
                  </a:lnTo>
                  <a:lnTo>
                    <a:pt x="163588" y="128244"/>
                  </a:lnTo>
                  <a:lnTo>
                    <a:pt x="163398" y="120408"/>
                  </a:lnTo>
                  <a:lnTo>
                    <a:pt x="242925" y="120408"/>
                  </a:lnTo>
                  <a:lnTo>
                    <a:pt x="242925" y="108115"/>
                  </a:lnTo>
                  <a:close/>
                </a:path>
                <a:path w="835660" h="221614">
                  <a:moveTo>
                    <a:pt x="370230" y="110515"/>
                  </a:moveTo>
                  <a:lnTo>
                    <a:pt x="369443" y="97155"/>
                  </a:lnTo>
                  <a:lnTo>
                    <a:pt x="367068" y="85102"/>
                  </a:lnTo>
                  <a:lnTo>
                    <a:pt x="363105" y="74345"/>
                  </a:lnTo>
                  <a:lnTo>
                    <a:pt x="360972" y="70700"/>
                  </a:lnTo>
                  <a:lnTo>
                    <a:pt x="357568" y="64884"/>
                  </a:lnTo>
                  <a:lnTo>
                    <a:pt x="350596" y="57213"/>
                  </a:lnTo>
                  <a:lnTo>
                    <a:pt x="343471" y="52527"/>
                  </a:lnTo>
                  <a:lnTo>
                    <a:pt x="343471" y="110515"/>
                  </a:lnTo>
                  <a:lnTo>
                    <a:pt x="343471" y="112801"/>
                  </a:lnTo>
                  <a:lnTo>
                    <a:pt x="343052" y="120802"/>
                  </a:lnTo>
                  <a:lnTo>
                    <a:pt x="324942" y="152717"/>
                  </a:lnTo>
                  <a:lnTo>
                    <a:pt x="315302" y="152717"/>
                  </a:lnTo>
                  <a:lnTo>
                    <a:pt x="307594" y="151866"/>
                  </a:lnTo>
                  <a:lnTo>
                    <a:pt x="300977" y="149313"/>
                  </a:lnTo>
                  <a:lnTo>
                    <a:pt x="295414" y="145072"/>
                  </a:lnTo>
                  <a:lnTo>
                    <a:pt x="290931" y="139115"/>
                  </a:lnTo>
                  <a:lnTo>
                    <a:pt x="290931" y="84518"/>
                  </a:lnTo>
                  <a:lnTo>
                    <a:pt x="295363" y="78473"/>
                  </a:lnTo>
                  <a:lnTo>
                    <a:pt x="300863" y="74155"/>
                  </a:lnTo>
                  <a:lnTo>
                    <a:pt x="307441" y="71564"/>
                  </a:lnTo>
                  <a:lnTo>
                    <a:pt x="315087" y="70700"/>
                  </a:lnTo>
                  <a:lnTo>
                    <a:pt x="324878" y="70700"/>
                  </a:lnTo>
                  <a:lnTo>
                    <a:pt x="343471" y="110515"/>
                  </a:lnTo>
                  <a:lnTo>
                    <a:pt x="343471" y="52527"/>
                  </a:lnTo>
                  <a:lnTo>
                    <a:pt x="342099" y="51625"/>
                  </a:lnTo>
                  <a:lnTo>
                    <a:pt x="332244" y="48310"/>
                  </a:lnTo>
                  <a:lnTo>
                    <a:pt x="320954" y="47205"/>
                  </a:lnTo>
                  <a:lnTo>
                    <a:pt x="310311" y="47828"/>
                  </a:lnTo>
                  <a:lnTo>
                    <a:pt x="301523" y="49707"/>
                  </a:lnTo>
                  <a:lnTo>
                    <a:pt x="294614" y="52832"/>
                  </a:lnTo>
                  <a:lnTo>
                    <a:pt x="289572" y="57213"/>
                  </a:lnTo>
                  <a:lnTo>
                    <a:pt x="288975" y="49377"/>
                  </a:lnTo>
                  <a:lnTo>
                    <a:pt x="264172" y="49377"/>
                  </a:lnTo>
                  <a:lnTo>
                    <a:pt x="264172" y="218859"/>
                  </a:lnTo>
                  <a:lnTo>
                    <a:pt x="290931" y="218859"/>
                  </a:lnTo>
                  <a:lnTo>
                    <a:pt x="290931" y="167347"/>
                  </a:lnTo>
                  <a:lnTo>
                    <a:pt x="295732" y="171043"/>
                  </a:lnTo>
                  <a:lnTo>
                    <a:pt x="302387" y="173672"/>
                  </a:lnTo>
                  <a:lnTo>
                    <a:pt x="310908" y="175247"/>
                  </a:lnTo>
                  <a:lnTo>
                    <a:pt x="321284" y="175780"/>
                  </a:lnTo>
                  <a:lnTo>
                    <a:pt x="332384" y="174650"/>
                  </a:lnTo>
                  <a:lnTo>
                    <a:pt x="342112" y="171272"/>
                  </a:lnTo>
                  <a:lnTo>
                    <a:pt x="347929" y="167347"/>
                  </a:lnTo>
                  <a:lnTo>
                    <a:pt x="350494" y="165620"/>
                  </a:lnTo>
                  <a:lnTo>
                    <a:pt x="369443" y="125666"/>
                  </a:lnTo>
                  <a:lnTo>
                    <a:pt x="370230" y="112801"/>
                  </a:lnTo>
                  <a:lnTo>
                    <a:pt x="370230" y="110515"/>
                  </a:lnTo>
                  <a:close/>
                </a:path>
                <a:path w="835660" h="221614">
                  <a:moveTo>
                    <a:pt x="415201" y="0"/>
                  </a:moveTo>
                  <a:lnTo>
                    <a:pt x="388442" y="0"/>
                  </a:lnTo>
                  <a:lnTo>
                    <a:pt x="388442" y="173609"/>
                  </a:lnTo>
                  <a:lnTo>
                    <a:pt x="415201" y="173609"/>
                  </a:lnTo>
                  <a:lnTo>
                    <a:pt x="415201" y="0"/>
                  </a:lnTo>
                  <a:close/>
                </a:path>
                <a:path w="835660" h="221614">
                  <a:moveTo>
                    <a:pt x="550849" y="109207"/>
                  </a:moveTo>
                  <a:lnTo>
                    <a:pt x="549757" y="96570"/>
                  </a:lnTo>
                  <a:lnTo>
                    <a:pt x="546798" y="85001"/>
                  </a:lnTo>
                  <a:lnTo>
                    <a:pt x="541985" y="74498"/>
                  </a:lnTo>
                  <a:lnTo>
                    <a:pt x="538988" y="70269"/>
                  </a:lnTo>
                  <a:lnTo>
                    <a:pt x="535292" y="65049"/>
                  </a:lnTo>
                  <a:lnTo>
                    <a:pt x="526999" y="57238"/>
                  </a:lnTo>
                  <a:lnTo>
                    <a:pt x="524090" y="55575"/>
                  </a:lnTo>
                  <a:lnTo>
                    <a:pt x="524090" y="113118"/>
                  </a:lnTo>
                  <a:lnTo>
                    <a:pt x="523570" y="121081"/>
                  </a:lnTo>
                  <a:lnTo>
                    <a:pt x="503859" y="152717"/>
                  </a:lnTo>
                  <a:lnTo>
                    <a:pt x="494068" y="152717"/>
                  </a:lnTo>
                  <a:lnTo>
                    <a:pt x="464299" y="120764"/>
                  </a:lnTo>
                  <a:lnTo>
                    <a:pt x="463854" y="113118"/>
                  </a:lnTo>
                  <a:lnTo>
                    <a:pt x="463892" y="109207"/>
                  </a:lnTo>
                  <a:lnTo>
                    <a:pt x="480809" y="73228"/>
                  </a:lnTo>
                  <a:lnTo>
                    <a:pt x="493852" y="70269"/>
                  </a:lnTo>
                  <a:lnTo>
                    <a:pt x="500875" y="71005"/>
                  </a:lnTo>
                  <a:lnTo>
                    <a:pt x="523608" y="102412"/>
                  </a:lnTo>
                  <a:lnTo>
                    <a:pt x="524090" y="113118"/>
                  </a:lnTo>
                  <a:lnTo>
                    <a:pt x="524090" y="55575"/>
                  </a:lnTo>
                  <a:lnTo>
                    <a:pt x="517321" y="51663"/>
                  </a:lnTo>
                  <a:lnTo>
                    <a:pt x="506272" y="48323"/>
                  </a:lnTo>
                  <a:lnTo>
                    <a:pt x="493852" y="47205"/>
                  </a:lnTo>
                  <a:lnTo>
                    <a:pt x="481431" y="48336"/>
                  </a:lnTo>
                  <a:lnTo>
                    <a:pt x="445744" y="74993"/>
                  </a:lnTo>
                  <a:lnTo>
                    <a:pt x="437197" y="113118"/>
                  </a:lnTo>
                  <a:lnTo>
                    <a:pt x="438137" y="125641"/>
                  </a:lnTo>
                  <a:lnTo>
                    <a:pt x="460794" y="165595"/>
                  </a:lnTo>
                  <a:lnTo>
                    <a:pt x="494068" y="175780"/>
                  </a:lnTo>
                  <a:lnTo>
                    <a:pt x="506488" y="174650"/>
                  </a:lnTo>
                  <a:lnTo>
                    <a:pt x="517550" y="171246"/>
                  </a:lnTo>
                  <a:lnTo>
                    <a:pt x="527240" y="165595"/>
                  </a:lnTo>
                  <a:lnTo>
                    <a:pt x="535571" y="157670"/>
                  </a:lnTo>
                  <a:lnTo>
                    <a:pt x="539013" y="152717"/>
                  </a:lnTo>
                  <a:lnTo>
                    <a:pt x="542251" y="148069"/>
                  </a:lnTo>
                  <a:lnTo>
                    <a:pt x="547027" y="137401"/>
                  </a:lnTo>
                  <a:lnTo>
                    <a:pt x="549897" y="125641"/>
                  </a:lnTo>
                  <a:lnTo>
                    <a:pt x="550824" y="113118"/>
                  </a:lnTo>
                  <a:lnTo>
                    <a:pt x="550849" y="109207"/>
                  </a:lnTo>
                  <a:close/>
                </a:path>
                <a:path w="835660" h="221614">
                  <a:moveTo>
                    <a:pt x="658571" y="49377"/>
                  </a:moveTo>
                  <a:lnTo>
                    <a:pt x="630059" y="49377"/>
                  </a:lnTo>
                  <a:lnTo>
                    <a:pt x="605040" y="130098"/>
                  </a:lnTo>
                  <a:lnTo>
                    <a:pt x="578015" y="49377"/>
                  </a:lnTo>
                  <a:lnTo>
                    <a:pt x="549084" y="49377"/>
                  </a:lnTo>
                  <a:lnTo>
                    <a:pt x="592213" y="169037"/>
                  </a:lnTo>
                  <a:lnTo>
                    <a:pt x="585990" y="186550"/>
                  </a:lnTo>
                  <a:lnTo>
                    <a:pt x="583234" y="191046"/>
                  </a:lnTo>
                  <a:lnTo>
                    <a:pt x="576707" y="195795"/>
                  </a:lnTo>
                  <a:lnTo>
                    <a:pt x="572046" y="196989"/>
                  </a:lnTo>
                  <a:lnTo>
                    <a:pt x="565988" y="196989"/>
                  </a:lnTo>
                  <a:lnTo>
                    <a:pt x="557187" y="196291"/>
                  </a:lnTo>
                  <a:lnTo>
                    <a:pt x="557288" y="218427"/>
                  </a:lnTo>
                  <a:lnTo>
                    <a:pt x="562368" y="220230"/>
                  </a:lnTo>
                  <a:lnTo>
                    <a:pt x="567245" y="221145"/>
                  </a:lnTo>
                  <a:lnTo>
                    <a:pt x="575398" y="221030"/>
                  </a:lnTo>
                  <a:lnTo>
                    <a:pt x="586282" y="218389"/>
                  </a:lnTo>
                  <a:lnTo>
                    <a:pt x="595655" y="212280"/>
                  </a:lnTo>
                  <a:lnTo>
                    <a:pt x="603504" y="202679"/>
                  </a:lnTo>
                  <a:lnTo>
                    <a:pt x="609828" y="189598"/>
                  </a:lnTo>
                  <a:lnTo>
                    <a:pt x="658571" y="49377"/>
                  </a:lnTo>
                  <a:close/>
                </a:path>
                <a:path w="835660" h="221614">
                  <a:moveTo>
                    <a:pt x="835075" y="93002"/>
                  </a:moveTo>
                  <a:lnTo>
                    <a:pt x="817638" y="53441"/>
                  </a:lnTo>
                  <a:lnTo>
                    <a:pt x="792314" y="47205"/>
                  </a:lnTo>
                  <a:lnTo>
                    <a:pt x="783259" y="47205"/>
                  </a:lnTo>
                  <a:lnTo>
                    <a:pt x="775347" y="49072"/>
                  </a:lnTo>
                  <a:lnTo>
                    <a:pt x="761898" y="56540"/>
                  </a:lnTo>
                  <a:lnTo>
                    <a:pt x="757516" y="59893"/>
                  </a:lnTo>
                  <a:lnTo>
                    <a:pt x="755446" y="62865"/>
                  </a:lnTo>
                  <a:lnTo>
                    <a:pt x="753592" y="59029"/>
                  </a:lnTo>
                  <a:lnTo>
                    <a:pt x="749427" y="55448"/>
                  </a:lnTo>
                  <a:lnTo>
                    <a:pt x="736485" y="48856"/>
                  </a:lnTo>
                  <a:lnTo>
                    <a:pt x="729234" y="47205"/>
                  </a:lnTo>
                  <a:lnTo>
                    <a:pt x="721182" y="47205"/>
                  </a:lnTo>
                  <a:lnTo>
                    <a:pt x="710336" y="47815"/>
                  </a:lnTo>
                  <a:lnTo>
                    <a:pt x="701395" y="49657"/>
                  </a:lnTo>
                  <a:lnTo>
                    <a:pt x="694372" y="52705"/>
                  </a:lnTo>
                  <a:lnTo>
                    <a:pt x="689254" y="56997"/>
                  </a:lnTo>
                  <a:lnTo>
                    <a:pt x="688975" y="49377"/>
                  </a:lnTo>
                  <a:lnTo>
                    <a:pt x="663422" y="49377"/>
                  </a:lnTo>
                  <a:lnTo>
                    <a:pt x="663422" y="173609"/>
                  </a:lnTo>
                  <a:lnTo>
                    <a:pt x="690181" y="173609"/>
                  </a:lnTo>
                  <a:lnTo>
                    <a:pt x="690181" y="84785"/>
                  </a:lnTo>
                  <a:lnTo>
                    <a:pt x="693966" y="78625"/>
                  </a:lnTo>
                  <a:lnTo>
                    <a:pt x="699211" y="74218"/>
                  </a:lnTo>
                  <a:lnTo>
                    <a:pt x="705878" y="71577"/>
                  </a:lnTo>
                  <a:lnTo>
                    <a:pt x="713994" y="70700"/>
                  </a:lnTo>
                  <a:lnTo>
                    <a:pt x="720813" y="70700"/>
                  </a:lnTo>
                  <a:lnTo>
                    <a:pt x="726160" y="72351"/>
                  </a:lnTo>
                  <a:lnTo>
                    <a:pt x="733920" y="78943"/>
                  </a:lnTo>
                  <a:lnTo>
                    <a:pt x="735863" y="84696"/>
                  </a:lnTo>
                  <a:lnTo>
                    <a:pt x="735863" y="173609"/>
                  </a:lnTo>
                  <a:lnTo>
                    <a:pt x="762520" y="173609"/>
                  </a:lnTo>
                  <a:lnTo>
                    <a:pt x="762520" y="92405"/>
                  </a:lnTo>
                  <a:lnTo>
                    <a:pt x="763168" y="86385"/>
                  </a:lnTo>
                  <a:lnTo>
                    <a:pt x="765517" y="81267"/>
                  </a:lnTo>
                  <a:lnTo>
                    <a:pt x="773645" y="72821"/>
                  </a:lnTo>
                  <a:lnTo>
                    <a:pt x="779272" y="70700"/>
                  </a:lnTo>
                  <a:lnTo>
                    <a:pt x="793369" y="70700"/>
                  </a:lnTo>
                  <a:lnTo>
                    <a:pt x="798741" y="72186"/>
                  </a:lnTo>
                  <a:lnTo>
                    <a:pt x="806386" y="78092"/>
                  </a:lnTo>
                  <a:lnTo>
                    <a:pt x="808304" y="83972"/>
                  </a:lnTo>
                  <a:lnTo>
                    <a:pt x="808304" y="173609"/>
                  </a:lnTo>
                  <a:lnTo>
                    <a:pt x="835075" y="173609"/>
                  </a:lnTo>
                  <a:lnTo>
                    <a:pt x="835075" y="9300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5293" y="3231874"/>
              <a:ext cx="106385" cy="12857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13036" y="3205441"/>
              <a:ext cx="179070" cy="155575"/>
            </a:xfrm>
            <a:custGeom>
              <a:avLst/>
              <a:gdLst/>
              <a:ahLst/>
              <a:cxnLst/>
              <a:rect l="l" t="t" r="r" b="b"/>
              <a:pathLst>
                <a:path w="179070" h="155575">
                  <a:moveTo>
                    <a:pt x="99098" y="71907"/>
                  </a:moveTo>
                  <a:lnTo>
                    <a:pt x="81800" y="32410"/>
                  </a:lnTo>
                  <a:lnTo>
                    <a:pt x="58089" y="26441"/>
                  </a:lnTo>
                  <a:lnTo>
                    <a:pt x="47320" y="27139"/>
                  </a:lnTo>
                  <a:lnTo>
                    <a:pt x="38354" y="29248"/>
                  </a:lnTo>
                  <a:lnTo>
                    <a:pt x="31191" y="32766"/>
                  </a:lnTo>
                  <a:lnTo>
                    <a:pt x="25831" y="37693"/>
                  </a:lnTo>
                  <a:lnTo>
                    <a:pt x="25400" y="28613"/>
                  </a:lnTo>
                  <a:lnTo>
                    <a:pt x="0" y="28613"/>
                  </a:lnTo>
                  <a:lnTo>
                    <a:pt x="0" y="152844"/>
                  </a:lnTo>
                  <a:lnTo>
                    <a:pt x="26657" y="152844"/>
                  </a:lnTo>
                  <a:lnTo>
                    <a:pt x="26657" y="66255"/>
                  </a:lnTo>
                  <a:lnTo>
                    <a:pt x="29006" y="61607"/>
                  </a:lnTo>
                  <a:lnTo>
                    <a:pt x="32397" y="57734"/>
                  </a:lnTo>
                  <a:lnTo>
                    <a:pt x="41249" y="51498"/>
                  </a:lnTo>
                  <a:lnTo>
                    <a:pt x="46342" y="49936"/>
                  </a:lnTo>
                  <a:lnTo>
                    <a:pt x="52108" y="49936"/>
                  </a:lnTo>
                  <a:lnTo>
                    <a:pt x="58851" y="49936"/>
                  </a:lnTo>
                  <a:lnTo>
                    <a:pt x="63906" y="51587"/>
                  </a:lnTo>
                  <a:lnTo>
                    <a:pt x="70650" y="58153"/>
                  </a:lnTo>
                  <a:lnTo>
                    <a:pt x="72339" y="63931"/>
                  </a:lnTo>
                  <a:lnTo>
                    <a:pt x="72339" y="152844"/>
                  </a:lnTo>
                  <a:lnTo>
                    <a:pt x="99098" y="152844"/>
                  </a:lnTo>
                  <a:lnTo>
                    <a:pt x="99098" y="71907"/>
                  </a:lnTo>
                  <a:close/>
                </a:path>
                <a:path w="179070" h="155575">
                  <a:moveTo>
                    <a:pt x="178879" y="151968"/>
                  </a:moveTo>
                  <a:lnTo>
                    <a:pt x="178765" y="129070"/>
                  </a:lnTo>
                  <a:lnTo>
                    <a:pt x="172567" y="130492"/>
                  </a:lnTo>
                  <a:lnTo>
                    <a:pt x="168325" y="131191"/>
                  </a:lnTo>
                  <a:lnTo>
                    <a:pt x="163283" y="131191"/>
                  </a:lnTo>
                  <a:lnTo>
                    <a:pt x="160985" y="130619"/>
                  </a:lnTo>
                  <a:lnTo>
                    <a:pt x="157289" y="128257"/>
                  </a:lnTo>
                  <a:lnTo>
                    <a:pt x="156362" y="125247"/>
                  </a:lnTo>
                  <a:lnTo>
                    <a:pt x="156362" y="50584"/>
                  </a:lnTo>
                  <a:lnTo>
                    <a:pt x="178333" y="50584"/>
                  </a:lnTo>
                  <a:lnTo>
                    <a:pt x="178333" y="28613"/>
                  </a:lnTo>
                  <a:lnTo>
                    <a:pt x="156362" y="28613"/>
                  </a:lnTo>
                  <a:lnTo>
                    <a:pt x="156362" y="0"/>
                  </a:lnTo>
                  <a:lnTo>
                    <a:pt x="129705" y="0"/>
                  </a:lnTo>
                  <a:lnTo>
                    <a:pt x="129705" y="28613"/>
                  </a:lnTo>
                  <a:lnTo>
                    <a:pt x="108165" y="28613"/>
                  </a:lnTo>
                  <a:lnTo>
                    <a:pt x="108165" y="50584"/>
                  </a:lnTo>
                  <a:lnTo>
                    <a:pt x="129705" y="50584"/>
                  </a:lnTo>
                  <a:lnTo>
                    <a:pt x="129705" y="120319"/>
                  </a:lnTo>
                  <a:lnTo>
                    <a:pt x="130263" y="129197"/>
                  </a:lnTo>
                  <a:lnTo>
                    <a:pt x="151790" y="155016"/>
                  </a:lnTo>
                  <a:lnTo>
                    <a:pt x="166192" y="155016"/>
                  </a:lnTo>
                  <a:lnTo>
                    <a:pt x="172453" y="154000"/>
                  </a:lnTo>
                  <a:lnTo>
                    <a:pt x="178879" y="15196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1101090" y="3599040"/>
            <a:ext cx="599440" cy="175895"/>
          </a:xfrm>
          <a:custGeom>
            <a:avLst/>
            <a:gdLst/>
            <a:ahLst/>
            <a:cxnLst/>
            <a:rect l="l" t="t" r="r" b="b"/>
            <a:pathLst>
              <a:path w="599439" h="175895">
                <a:moveTo>
                  <a:pt x="121500" y="168224"/>
                </a:moveTo>
                <a:lnTo>
                  <a:pt x="88988" y="109435"/>
                </a:lnTo>
                <a:lnTo>
                  <a:pt x="85712" y="103505"/>
                </a:lnTo>
                <a:lnTo>
                  <a:pt x="91287" y="100838"/>
                </a:lnTo>
                <a:lnTo>
                  <a:pt x="96507" y="97231"/>
                </a:lnTo>
                <a:lnTo>
                  <a:pt x="101358" y="92710"/>
                </a:lnTo>
                <a:lnTo>
                  <a:pt x="105841" y="87236"/>
                </a:lnTo>
                <a:lnTo>
                  <a:pt x="106692" y="85826"/>
                </a:lnTo>
                <a:lnTo>
                  <a:pt x="109601" y="81038"/>
                </a:lnTo>
                <a:lnTo>
                  <a:pt x="112280" y="74345"/>
                </a:lnTo>
                <a:lnTo>
                  <a:pt x="113893" y="67170"/>
                </a:lnTo>
                <a:lnTo>
                  <a:pt x="114427" y="59499"/>
                </a:lnTo>
                <a:lnTo>
                  <a:pt x="113461" y="47879"/>
                </a:lnTo>
                <a:lnTo>
                  <a:pt x="90487" y="16040"/>
                </a:lnTo>
                <a:lnTo>
                  <a:pt x="87020" y="14643"/>
                </a:lnTo>
                <a:lnTo>
                  <a:pt x="87020" y="51269"/>
                </a:lnTo>
                <a:lnTo>
                  <a:pt x="87020" y="66789"/>
                </a:lnTo>
                <a:lnTo>
                  <a:pt x="84480" y="73012"/>
                </a:lnTo>
                <a:lnTo>
                  <a:pt x="74358" y="83273"/>
                </a:lnTo>
                <a:lnTo>
                  <a:pt x="66675" y="85826"/>
                </a:lnTo>
                <a:lnTo>
                  <a:pt x="27520" y="85826"/>
                </a:lnTo>
                <a:lnTo>
                  <a:pt x="27520" y="32410"/>
                </a:lnTo>
                <a:lnTo>
                  <a:pt x="66890" y="32410"/>
                </a:lnTo>
                <a:lnTo>
                  <a:pt x="74904" y="34886"/>
                </a:lnTo>
                <a:lnTo>
                  <a:pt x="79730" y="39814"/>
                </a:lnTo>
                <a:lnTo>
                  <a:pt x="84582" y="44704"/>
                </a:lnTo>
                <a:lnTo>
                  <a:pt x="87020" y="51269"/>
                </a:lnTo>
                <a:lnTo>
                  <a:pt x="87020" y="14643"/>
                </a:lnTo>
                <a:lnTo>
                  <a:pt x="80441" y="11963"/>
                </a:lnTo>
                <a:lnTo>
                  <a:pt x="68834" y="9512"/>
                </a:lnTo>
                <a:lnTo>
                  <a:pt x="55689" y="8699"/>
                </a:lnTo>
                <a:lnTo>
                  <a:pt x="0" y="8699"/>
                </a:lnTo>
                <a:lnTo>
                  <a:pt x="0" y="173609"/>
                </a:lnTo>
                <a:lnTo>
                  <a:pt x="27520" y="173609"/>
                </a:lnTo>
                <a:lnTo>
                  <a:pt x="27520" y="109435"/>
                </a:lnTo>
                <a:lnTo>
                  <a:pt x="59499" y="109435"/>
                </a:lnTo>
                <a:lnTo>
                  <a:pt x="93865" y="173609"/>
                </a:lnTo>
                <a:lnTo>
                  <a:pt x="121500" y="173609"/>
                </a:lnTo>
                <a:lnTo>
                  <a:pt x="121500" y="168224"/>
                </a:lnTo>
                <a:close/>
              </a:path>
              <a:path w="599439" h="175895">
                <a:moveTo>
                  <a:pt x="231775" y="108127"/>
                </a:moveTo>
                <a:lnTo>
                  <a:pt x="222554" y="70269"/>
                </a:lnTo>
                <a:lnTo>
                  <a:pt x="205117" y="52692"/>
                </a:lnTo>
                <a:lnTo>
                  <a:pt x="205117" y="99148"/>
                </a:lnTo>
                <a:lnTo>
                  <a:pt x="153238" y="97472"/>
                </a:lnTo>
                <a:lnTo>
                  <a:pt x="154216" y="89738"/>
                </a:lnTo>
                <a:lnTo>
                  <a:pt x="157175" y="83286"/>
                </a:lnTo>
                <a:lnTo>
                  <a:pt x="167068" y="72885"/>
                </a:lnTo>
                <a:lnTo>
                  <a:pt x="173075" y="70269"/>
                </a:lnTo>
                <a:lnTo>
                  <a:pt x="189179" y="70269"/>
                </a:lnTo>
                <a:lnTo>
                  <a:pt x="195478" y="73304"/>
                </a:lnTo>
                <a:lnTo>
                  <a:pt x="199034" y="79349"/>
                </a:lnTo>
                <a:lnTo>
                  <a:pt x="202628" y="85407"/>
                </a:lnTo>
                <a:lnTo>
                  <a:pt x="204660" y="92062"/>
                </a:lnTo>
                <a:lnTo>
                  <a:pt x="205117" y="99148"/>
                </a:lnTo>
                <a:lnTo>
                  <a:pt x="205117" y="52692"/>
                </a:lnTo>
                <a:lnTo>
                  <a:pt x="203390" y="51612"/>
                </a:lnTo>
                <a:lnTo>
                  <a:pt x="192659" y="48310"/>
                </a:lnTo>
                <a:lnTo>
                  <a:pt x="180111" y="47205"/>
                </a:lnTo>
                <a:lnTo>
                  <a:pt x="173113" y="47688"/>
                </a:lnTo>
                <a:lnTo>
                  <a:pt x="137299" y="69964"/>
                </a:lnTo>
                <a:lnTo>
                  <a:pt x="125399" y="111061"/>
                </a:lnTo>
                <a:lnTo>
                  <a:pt x="125399" y="115633"/>
                </a:lnTo>
                <a:lnTo>
                  <a:pt x="141058" y="158813"/>
                </a:lnTo>
                <a:lnTo>
                  <a:pt x="182714" y="175793"/>
                </a:lnTo>
                <a:lnTo>
                  <a:pt x="191465" y="175323"/>
                </a:lnTo>
                <a:lnTo>
                  <a:pt x="227241" y="154686"/>
                </a:lnTo>
                <a:lnTo>
                  <a:pt x="231343" y="149085"/>
                </a:lnTo>
                <a:lnTo>
                  <a:pt x="214210" y="135483"/>
                </a:lnTo>
                <a:lnTo>
                  <a:pt x="209423" y="141757"/>
                </a:lnTo>
                <a:lnTo>
                  <a:pt x="204787" y="146215"/>
                </a:lnTo>
                <a:lnTo>
                  <a:pt x="195834" y="151511"/>
                </a:lnTo>
                <a:lnTo>
                  <a:pt x="190334" y="152831"/>
                </a:lnTo>
                <a:lnTo>
                  <a:pt x="174129" y="152831"/>
                </a:lnTo>
                <a:lnTo>
                  <a:pt x="166497" y="149390"/>
                </a:lnTo>
                <a:lnTo>
                  <a:pt x="155321" y="135610"/>
                </a:lnTo>
                <a:lnTo>
                  <a:pt x="152438" y="128244"/>
                </a:lnTo>
                <a:lnTo>
                  <a:pt x="152260" y="120421"/>
                </a:lnTo>
                <a:lnTo>
                  <a:pt x="231775" y="120421"/>
                </a:lnTo>
                <a:lnTo>
                  <a:pt x="231775" y="108127"/>
                </a:lnTo>
                <a:close/>
              </a:path>
              <a:path w="599439" h="175895">
                <a:moveTo>
                  <a:pt x="348322" y="137604"/>
                </a:moveTo>
                <a:lnTo>
                  <a:pt x="322554" y="105105"/>
                </a:lnTo>
                <a:lnTo>
                  <a:pt x="292430" y="96799"/>
                </a:lnTo>
                <a:lnTo>
                  <a:pt x="285813" y="94551"/>
                </a:lnTo>
                <a:lnTo>
                  <a:pt x="280301" y="90233"/>
                </a:lnTo>
                <a:lnTo>
                  <a:pt x="278930" y="87490"/>
                </a:lnTo>
                <a:lnTo>
                  <a:pt x="278930" y="80899"/>
                </a:lnTo>
                <a:lnTo>
                  <a:pt x="280416" y="77762"/>
                </a:lnTo>
                <a:lnTo>
                  <a:pt x="286397" y="71780"/>
                </a:lnTo>
                <a:lnTo>
                  <a:pt x="291617" y="70269"/>
                </a:lnTo>
                <a:lnTo>
                  <a:pt x="306044" y="70269"/>
                </a:lnTo>
                <a:lnTo>
                  <a:pt x="311353" y="72123"/>
                </a:lnTo>
                <a:lnTo>
                  <a:pt x="318643" y="79476"/>
                </a:lnTo>
                <a:lnTo>
                  <a:pt x="320484" y="84378"/>
                </a:lnTo>
                <a:lnTo>
                  <a:pt x="320484" y="90500"/>
                </a:lnTo>
                <a:lnTo>
                  <a:pt x="347129" y="90500"/>
                </a:lnTo>
                <a:lnTo>
                  <a:pt x="327228" y="53784"/>
                </a:lnTo>
                <a:lnTo>
                  <a:pt x="299046" y="47205"/>
                </a:lnTo>
                <a:lnTo>
                  <a:pt x="289052" y="47904"/>
                </a:lnTo>
                <a:lnTo>
                  <a:pt x="255397" y="70485"/>
                </a:lnTo>
                <a:lnTo>
                  <a:pt x="252171" y="84848"/>
                </a:lnTo>
                <a:lnTo>
                  <a:pt x="252958" y="92557"/>
                </a:lnTo>
                <a:lnTo>
                  <a:pt x="288074" y="119748"/>
                </a:lnTo>
                <a:lnTo>
                  <a:pt x="308444" y="124282"/>
                </a:lnTo>
                <a:lnTo>
                  <a:pt x="315099" y="126796"/>
                </a:lnTo>
                <a:lnTo>
                  <a:pt x="320357" y="132524"/>
                </a:lnTo>
                <a:lnTo>
                  <a:pt x="321678" y="135686"/>
                </a:lnTo>
                <a:lnTo>
                  <a:pt x="321678" y="139128"/>
                </a:lnTo>
                <a:lnTo>
                  <a:pt x="321678" y="142900"/>
                </a:lnTo>
                <a:lnTo>
                  <a:pt x="319862" y="146113"/>
                </a:lnTo>
                <a:lnTo>
                  <a:pt x="312610" y="151396"/>
                </a:lnTo>
                <a:lnTo>
                  <a:pt x="307060" y="152730"/>
                </a:lnTo>
                <a:lnTo>
                  <a:pt x="293903" y="152730"/>
                </a:lnTo>
                <a:lnTo>
                  <a:pt x="288442" y="151371"/>
                </a:lnTo>
                <a:lnTo>
                  <a:pt x="278041" y="145884"/>
                </a:lnTo>
                <a:lnTo>
                  <a:pt x="275209" y="139928"/>
                </a:lnTo>
                <a:lnTo>
                  <a:pt x="274739" y="130746"/>
                </a:lnTo>
                <a:lnTo>
                  <a:pt x="248145" y="130746"/>
                </a:lnTo>
                <a:lnTo>
                  <a:pt x="268922" y="168541"/>
                </a:lnTo>
                <a:lnTo>
                  <a:pt x="299593" y="175793"/>
                </a:lnTo>
                <a:lnTo>
                  <a:pt x="309930" y="175133"/>
                </a:lnTo>
                <a:lnTo>
                  <a:pt x="344944" y="153098"/>
                </a:lnTo>
                <a:lnTo>
                  <a:pt x="347484" y="145757"/>
                </a:lnTo>
                <a:lnTo>
                  <a:pt x="348322" y="137604"/>
                </a:lnTo>
                <a:close/>
              </a:path>
              <a:path w="599439" h="175895">
                <a:moveTo>
                  <a:pt x="463308" y="49390"/>
                </a:moveTo>
                <a:lnTo>
                  <a:pt x="436549" y="49390"/>
                </a:lnTo>
                <a:lnTo>
                  <a:pt x="436549" y="137655"/>
                </a:lnTo>
                <a:lnTo>
                  <a:pt x="432308" y="144018"/>
                </a:lnTo>
                <a:lnTo>
                  <a:pt x="426326" y="148551"/>
                </a:lnTo>
                <a:lnTo>
                  <a:pt x="418592" y="151269"/>
                </a:lnTo>
                <a:lnTo>
                  <a:pt x="409130" y="152184"/>
                </a:lnTo>
                <a:lnTo>
                  <a:pt x="404380" y="152184"/>
                </a:lnTo>
                <a:lnTo>
                  <a:pt x="400126" y="150672"/>
                </a:lnTo>
                <a:lnTo>
                  <a:pt x="392620" y="144627"/>
                </a:lnTo>
                <a:lnTo>
                  <a:pt x="390753" y="138328"/>
                </a:lnTo>
                <a:lnTo>
                  <a:pt x="390753" y="49390"/>
                </a:lnTo>
                <a:lnTo>
                  <a:pt x="364096" y="49390"/>
                </a:lnTo>
                <a:lnTo>
                  <a:pt x="364096" y="128574"/>
                </a:lnTo>
                <a:lnTo>
                  <a:pt x="364820" y="140169"/>
                </a:lnTo>
                <a:lnTo>
                  <a:pt x="389115" y="172999"/>
                </a:lnTo>
                <a:lnTo>
                  <a:pt x="405980" y="175793"/>
                </a:lnTo>
                <a:lnTo>
                  <a:pt x="417080" y="175260"/>
                </a:lnTo>
                <a:lnTo>
                  <a:pt x="426021" y="173659"/>
                </a:lnTo>
                <a:lnTo>
                  <a:pt x="432803" y="171018"/>
                </a:lnTo>
                <a:lnTo>
                  <a:pt x="437413" y="167297"/>
                </a:lnTo>
                <a:lnTo>
                  <a:pt x="437629" y="173609"/>
                </a:lnTo>
                <a:lnTo>
                  <a:pt x="463308" y="173609"/>
                </a:lnTo>
                <a:lnTo>
                  <a:pt x="463308" y="49390"/>
                </a:lnTo>
                <a:close/>
              </a:path>
              <a:path w="599439" h="175895">
                <a:moveTo>
                  <a:pt x="515454" y="0"/>
                </a:moveTo>
                <a:lnTo>
                  <a:pt x="488696" y="0"/>
                </a:lnTo>
                <a:lnTo>
                  <a:pt x="488696" y="173609"/>
                </a:lnTo>
                <a:lnTo>
                  <a:pt x="515454" y="173609"/>
                </a:lnTo>
                <a:lnTo>
                  <a:pt x="515454" y="0"/>
                </a:lnTo>
                <a:close/>
              </a:path>
              <a:path w="599439" h="175895">
                <a:moveTo>
                  <a:pt x="599109" y="172745"/>
                </a:moveTo>
                <a:lnTo>
                  <a:pt x="598995" y="149847"/>
                </a:lnTo>
                <a:lnTo>
                  <a:pt x="592797" y="151257"/>
                </a:lnTo>
                <a:lnTo>
                  <a:pt x="588556" y="151968"/>
                </a:lnTo>
                <a:lnTo>
                  <a:pt x="583514" y="151968"/>
                </a:lnTo>
                <a:lnTo>
                  <a:pt x="581215" y="151384"/>
                </a:lnTo>
                <a:lnTo>
                  <a:pt x="577507" y="149021"/>
                </a:lnTo>
                <a:lnTo>
                  <a:pt x="576592" y="146011"/>
                </a:lnTo>
                <a:lnTo>
                  <a:pt x="576592" y="71361"/>
                </a:lnTo>
                <a:lnTo>
                  <a:pt x="598563" y="71361"/>
                </a:lnTo>
                <a:lnTo>
                  <a:pt x="598563" y="49390"/>
                </a:lnTo>
                <a:lnTo>
                  <a:pt x="576592" y="49390"/>
                </a:lnTo>
                <a:lnTo>
                  <a:pt x="576592" y="20777"/>
                </a:lnTo>
                <a:lnTo>
                  <a:pt x="549935" y="20777"/>
                </a:lnTo>
                <a:lnTo>
                  <a:pt x="549935" y="49390"/>
                </a:lnTo>
                <a:lnTo>
                  <a:pt x="528396" y="49390"/>
                </a:lnTo>
                <a:lnTo>
                  <a:pt x="528396" y="71361"/>
                </a:lnTo>
                <a:lnTo>
                  <a:pt x="549935" y="71361"/>
                </a:lnTo>
                <a:lnTo>
                  <a:pt x="549935" y="141084"/>
                </a:lnTo>
                <a:lnTo>
                  <a:pt x="550494" y="149974"/>
                </a:lnTo>
                <a:lnTo>
                  <a:pt x="572020" y="175793"/>
                </a:lnTo>
                <a:lnTo>
                  <a:pt x="586409" y="175793"/>
                </a:lnTo>
                <a:lnTo>
                  <a:pt x="592683" y="174777"/>
                </a:lnTo>
                <a:lnTo>
                  <a:pt x="599109" y="1727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76755" y="3585883"/>
            <a:ext cx="736600" cy="239395"/>
          </a:xfrm>
          <a:custGeom>
            <a:avLst/>
            <a:gdLst/>
            <a:ahLst/>
            <a:cxnLst/>
            <a:rect l="l" t="t" r="r" b="b"/>
            <a:pathLst>
              <a:path w="736600" h="239395">
                <a:moveTo>
                  <a:pt x="64503" y="19253"/>
                </a:moveTo>
                <a:lnTo>
                  <a:pt x="58356" y="0"/>
                </a:lnTo>
                <a:lnTo>
                  <a:pt x="51282" y="4457"/>
                </a:lnTo>
                <a:lnTo>
                  <a:pt x="44399" y="9829"/>
                </a:lnTo>
                <a:lnTo>
                  <a:pt x="19354" y="40868"/>
                </a:lnTo>
                <a:lnTo>
                  <a:pt x="2311" y="88963"/>
                </a:lnTo>
                <a:lnTo>
                  <a:pt x="0" y="119113"/>
                </a:lnTo>
                <a:lnTo>
                  <a:pt x="571" y="135293"/>
                </a:lnTo>
                <a:lnTo>
                  <a:pt x="9245" y="176758"/>
                </a:lnTo>
                <a:lnTo>
                  <a:pt x="31216" y="216192"/>
                </a:lnTo>
                <a:lnTo>
                  <a:pt x="58254" y="239369"/>
                </a:lnTo>
                <a:lnTo>
                  <a:pt x="64503" y="221361"/>
                </a:lnTo>
                <a:lnTo>
                  <a:pt x="57619" y="214833"/>
                </a:lnTo>
                <a:lnTo>
                  <a:pt x="51003" y="206679"/>
                </a:lnTo>
                <a:lnTo>
                  <a:pt x="33350" y="172224"/>
                </a:lnTo>
                <a:lnTo>
                  <a:pt x="26644" y="120408"/>
                </a:lnTo>
                <a:lnTo>
                  <a:pt x="27393" y="100444"/>
                </a:lnTo>
                <a:lnTo>
                  <a:pt x="38557" y="54063"/>
                </a:lnTo>
                <a:lnTo>
                  <a:pt x="57619" y="25400"/>
                </a:lnTo>
                <a:lnTo>
                  <a:pt x="64503" y="19253"/>
                </a:lnTo>
                <a:close/>
              </a:path>
              <a:path w="736600" h="239395">
                <a:moveTo>
                  <a:pt x="210248" y="98005"/>
                </a:moveTo>
                <a:lnTo>
                  <a:pt x="199656" y="52260"/>
                </a:lnTo>
                <a:lnTo>
                  <a:pt x="182943" y="32651"/>
                </a:lnTo>
                <a:lnTo>
                  <a:pt x="182943" y="109321"/>
                </a:lnTo>
                <a:lnTo>
                  <a:pt x="182295" y="122161"/>
                </a:lnTo>
                <a:lnTo>
                  <a:pt x="160147" y="161188"/>
                </a:lnTo>
                <a:lnTo>
                  <a:pt x="143459" y="164680"/>
                </a:lnTo>
                <a:lnTo>
                  <a:pt x="134937" y="163817"/>
                </a:lnTo>
                <a:lnTo>
                  <a:pt x="106387" y="133375"/>
                </a:lnTo>
                <a:lnTo>
                  <a:pt x="103644" y="109321"/>
                </a:lnTo>
                <a:lnTo>
                  <a:pt x="103695" y="98005"/>
                </a:lnTo>
                <a:lnTo>
                  <a:pt x="114465" y="58026"/>
                </a:lnTo>
                <a:lnTo>
                  <a:pt x="143243" y="44056"/>
                </a:lnTo>
                <a:lnTo>
                  <a:pt x="152082" y="44919"/>
                </a:lnTo>
                <a:lnTo>
                  <a:pt x="180314" y="75222"/>
                </a:lnTo>
                <a:lnTo>
                  <a:pt x="182943" y="109321"/>
                </a:lnTo>
                <a:lnTo>
                  <a:pt x="182943" y="32651"/>
                </a:lnTo>
                <a:lnTo>
                  <a:pt x="181787" y="31559"/>
                </a:lnTo>
                <a:lnTo>
                  <a:pt x="170434" y="24955"/>
                </a:lnTo>
                <a:lnTo>
                  <a:pt x="157581" y="21005"/>
                </a:lnTo>
                <a:lnTo>
                  <a:pt x="143243" y="19685"/>
                </a:lnTo>
                <a:lnTo>
                  <a:pt x="129108" y="21018"/>
                </a:lnTo>
                <a:lnTo>
                  <a:pt x="94945" y="41109"/>
                </a:lnTo>
                <a:lnTo>
                  <a:pt x="77495" y="81889"/>
                </a:lnTo>
                <a:lnTo>
                  <a:pt x="76339" y="109321"/>
                </a:lnTo>
                <a:lnTo>
                  <a:pt x="77508" y="126784"/>
                </a:lnTo>
                <a:lnTo>
                  <a:pt x="95046" y="167627"/>
                </a:lnTo>
                <a:lnTo>
                  <a:pt x="129298" y="187604"/>
                </a:lnTo>
                <a:lnTo>
                  <a:pt x="143459" y="188950"/>
                </a:lnTo>
                <a:lnTo>
                  <a:pt x="157873" y="187617"/>
                </a:lnTo>
                <a:lnTo>
                  <a:pt x="192074" y="167563"/>
                </a:lnTo>
                <a:lnTo>
                  <a:pt x="209105" y="126809"/>
                </a:lnTo>
                <a:lnTo>
                  <a:pt x="210248" y="109321"/>
                </a:lnTo>
                <a:lnTo>
                  <a:pt x="210248" y="98005"/>
                </a:lnTo>
                <a:close/>
              </a:path>
              <a:path w="736600" h="239395">
                <a:moveTo>
                  <a:pt x="333451" y="62547"/>
                </a:moveTo>
                <a:lnTo>
                  <a:pt x="306692" y="62547"/>
                </a:lnTo>
                <a:lnTo>
                  <a:pt x="306692" y="150812"/>
                </a:lnTo>
                <a:lnTo>
                  <a:pt x="302450" y="157175"/>
                </a:lnTo>
                <a:lnTo>
                  <a:pt x="296468" y="161709"/>
                </a:lnTo>
                <a:lnTo>
                  <a:pt x="288734" y="164426"/>
                </a:lnTo>
                <a:lnTo>
                  <a:pt x="279273" y="165341"/>
                </a:lnTo>
                <a:lnTo>
                  <a:pt x="274523" y="165341"/>
                </a:lnTo>
                <a:lnTo>
                  <a:pt x="270268" y="163830"/>
                </a:lnTo>
                <a:lnTo>
                  <a:pt x="262763" y="157784"/>
                </a:lnTo>
                <a:lnTo>
                  <a:pt x="260896" y="151485"/>
                </a:lnTo>
                <a:lnTo>
                  <a:pt x="260896" y="62547"/>
                </a:lnTo>
                <a:lnTo>
                  <a:pt x="234238" y="62547"/>
                </a:lnTo>
                <a:lnTo>
                  <a:pt x="234238" y="141732"/>
                </a:lnTo>
                <a:lnTo>
                  <a:pt x="234975" y="153327"/>
                </a:lnTo>
                <a:lnTo>
                  <a:pt x="259257" y="186156"/>
                </a:lnTo>
                <a:lnTo>
                  <a:pt x="276123" y="188950"/>
                </a:lnTo>
                <a:lnTo>
                  <a:pt x="287223" y="188417"/>
                </a:lnTo>
                <a:lnTo>
                  <a:pt x="296164" y="186817"/>
                </a:lnTo>
                <a:lnTo>
                  <a:pt x="302945" y="184175"/>
                </a:lnTo>
                <a:lnTo>
                  <a:pt x="307555" y="180454"/>
                </a:lnTo>
                <a:lnTo>
                  <a:pt x="307771" y="186766"/>
                </a:lnTo>
                <a:lnTo>
                  <a:pt x="333451" y="186766"/>
                </a:lnTo>
                <a:lnTo>
                  <a:pt x="333451" y="62547"/>
                </a:lnTo>
                <a:close/>
              </a:path>
              <a:path w="736600" h="239395">
                <a:moveTo>
                  <a:pt x="413550" y="185902"/>
                </a:moveTo>
                <a:lnTo>
                  <a:pt x="413448" y="163004"/>
                </a:lnTo>
                <a:lnTo>
                  <a:pt x="407238" y="164414"/>
                </a:lnTo>
                <a:lnTo>
                  <a:pt x="402996" y="165125"/>
                </a:lnTo>
                <a:lnTo>
                  <a:pt x="397967" y="165125"/>
                </a:lnTo>
                <a:lnTo>
                  <a:pt x="395655" y="164541"/>
                </a:lnTo>
                <a:lnTo>
                  <a:pt x="391960" y="162179"/>
                </a:lnTo>
                <a:lnTo>
                  <a:pt x="391033" y="159169"/>
                </a:lnTo>
                <a:lnTo>
                  <a:pt x="391033" y="84518"/>
                </a:lnTo>
                <a:lnTo>
                  <a:pt x="413004" y="84518"/>
                </a:lnTo>
                <a:lnTo>
                  <a:pt x="413004" y="62547"/>
                </a:lnTo>
                <a:lnTo>
                  <a:pt x="391033" y="62547"/>
                </a:lnTo>
                <a:lnTo>
                  <a:pt x="391033" y="33934"/>
                </a:lnTo>
                <a:lnTo>
                  <a:pt x="364388" y="33934"/>
                </a:lnTo>
                <a:lnTo>
                  <a:pt x="364388" y="62547"/>
                </a:lnTo>
                <a:lnTo>
                  <a:pt x="342849" y="62547"/>
                </a:lnTo>
                <a:lnTo>
                  <a:pt x="342849" y="84518"/>
                </a:lnTo>
                <a:lnTo>
                  <a:pt x="364388" y="84518"/>
                </a:lnTo>
                <a:lnTo>
                  <a:pt x="364388" y="154241"/>
                </a:lnTo>
                <a:lnTo>
                  <a:pt x="364947" y="163131"/>
                </a:lnTo>
                <a:lnTo>
                  <a:pt x="386473" y="188950"/>
                </a:lnTo>
                <a:lnTo>
                  <a:pt x="400862" y="188950"/>
                </a:lnTo>
                <a:lnTo>
                  <a:pt x="407136" y="187934"/>
                </a:lnTo>
                <a:lnTo>
                  <a:pt x="413550" y="185902"/>
                </a:lnTo>
                <a:close/>
              </a:path>
              <a:path w="736600" h="239395">
                <a:moveTo>
                  <a:pt x="541134" y="123672"/>
                </a:moveTo>
                <a:lnTo>
                  <a:pt x="540334" y="110324"/>
                </a:lnTo>
                <a:lnTo>
                  <a:pt x="537959" y="98259"/>
                </a:lnTo>
                <a:lnTo>
                  <a:pt x="533996" y="87503"/>
                </a:lnTo>
                <a:lnTo>
                  <a:pt x="531863" y="83858"/>
                </a:lnTo>
                <a:lnTo>
                  <a:pt x="528459" y="78041"/>
                </a:lnTo>
                <a:lnTo>
                  <a:pt x="521500" y="70370"/>
                </a:lnTo>
                <a:lnTo>
                  <a:pt x="514375" y="65697"/>
                </a:lnTo>
                <a:lnTo>
                  <a:pt x="514375" y="123672"/>
                </a:lnTo>
                <a:lnTo>
                  <a:pt x="514375" y="125958"/>
                </a:lnTo>
                <a:lnTo>
                  <a:pt x="495846" y="165887"/>
                </a:lnTo>
                <a:lnTo>
                  <a:pt x="486194" y="165887"/>
                </a:lnTo>
                <a:lnTo>
                  <a:pt x="478497" y="165036"/>
                </a:lnTo>
                <a:lnTo>
                  <a:pt x="471868" y="162483"/>
                </a:lnTo>
                <a:lnTo>
                  <a:pt x="466305" y="158229"/>
                </a:lnTo>
                <a:lnTo>
                  <a:pt x="461835" y="152285"/>
                </a:lnTo>
                <a:lnTo>
                  <a:pt x="461835" y="97675"/>
                </a:lnTo>
                <a:lnTo>
                  <a:pt x="466255" y="91630"/>
                </a:lnTo>
                <a:lnTo>
                  <a:pt x="471754" y="87312"/>
                </a:lnTo>
                <a:lnTo>
                  <a:pt x="478332" y="84721"/>
                </a:lnTo>
                <a:lnTo>
                  <a:pt x="485978" y="83858"/>
                </a:lnTo>
                <a:lnTo>
                  <a:pt x="495769" y="83858"/>
                </a:lnTo>
                <a:lnTo>
                  <a:pt x="514375" y="123672"/>
                </a:lnTo>
                <a:lnTo>
                  <a:pt x="514375" y="65697"/>
                </a:lnTo>
                <a:lnTo>
                  <a:pt x="512991" y="64782"/>
                </a:lnTo>
                <a:lnTo>
                  <a:pt x="503135" y="61468"/>
                </a:lnTo>
                <a:lnTo>
                  <a:pt x="491858" y="60363"/>
                </a:lnTo>
                <a:lnTo>
                  <a:pt x="481203" y="60998"/>
                </a:lnTo>
                <a:lnTo>
                  <a:pt x="472427" y="62865"/>
                </a:lnTo>
                <a:lnTo>
                  <a:pt x="465505" y="66001"/>
                </a:lnTo>
                <a:lnTo>
                  <a:pt x="460463" y="70370"/>
                </a:lnTo>
                <a:lnTo>
                  <a:pt x="459867" y="62547"/>
                </a:lnTo>
                <a:lnTo>
                  <a:pt x="435063" y="62547"/>
                </a:lnTo>
                <a:lnTo>
                  <a:pt x="435063" y="232016"/>
                </a:lnTo>
                <a:lnTo>
                  <a:pt x="461835" y="232016"/>
                </a:lnTo>
                <a:lnTo>
                  <a:pt x="461835" y="180517"/>
                </a:lnTo>
                <a:lnTo>
                  <a:pt x="466623" y="184200"/>
                </a:lnTo>
                <a:lnTo>
                  <a:pt x="473278" y="186842"/>
                </a:lnTo>
                <a:lnTo>
                  <a:pt x="481799" y="188417"/>
                </a:lnTo>
                <a:lnTo>
                  <a:pt x="492175" y="188950"/>
                </a:lnTo>
                <a:lnTo>
                  <a:pt x="503275" y="187820"/>
                </a:lnTo>
                <a:lnTo>
                  <a:pt x="533971" y="161290"/>
                </a:lnTo>
                <a:lnTo>
                  <a:pt x="541134" y="125958"/>
                </a:lnTo>
                <a:lnTo>
                  <a:pt x="541134" y="123672"/>
                </a:lnTo>
                <a:close/>
              </a:path>
              <a:path w="736600" h="239395">
                <a:moveTo>
                  <a:pt x="656475" y="62547"/>
                </a:moveTo>
                <a:lnTo>
                  <a:pt x="629716" y="62547"/>
                </a:lnTo>
                <a:lnTo>
                  <a:pt x="629716" y="150812"/>
                </a:lnTo>
                <a:lnTo>
                  <a:pt x="625475" y="157175"/>
                </a:lnTo>
                <a:lnTo>
                  <a:pt x="619493" y="161709"/>
                </a:lnTo>
                <a:lnTo>
                  <a:pt x="611771" y="164426"/>
                </a:lnTo>
                <a:lnTo>
                  <a:pt x="602310" y="165341"/>
                </a:lnTo>
                <a:lnTo>
                  <a:pt x="597560" y="165341"/>
                </a:lnTo>
                <a:lnTo>
                  <a:pt x="593293" y="163830"/>
                </a:lnTo>
                <a:lnTo>
                  <a:pt x="585787" y="157784"/>
                </a:lnTo>
                <a:lnTo>
                  <a:pt x="583920" y="151485"/>
                </a:lnTo>
                <a:lnTo>
                  <a:pt x="583920" y="62547"/>
                </a:lnTo>
                <a:lnTo>
                  <a:pt x="557276" y="62547"/>
                </a:lnTo>
                <a:lnTo>
                  <a:pt x="557276" y="141732"/>
                </a:lnTo>
                <a:lnTo>
                  <a:pt x="557999" y="153327"/>
                </a:lnTo>
                <a:lnTo>
                  <a:pt x="582295" y="186156"/>
                </a:lnTo>
                <a:lnTo>
                  <a:pt x="599147" y="188950"/>
                </a:lnTo>
                <a:lnTo>
                  <a:pt x="610260" y="188417"/>
                </a:lnTo>
                <a:lnTo>
                  <a:pt x="619188" y="186817"/>
                </a:lnTo>
                <a:lnTo>
                  <a:pt x="625970" y="184175"/>
                </a:lnTo>
                <a:lnTo>
                  <a:pt x="630593" y="180454"/>
                </a:lnTo>
                <a:lnTo>
                  <a:pt x="630809" y="186766"/>
                </a:lnTo>
                <a:lnTo>
                  <a:pt x="656475" y="186766"/>
                </a:lnTo>
                <a:lnTo>
                  <a:pt x="656475" y="62547"/>
                </a:lnTo>
                <a:close/>
              </a:path>
              <a:path w="736600" h="239395">
                <a:moveTo>
                  <a:pt x="736587" y="185902"/>
                </a:moveTo>
                <a:lnTo>
                  <a:pt x="736473" y="163004"/>
                </a:lnTo>
                <a:lnTo>
                  <a:pt x="730275" y="164414"/>
                </a:lnTo>
                <a:lnTo>
                  <a:pt x="726033" y="165125"/>
                </a:lnTo>
                <a:lnTo>
                  <a:pt x="720991" y="165125"/>
                </a:lnTo>
                <a:lnTo>
                  <a:pt x="718693" y="164541"/>
                </a:lnTo>
                <a:lnTo>
                  <a:pt x="714984" y="162179"/>
                </a:lnTo>
                <a:lnTo>
                  <a:pt x="714070" y="159169"/>
                </a:lnTo>
                <a:lnTo>
                  <a:pt x="714070" y="84518"/>
                </a:lnTo>
                <a:lnTo>
                  <a:pt x="736041" y="84518"/>
                </a:lnTo>
                <a:lnTo>
                  <a:pt x="736041" y="62547"/>
                </a:lnTo>
                <a:lnTo>
                  <a:pt x="714070" y="62547"/>
                </a:lnTo>
                <a:lnTo>
                  <a:pt x="714070" y="33934"/>
                </a:lnTo>
                <a:lnTo>
                  <a:pt x="687412" y="33934"/>
                </a:lnTo>
                <a:lnTo>
                  <a:pt x="687412" y="62547"/>
                </a:lnTo>
                <a:lnTo>
                  <a:pt x="665873" y="62547"/>
                </a:lnTo>
                <a:lnTo>
                  <a:pt x="665873" y="84518"/>
                </a:lnTo>
                <a:lnTo>
                  <a:pt x="687412" y="84518"/>
                </a:lnTo>
                <a:lnTo>
                  <a:pt x="687412" y="154241"/>
                </a:lnTo>
                <a:lnTo>
                  <a:pt x="687971" y="163131"/>
                </a:lnTo>
                <a:lnTo>
                  <a:pt x="709498" y="188950"/>
                </a:lnTo>
                <a:lnTo>
                  <a:pt x="723887" y="188950"/>
                </a:lnTo>
                <a:lnTo>
                  <a:pt x="730161" y="187934"/>
                </a:lnTo>
                <a:lnTo>
                  <a:pt x="736587" y="18590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2595233" y="3585872"/>
            <a:ext cx="672465" cy="239395"/>
            <a:chOff x="2595233" y="3585872"/>
            <a:chExt cx="672465" cy="239395"/>
          </a:xfrm>
        </p:grpSpPr>
        <p:sp>
          <p:nvSpPr>
            <p:cNvPr id="44" name="object 44"/>
            <p:cNvSpPr/>
            <p:nvPr/>
          </p:nvSpPr>
          <p:spPr>
            <a:xfrm>
              <a:off x="2595233" y="3607736"/>
              <a:ext cx="27940" cy="165100"/>
            </a:xfrm>
            <a:custGeom>
              <a:avLst/>
              <a:gdLst/>
              <a:ahLst/>
              <a:cxnLst/>
              <a:rect l="l" t="t" r="r" b="b"/>
              <a:pathLst>
                <a:path w="27939" h="165100">
                  <a:moveTo>
                    <a:pt x="27521" y="164908"/>
                  </a:moveTo>
                  <a:lnTo>
                    <a:pt x="0" y="164908"/>
                  </a:lnTo>
                  <a:lnTo>
                    <a:pt x="0" y="0"/>
                  </a:lnTo>
                  <a:lnTo>
                    <a:pt x="27521" y="0"/>
                  </a:lnTo>
                  <a:lnTo>
                    <a:pt x="27521" y="1649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6142" y="3646244"/>
              <a:ext cx="171653" cy="12640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43466" y="3585882"/>
              <a:ext cx="424180" cy="239395"/>
            </a:xfrm>
            <a:custGeom>
              <a:avLst/>
              <a:gdLst/>
              <a:ahLst/>
              <a:cxnLst/>
              <a:rect l="l" t="t" r="r" b="b"/>
              <a:pathLst>
                <a:path w="424179" h="239395">
                  <a:moveTo>
                    <a:pt x="103568" y="181114"/>
                  </a:moveTo>
                  <a:lnTo>
                    <a:pt x="102654" y="178498"/>
                  </a:lnTo>
                  <a:lnTo>
                    <a:pt x="101765" y="175945"/>
                  </a:lnTo>
                  <a:lnTo>
                    <a:pt x="100469" y="170014"/>
                  </a:lnTo>
                  <a:lnTo>
                    <a:pt x="99872" y="164795"/>
                  </a:lnTo>
                  <a:lnTo>
                    <a:pt x="99695" y="163322"/>
                  </a:lnTo>
                  <a:lnTo>
                    <a:pt x="99529" y="158496"/>
                  </a:lnTo>
                  <a:lnTo>
                    <a:pt x="99441" y="129552"/>
                  </a:lnTo>
                  <a:lnTo>
                    <a:pt x="99326" y="101701"/>
                  </a:lnTo>
                  <a:lnTo>
                    <a:pt x="98602" y="92989"/>
                  </a:lnTo>
                  <a:lnTo>
                    <a:pt x="96100" y="84328"/>
                  </a:lnTo>
                  <a:lnTo>
                    <a:pt x="95402" y="83108"/>
                  </a:lnTo>
                  <a:lnTo>
                    <a:pt x="91909" y="77000"/>
                  </a:lnTo>
                  <a:lnTo>
                    <a:pt x="52451" y="60363"/>
                  </a:lnTo>
                  <a:lnTo>
                    <a:pt x="41732" y="61125"/>
                  </a:lnTo>
                  <a:lnTo>
                    <a:pt x="5854" y="85699"/>
                  </a:lnTo>
                  <a:lnTo>
                    <a:pt x="2413" y="101701"/>
                  </a:lnTo>
                  <a:lnTo>
                    <a:pt x="29057" y="101701"/>
                  </a:lnTo>
                  <a:lnTo>
                    <a:pt x="29057" y="95643"/>
                  </a:lnTo>
                  <a:lnTo>
                    <a:pt x="31038" y="91046"/>
                  </a:lnTo>
                  <a:lnTo>
                    <a:pt x="38976" y="84696"/>
                  </a:lnTo>
                  <a:lnTo>
                    <a:pt x="44399" y="83108"/>
                  </a:lnTo>
                  <a:lnTo>
                    <a:pt x="58534" y="83108"/>
                  </a:lnTo>
                  <a:lnTo>
                    <a:pt x="63944" y="84874"/>
                  </a:lnTo>
                  <a:lnTo>
                    <a:pt x="67462" y="88430"/>
                  </a:lnTo>
                  <a:lnTo>
                    <a:pt x="71018" y="91948"/>
                  </a:lnTo>
                  <a:lnTo>
                    <a:pt x="72783" y="96735"/>
                  </a:lnTo>
                  <a:lnTo>
                    <a:pt x="72783" y="108877"/>
                  </a:lnTo>
                  <a:lnTo>
                    <a:pt x="72783" y="129552"/>
                  </a:lnTo>
                  <a:lnTo>
                    <a:pt x="72783" y="149783"/>
                  </a:lnTo>
                  <a:lnTo>
                    <a:pt x="71081" y="153225"/>
                  </a:lnTo>
                  <a:lnTo>
                    <a:pt x="67818" y="156603"/>
                  </a:lnTo>
                  <a:lnTo>
                    <a:pt x="58216" y="163169"/>
                  </a:lnTo>
                  <a:lnTo>
                    <a:pt x="52514" y="164795"/>
                  </a:lnTo>
                  <a:lnTo>
                    <a:pt x="39357" y="164795"/>
                  </a:lnTo>
                  <a:lnTo>
                    <a:pt x="34493" y="163182"/>
                  </a:lnTo>
                  <a:lnTo>
                    <a:pt x="31343" y="159956"/>
                  </a:lnTo>
                  <a:lnTo>
                    <a:pt x="28232" y="156730"/>
                  </a:lnTo>
                  <a:lnTo>
                    <a:pt x="26670" y="152755"/>
                  </a:lnTo>
                  <a:lnTo>
                    <a:pt x="26670" y="148043"/>
                  </a:lnTo>
                  <a:lnTo>
                    <a:pt x="28587" y="140182"/>
                  </a:lnTo>
                  <a:lnTo>
                    <a:pt x="34353" y="134467"/>
                  </a:lnTo>
                  <a:lnTo>
                    <a:pt x="43954" y="130937"/>
                  </a:lnTo>
                  <a:lnTo>
                    <a:pt x="57391" y="129552"/>
                  </a:lnTo>
                  <a:lnTo>
                    <a:pt x="72783" y="129552"/>
                  </a:lnTo>
                  <a:lnTo>
                    <a:pt x="72783" y="108877"/>
                  </a:lnTo>
                  <a:lnTo>
                    <a:pt x="56146" y="108877"/>
                  </a:lnTo>
                  <a:lnTo>
                    <a:pt x="44107" y="109550"/>
                  </a:lnTo>
                  <a:lnTo>
                    <a:pt x="8597" y="125425"/>
                  </a:lnTo>
                  <a:lnTo>
                    <a:pt x="0" y="149783"/>
                  </a:lnTo>
                  <a:lnTo>
                    <a:pt x="101" y="152755"/>
                  </a:lnTo>
                  <a:lnTo>
                    <a:pt x="25501" y="186182"/>
                  </a:lnTo>
                  <a:lnTo>
                    <a:pt x="42989" y="188950"/>
                  </a:lnTo>
                  <a:lnTo>
                    <a:pt x="50749" y="188950"/>
                  </a:lnTo>
                  <a:lnTo>
                    <a:pt x="57645" y="187426"/>
                  </a:lnTo>
                  <a:lnTo>
                    <a:pt x="69761" y="181292"/>
                  </a:lnTo>
                  <a:lnTo>
                    <a:pt x="73190" y="179336"/>
                  </a:lnTo>
                  <a:lnTo>
                    <a:pt x="73990" y="178498"/>
                  </a:lnTo>
                  <a:lnTo>
                    <a:pt x="74091" y="179590"/>
                  </a:lnTo>
                  <a:lnTo>
                    <a:pt x="75184" y="182346"/>
                  </a:lnTo>
                  <a:lnTo>
                    <a:pt x="77254" y="186766"/>
                  </a:lnTo>
                  <a:lnTo>
                    <a:pt x="103568" y="186766"/>
                  </a:lnTo>
                  <a:lnTo>
                    <a:pt x="103568" y="181114"/>
                  </a:lnTo>
                  <a:close/>
                </a:path>
                <a:path w="424179" h="239395">
                  <a:moveTo>
                    <a:pt x="226974" y="62547"/>
                  </a:moveTo>
                  <a:lnTo>
                    <a:pt x="202387" y="62547"/>
                  </a:lnTo>
                  <a:lnTo>
                    <a:pt x="201841" y="70218"/>
                  </a:lnTo>
                  <a:lnTo>
                    <a:pt x="200240" y="68795"/>
                  </a:lnTo>
                  <a:lnTo>
                    <a:pt x="200240" y="98221"/>
                  </a:lnTo>
                  <a:lnTo>
                    <a:pt x="200190" y="150622"/>
                  </a:lnTo>
                  <a:lnTo>
                    <a:pt x="195897" y="156959"/>
                  </a:lnTo>
                  <a:lnTo>
                    <a:pt x="190284" y="161607"/>
                  </a:lnTo>
                  <a:lnTo>
                    <a:pt x="183489" y="164414"/>
                  </a:lnTo>
                  <a:lnTo>
                    <a:pt x="175514" y="165341"/>
                  </a:lnTo>
                  <a:lnTo>
                    <a:pt x="165874" y="165341"/>
                  </a:lnTo>
                  <a:lnTo>
                    <a:pt x="147777" y="125958"/>
                  </a:lnTo>
                  <a:lnTo>
                    <a:pt x="147777" y="123672"/>
                  </a:lnTo>
                  <a:lnTo>
                    <a:pt x="166052" y="83858"/>
                  </a:lnTo>
                  <a:lnTo>
                    <a:pt x="200240" y="98221"/>
                  </a:lnTo>
                  <a:lnTo>
                    <a:pt x="200240" y="68795"/>
                  </a:lnTo>
                  <a:lnTo>
                    <a:pt x="196989" y="65900"/>
                  </a:lnTo>
                  <a:lnTo>
                    <a:pt x="190207" y="62826"/>
                  </a:lnTo>
                  <a:lnTo>
                    <a:pt x="181483" y="60985"/>
                  </a:lnTo>
                  <a:lnTo>
                    <a:pt x="170840" y="60363"/>
                  </a:lnTo>
                  <a:lnTo>
                    <a:pt x="159880" y="61468"/>
                  </a:lnTo>
                  <a:lnTo>
                    <a:pt x="128600" y="87452"/>
                  </a:lnTo>
                  <a:lnTo>
                    <a:pt x="121132" y="123672"/>
                  </a:lnTo>
                  <a:lnTo>
                    <a:pt x="121132" y="125958"/>
                  </a:lnTo>
                  <a:lnTo>
                    <a:pt x="134454" y="170891"/>
                  </a:lnTo>
                  <a:lnTo>
                    <a:pt x="170624" y="188950"/>
                  </a:lnTo>
                  <a:lnTo>
                    <a:pt x="180924" y="188417"/>
                  </a:lnTo>
                  <a:lnTo>
                    <a:pt x="189306" y="186842"/>
                  </a:lnTo>
                  <a:lnTo>
                    <a:pt x="195770" y="184200"/>
                  </a:lnTo>
                  <a:lnTo>
                    <a:pt x="200317" y="180517"/>
                  </a:lnTo>
                  <a:lnTo>
                    <a:pt x="200317" y="191338"/>
                  </a:lnTo>
                  <a:lnTo>
                    <a:pt x="197815" y="198374"/>
                  </a:lnTo>
                  <a:lnTo>
                    <a:pt x="187807" y="207797"/>
                  </a:lnTo>
                  <a:lnTo>
                    <a:pt x="181000" y="210159"/>
                  </a:lnTo>
                  <a:lnTo>
                    <a:pt x="172364" y="210159"/>
                  </a:lnTo>
                  <a:lnTo>
                    <a:pt x="164033" y="209054"/>
                  </a:lnTo>
                  <a:lnTo>
                    <a:pt x="156019" y="205740"/>
                  </a:lnTo>
                  <a:lnTo>
                    <a:pt x="148323" y="200215"/>
                  </a:lnTo>
                  <a:lnTo>
                    <a:pt x="140931" y="192481"/>
                  </a:lnTo>
                  <a:lnTo>
                    <a:pt x="126136" y="209232"/>
                  </a:lnTo>
                  <a:lnTo>
                    <a:pt x="159524" y="231635"/>
                  </a:lnTo>
                  <a:lnTo>
                    <a:pt x="167436" y="233222"/>
                  </a:lnTo>
                  <a:lnTo>
                    <a:pt x="173888" y="233222"/>
                  </a:lnTo>
                  <a:lnTo>
                    <a:pt x="212013" y="219506"/>
                  </a:lnTo>
                  <a:lnTo>
                    <a:pt x="226974" y="181000"/>
                  </a:lnTo>
                  <a:lnTo>
                    <a:pt x="226974" y="180517"/>
                  </a:lnTo>
                  <a:lnTo>
                    <a:pt x="226974" y="165341"/>
                  </a:lnTo>
                  <a:lnTo>
                    <a:pt x="226974" y="83858"/>
                  </a:lnTo>
                  <a:lnTo>
                    <a:pt x="226974" y="70218"/>
                  </a:lnTo>
                  <a:lnTo>
                    <a:pt x="226974" y="62547"/>
                  </a:lnTo>
                  <a:close/>
                </a:path>
                <a:path w="424179" h="239395">
                  <a:moveTo>
                    <a:pt x="349605" y="121285"/>
                  </a:moveTo>
                  <a:lnTo>
                    <a:pt x="340385" y="83426"/>
                  </a:lnTo>
                  <a:lnTo>
                    <a:pt x="322948" y="65849"/>
                  </a:lnTo>
                  <a:lnTo>
                    <a:pt x="322948" y="112306"/>
                  </a:lnTo>
                  <a:lnTo>
                    <a:pt x="271068" y="110629"/>
                  </a:lnTo>
                  <a:lnTo>
                    <a:pt x="272046" y="102895"/>
                  </a:lnTo>
                  <a:lnTo>
                    <a:pt x="275005" y="96443"/>
                  </a:lnTo>
                  <a:lnTo>
                    <a:pt x="284899" y="86042"/>
                  </a:lnTo>
                  <a:lnTo>
                    <a:pt x="290906" y="83426"/>
                  </a:lnTo>
                  <a:lnTo>
                    <a:pt x="307009" y="83426"/>
                  </a:lnTo>
                  <a:lnTo>
                    <a:pt x="313309" y="86461"/>
                  </a:lnTo>
                  <a:lnTo>
                    <a:pt x="316865" y="92506"/>
                  </a:lnTo>
                  <a:lnTo>
                    <a:pt x="320459" y="98564"/>
                  </a:lnTo>
                  <a:lnTo>
                    <a:pt x="322491" y="105219"/>
                  </a:lnTo>
                  <a:lnTo>
                    <a:pt x="322948" y="112306"/>
                  </a:lnTo>
                  <a:lnTo>
                    <a:pt x="322948" y="65849"/>
                  </a:lnTo>
                  <a:lnTo>
                    <a:pt x="321221" y="64770"/>
                  </a:lnTo>
                  <a:lnTo>
                    <a:pt x="310489" y="61468"/>
                  </a:lnTo>
                  <a:lnTo>
                    <a:pt x="297942" y="60363"/>
                  </a:lnTo>
                  <a:lnTo>
                    <a:pt x="290944" y="60845"/>
                  </a:lnTo>
                  <a:lnTo>
                    <a:pt x="255130" y="83121"/>
                  </a:lnTo>
                  <a:lnTo>
                    <a:pt x="243217" y="124218"/>
                  </a:lnTo>
                  <a:lnTo>
                    <a:pt x="243217" y="128790"/>
                  </a:lnTo>
                  <a:lnTo>
                    <a:pt x="258889" y="171970"/>
                  </a:lnTo>
                  <a:lnTo>
                    <a:pt x="300545" y="188950"/>
                  </a:lnTo>
                  <a:lnTo>
                    <a:pt x="309295" y="188480"/>
                  </a:lnTo>
                  <a:lnTo>
                    <a:pt x="345071" y="167843"/>
                  </a:lnTo>
                  <a:lnTo>
                    <a:pt x="349173" y="162242"/>
                  </a:lnTo>
                  <a:lnTo>
                    <a:pt x="332041" y="148640"/>
                  </a:lnTo>
                  <a:lnTo>
                    <a:pt x="327253" y="154914"/>
                  </a:lnTo>
                  <a:lnTo>
                    <a:pt x="322618" y="159372"/>
                  </a:lnTo>
                  <a:lnTo>
                    <a:pt x="313664" y="164668"/>
                  </a:lnTo>
                  <a:lnTo>
                    <a:pt x="308165" y="165989"/>
                  </a:lnTo>
                  <a:lnTo>
                    <a:pt x="291960" y="165989"/>
                  </a:lnTo>
                  <a:lnTo>
                    <a:pt x="284327" y="162547"/>
                  </a:lnTo>
                  <a:lnTo>
                    <a:pt x="273151" y="148767"/>
                  </a:lnTo>
                  <a:lnTo>
                    <a:pt x="270268" y="141401"/>
                  </a:lnTo>
                  <a:lnTo>
                    <a:pt x="270090" y="133578"/>
                  </a:lnTo>
                  <a:lnTo>
                    <a:pt x="349605" y="133578"/>
                  </a:lnTo>
                  <a:lnTo>
                    <a:pt x="349605" y="121285"/>
                  </a:lnTo>
                  <a:close/>
                </a:path>
                <a:path w="424179" h="239395">
                  <a:moveTo>
                    <a:pt x="423837" y="120192"/>
                  </a:moveTo>
                  <a:lnTo>
                    <a:pt x="418642" y="75387"/>
                  </a:lnTo>
                  <a:lnTo>
                    <a:pt x="398703" y="31546"/>
                  </a:lnTo>
                  <a:lnTo>
                    <a:pt x="365594" y="0"/>
                  </a:lnTo>
                  <a:lnTo>
                    <a:pt x="359333" y="18161"/>
                  </a:lnTo>
                  <a:lnTo>
                    <a:pt x="363829" y="22212"/>
                  </a:lnTo>
                  <a:lnTo>
                    <a:pt x="368249" y="26987"/>
                  </a:lnTo>
                  <a:lnTo>
                    <a:pt x="388086" y="62191"/>
                  </a:lnTo>
                  <a:lnTo>
                    <a:pt x="396811" y="105816"/>
                  </a:lnTo>
                  <a:lnTo>
                    <a:pt x="397192" y="118884"/>
                  </a:lnTo>
                  <a:lnTo>
                    <a:pt x="396443" y="138899"/>
                  </a:lnTo>
                  <a:lnTo>
                    <a:pt x="385229" y="185902"/>
                  </a:lnTo>
                  <a:lnTo>
                    <a:pt x="359283" y="221310"/>
                  </a:lnTo>
                  <a:lnTo>
                    <a:pt x="365594" y="239369"/>
                  </a:lnTo>
                  <a:lnTo>
                    <a:pt x="398703" y="207975"/>
                  </a:lnTo>
                  <a:lnTo>
                    <a:pt x="418642" y="164122"/>
                  </a:lnTo>
                  <a:lnTo>
                    <a:pt x="423265" y="135864"/>
                  </a:lnTo>
                  <a:lnTo>
                    <a:pt x="423837" y="12019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1095756" y="4013415"/>
            <a:ext cx="1070610" cy="175895"/>
          </a:xfrm>
          <a:custGeom>
            <a:avLst/>
            <a:gdLst/>
            <a:ahLst/>
            <a:cxnLst/>
            <a:rect l="l" t="t" r="r" b="b"/>
            <a:pathLst>
              <a:path w="1070610" h="175895">
                <a:moveTo>
                  <a:pt x="128739" y="116713"/>
                </a:moveTo>
                <a:lnTo>
                  <a:pt x="101434" y="116713"/>
                </a:lnTo>
                <a:lnTo>
                  <a:pt x="99656" y="125361"/>
                </a:lnTo>
                <a:lnTo>
                  <a:pt x="97332" y="132740"/>
                </a:lnTo>
                <a:lnTo>
                  <a:pt x="65049" y="152171"/>
                </a:lnTo>
                <a:lnTo>
                  <a:pt x="56045" y="151218"/>
                </a:lnTo>
                <a:lnTo>
                  <a:pt x="29705" y="119773"/>
                </a:lnTo>
                <a:lnTo>
                  <a:pt x="27406" y="99098"/>
                </a:lnTo>
                <a:lnTo>
                  <a:pt x="27406" y="83096"/>
                </a:lnTo>
                <a:lnTo>
                  <a:pt x="37477" y="44589"/>
                </a:lnTo>
                <a:lnTo>
                  <a:pt x="66890" y="30238"/>
                </a:lnTo>
                <a:lnTo>
                  <a:pt x="74739" y="30784"/>
                </a:lnTo>
                <a:lnTo>
                  <a:pt x="101384" y="66027"/>
                </a:lnTo>
                <a:lnTo>
                  <a:pt x="128689" y="66027"/>
                </a:lnTo>
                <a:lnTo>
                  <a:pt x="110464" y="22237"/>
                </a:lnTo>
                <a:lnTo>
                  <a:pt x="66890" y="6515"/>
                </a:lnTo>
                <a:lnTo>
                  <a:pt x="52260" y="7848"/>
                </a:lnTo>
                <a:lnTo>
                  <a:pt x="17995" y="27673"/>
                </a:lnTo>
                <a:lnTo>
                  <a:pt x="1117" y="66916"/>
                </a:lnTo>
                <a:lnTo>
                  <a:pt x="0" y="83324"/>
                </a:lnTo>
                <a:lnTo>
                  <a:pt x="0" y="100291"/>
                </a:lnTo>
                <a:lnTo>
                  <a:pt x="10312" y="143789"/>
                </a:lnTo>
                <a:lnTo>
                  <a:pt x="38735" y="170586"/>
                </a:lnTo>
                <a:lnTo>
                  <a:pt x="65049" y="175780"/>
                </a:lnTo>
                <a:lnTo>
                  <a:pt x="79082" y="174790"/>
                </a:lnTo>
                <a:lnTo>
                  <a:pt x="117297" y="151218"/>
                </a:lnTo>
                <a:lnTo>
                  <a:pt x="128739" y="116713"/>
                </a:lnTo>
                <a:close/>
              </a:path>
              <a:path w="1070610" h="175895">
                <a:moveTo>
                  <a:pt x="255435" y="109207"/>
                </a:moveTo>
                <a:lnTo>
                  <a:pt x="243573" y="70269"/>
                </a:lnTo>
                <a:lnTo>
                  <a:pt x="228676" y="55575"/>
                </a:lnTo>
                <a:lnTo>
                  <a:pt x="228676" y="113118"/>
                </a:lnTo>
                <a:lnTo>
                  <a:pt x="228155" y="121081"/>
                </a:lnTo>
                <a:lnTo>
                  <a:pt x="208445" y="152717"/>
                </a:lnTo>
                <a:lnTo>
                  <a:pt x="198653" y="152717"/>
                </a:lnTo>
                <a:lnTo>
                  <a:pt x="168884" y="120764"/>
                </a:lnTo>
                <a:lnTo>
                  <a:pt x="168427" y="113118"/>
                </a:lnTo>
                <a:lnTo>
                  <a:pt x="168478" y="109207"/>
                </a:lnTo>
                <a:lnTo>
                  <a:pt x="185394" y="73228"/>
                </a:lnTo>
                <a:lnTo>
                  <a:pt x="198437" y="70269"/>
                </a:lnTo>
                <a:lnTo>
                  <a:pt x="205447" y="71005"/>
                </a:lnTo>
                <a:lnTo>
                  <a:pt x="228193" y="102412"/>
                </a:lnTo>
                <a:lnTo>
                  <a:pt x="228676" y="113118"/>
                </a:lnTo>
                <a:lnTo>
                  <a:pt x="228676" y="55575"/>
                </a:lnTo>
                <a:lnTo>
                  <a:pt x="221907" y="51663"/>
                </a:lnTo>
                <a:lnTo>
                  <a:pt x="210858" y="48323"/>
                </a:lnTo>
                <a:lnTo>
                  <a:pt x="198437" y="47205"/>
                </a:lnTo>
                <a:lnTo>
                  <a:pt x="186016" y="48336"/>
                </a:lnTo>
                <a:lnTo>
                  <a:pt x="150329" y="74993"/>
                </a:lnTo>
                <a:lnTo>
                  <a:pt x="141782" y="113118"/>
                </a:lnTo>
                <a:lnTo>
                  <a:pt x="142709" y="125641"/>
                </a:lnTo>
                <a:lnTo>
                  <a:pt x="165379" y="165595"/>
                </a:lnTo>
                <a:lnTo>
                  <a:pt x="198653" y="175780"/>
                </a:lnTo>
                <a:lnTo>
                  <a:pt x="211074" y="174650"/>
                </a:lnTo>
                <a:lnTo>
                  <a:pt x="243598" y="152717"/>
                </a:lnTo>
                <a:lnTo>
                  <a:pt x="255409" y="113118"/>
                </a:lnTo>
                <a:lnTo>
                  <a:pt x="255435" y="109207"/>
                </a:lnTo>
                <a:close/>
              </a:path>
              <a:path w="1070610" h="175895">
                <a:moveTo>
                  <a:pt x="368719" y="92671"/>
                </a:moveTo>
                <a:lnTo>
                  <a:pt x="351421" y="53174"/>
                </a:lnTo>
                <a:lnTo>
                  <a:pt x="327710" y="47205"/>
                </a:lnTo>
                <a:lnTo>
                  <a:pt x="316941" y="47904"/>
                </a:lnTo>
                <a:lnTo>
                  <a:pt x="307975" y="50025"/>
                </a:lnTo>
                <a:lnTo>
                  <a:pt x="300812" y="53543"/>
                </a:lnTo>
                <a:lnTo>
                  <a:pt x="295452" y="58458"/>
                </a:lnTo>
                <a:lnTo>
                  <a:pt x="295021" y="49377"/>
                </a:lnTo>
                <a:lnTo>
                  <a:pt x="269621" y="49377"/>
                </a:lnTo>
                <a:lnTo>
                  <a:pt x="269621" y="173609"/>
                </a:lnTo>
                <a:lnTo>
                  <a:pt x="296265" y="173609"/>
                </a:lnTo>
                <a:lnTo>
                  <a:pt x="296265" y="87020"/>
                </a:lnTo>
                <a:lnTo>
                  <a:pt x="298627" y="82372"/>
                </a:lnTo>
                <a:lnTo>
                  <a:pt x="302018" y="78498"/>
                </a:lnTo>
                <a:lnTo>
                  <a:pt x="310857" y="72263"/>
                </a:lnTo>
                <a:lnTo>
                  <a:pt x="315963" y="70700"/>
                </a:lnTo>
                <a:lnTo>
                  <a:pt x="321716" y="70700"/>
                </a:lnTo>
                <a:lnTo>
                  <a:pt x="328472" y="70700"/>
                </a:lnTo>
                <a:lnTo>
                  <a:pt x="333527" y="72351"/>
                </a:lnTo>
                <a:lnTo>
                  <a:pt x="340271" y="78917"/>
                </a:lnTo>
                <a:lnTo>
                  <a:pt x="341960" y="84696"/>
                </a:lnTo>
                <a:lnTo>
                  <a:pt x="341960" y="173609"/>
                </a:lnTo>
                <a:lnTo>
                  <a:pt x="368719" y="173609"/>
                </a:lnTo>
                <a:lnTo>
                  <a:pt x="368719" y="92671"/>
                </a:lnTo>
                <a:close/>
              </a:path>
              <a:path w="1070610" h="175895">
                <a:moveTo>
                  <a:pt x="492823" y="96367"/>
                </a:moveTo>
                <a:lnTo>
                  <a:pt x="478129" y="60363"/>
                </a:lnTo>
                <a:lnTo>
                  <a:pt x="442506" y="47205"/>
                </a:lnTo>
                <a:lnTo>
                  <a:pt x="429323" y="48361"/>
                </a:lnTo>
                <a:lnTo>
                  <a:pt x="394639" y="75488"/>
                </a:lnTo>
                <a:lnTo>
                  <a:pt x="386918" y="109207"/>
                </a:lnTo>
                <a:lnTo>
                  <a:pt x="386918" y="113779"/>
                </a:lnTo>
                <a:lnTo>
                  <a:pt x="400634" y="157175"/>
                </a:lnTo>
                <a:lnTo>
                  <a:pt x="442506" y="175780"/>
                </a:lnTo>
                <a:lnTo>
                  <a:pt x="452132" y="174993"/>
                </a:lnTo>
                <a:lnTo>
                  <a:pt x="488403" y="148501"/>
                </a:lnTo>
                <a:lnTo>
                  <a:pt x="492823" y="129870"/>
                </a:lnTo>
                <a:lnTo>
                  <a:pt x="467207" y="129870"/>
                </a:lnTo>
                <a:lnTo>
                  <a:pt x="466623" y="137604"/>
                </a:lnTo>
                <a:lnTo>
                  <a:pt x="463956" y="143344"/>
                </a:lnTo>
                <a:lnTo>
                  <a:pt x="454494" y="150850"/>
                </a:lnTo>
                <a:lnTo>
                  <a:pt x="448932" y="152717"/>
                </a:lnTo>
                <a:lnTo>
                  <a:pt x="442506" y="152717"/>
                </a:lnTo>
                <a:lnTo>
                  <a:pt x="435000" y="152717"/>
                </a:lnTo>
                <a:lnTo>
                  <a:pt x="413575" y="120345"/>
                </a:lnTo>
                <a:lnTo>
                  <a:pt x="413575" y="102717"/>
                </a:lnTo>
                <a:lnTo>
                  <a:pt x="435076" y="70269"/>
                </a:lnTo>
                <a:lnTo>
                  <a:pt x="449656" y="70269"/>
                </a:lnTo>
                <a:lnTo>
                  <a:pt x="455396" y="72491"/>
                </a:lnTo>
                <a:lnTo>
                  <a:pt x="464134" y="81419"/>
                </a:lnTo>
                <a:lnTo>
                  <a:pt x="466623" y="87884"/>
                </a:lnTo>
                <a:lnTo>
                  <a:pt x="467207" y="96367"/>
                </a:lnTo>
                <a:lnTo>
                  <a:pt x="492823" y="96367"/>
                </a:lnTo>
                <a:close/>
              </a:path>
              <a:path w="1070610" h="175895">
                <a:moveTo>
                  <a:pt x="531926" y="0"/>
                </a:moveTo>
                <a:lnTo>
                  <a:pt x="505167" y="0"/>
                </a:lnTo>
                <a:lnTo>
                  <a:pt x="505167" y="173609"/>
                </a:lnTo>
                <a:lnTo>
                  <a:pt x="531926" y="173609"/>
                </a:lnTo>
                <a:lnTo>
                  <a:pt x="531926" y="0"/>
                </a:lnTo>
                <a:close/>
              </a:path>
              <a:path w="1070610" h="175895">
                <a:moveTo>
                  <a:pt x="657999" y="49377"/>
                </a:moveTo>
                <a:lnTo>
                  <a:pt x="631240" y="49377"/>
                </a:lnTo>
                <a:lnTo>
                  <a:pt x="631240" y="137655"/>
                </a:lnTo>
                <a:lnTo>
                  <a:pt x="626999" y="144005"/>
                </a:lnTo>
                <a:lnTo>
                  <a:pt x="621017" y="148539"/>
                </a:lnTo>
                <a:lnTo>
                  <a:pt x="613295" y="151269"/>
                </a:lnTo>
                <a:lnTo>
                  <a:pt x="603834" y="152171"/>
                </a:lnTo>
                <a:lnTo>
                  <a:pt x="599084" y="152171"/>
                </a:lnTo>
                <a:lnTo>
                  <a:pt x="594817" y="150672"/>
                </a:lnTo>
                <a:lnTo>
                  <a:pt x="587311" y="144614"/>
                </a:lnTo>
                <a:lnTo>
                  <a:pt x="585444" y="138328"/>
                </a:lnTo>
                <a:lnTo>
                  <a:pt x="585444" y="49377"/>
                </a:lnTo>
                <a:lnTo>
                  <a:pt x="558800" y="49377"/>
                </a:lnTo>
                <a:lnTo>
                  <a:pt x="558800" y="128574"/>
                </a:lnTo>
                <a:lnTo>
                  <a:pt x="559523" y="140169"/>
                </a:lnTo>
                <a:lnTo>
                  <a:pt x="583819" y="172999"/>
                </a:lnTo>
                <a:lnTo>
                  <a:pt x="600671" y="175780"/>
                </a:lnTo>
                <a:lnTo>
                  <a:pt x="611771" y="175247"/>
                </a:lnTo>
                <a:lnTo>
                  <a:pt x="620712" y="173659"/>
                </a:lnTo>
                <a:lnTo>
                  <a:pt x="627494" y="171005"/>
                </a:lnTo>
                <a:lnTo>
                  <a:pt x="632117" y="167297"/>
                </a:lnTo>
                <a:lnTo>
                  <a:pt x="632333" y="173609"/>
                </a:lnTo>
                <a:lnTo>
                  <a:pt x="657999" y="173609"/>
                </a:lnTo>
                <a:lnTo>
                  <a:pt x="657999" y="49377"/>
                </a:lnTo>
                <a:close/>
              </a:path>
              <a:path w="1070610" h="175895">
                <a:moveTo>
                  <a:pt x="776935" y="137604"/>
                </a:moveTo>
                <a:lnTo>
                  <a:pt x="751179" y="105105"/>
                </a:lnTo>
                <a:lnTo>
                  <a:pt x="721042" y="96786"/>
                </a:lnTo>
                <a:lnTo>
                  <a:pt x="714425" y="94538"/>
                </a:lnTo>
                <a:lnTo>
                  <a:pt x="708914" y="90220"/>
                </a:lnTo>
                <a:lnTo>
                  <a:pt x="707542" y="87490"/>
                </a:lnTo>
                <a:lnTo>
                  <a:pt x="707542" y="80886"/>
                </a:lnTo>
                <a:lnTo>
                  <a:pt x="709028" y="77749"/>
                </a:lnTo>
                <a:lnTo>
                  <a:pt x="715010" y="71767"/>
                </a:lnTo>
                <a:lnTo>
                  <a:pt x="720229" y="70269"/>
                </a:lnTo>
                <a:lnTo>
                  <a:pt x="734656" y="70269"/>
                </a:lnTo>
                <a:lnTo>
                  <a:pt x="739978" y="72110"/>
                </a:lnTo>
                <a:lnTo>
                  <a:pt x="747268" y="79476"/>
                </a:lnTo>
                <a:lnTo>
                  <a:pt x="749096" y="84366"/>
                </a:lnTo>
                <a:lnTo>
                  <a:pt x="749096" y="90500"/>
                </a:lnTo>
                <a:lnTo>
                  <a:pt x="775741" y="90500"/>
                </a:lnTo>
                <a:lnTo>
                  <a:pt x="755840" y="53784"/>
                </a:lnTo>
                <a:lnTo>
                  <a:pt x="727659" y="47205"/>
                </a:lnTo>
                <a:lnTo>
                  <a:pt x="717664" y="47891"/>
                </a:lnTo>
                <a:lnTo>
                  <a:pt x="684022" y="70485"/>
                </a:lnTo>
                <a:lnTo>
                  <a:pt x="680783" y="84836"/>
                </a:lnTo>
                <a:lnTo>
                  <a:pt x="681570" y="92544"/>
                </a:lnTo>
                <a:lnTo>
                  <a:pt x="716686" y="119748"/>
                </a:lnTo>
                <a:lnTo>
                  <a:pt x="737057" y="124269"/>
                </a:lnTo>
                <a:lnTo>
                  <a:pt x="743712" y="126796"/>
                </a:lnTo>
                <a:lnTo>
                  <a:pt x="748969" y="132524"/>
                </a:lnTo>
                <a:lnTo>
                  <a:pt x="750290" y="135674"/>
                </a:lnTo>
                <a:lnTo>
                  <a:pt x="750290" y="139128"/>
                </a:lnTo>
                <a:lnTo>
                  <a:pt x="750290" y="142887"/>
                </a:lnTo>
                <a:lnTo>
                  <a:pt x="748474" y="146100"/>
                </a:lnTo>
                <a:lnTo>
                  <a:pt x="741222" y="151396"/>
                </a:lnTo>
                <a:lnTo>
                  <a:pt x="735672" y="152717"/>
                </a:lnTo>
                <a:lnTo>
                  <a:pt x="722515" y="152717"/>
                </a:lnTo>
                <a:lnTo>
                  <a:pt x="717054" y="151358"/>
                </a:lnTo>
                <a:lnTo>
                  <a:pt x="706653" y="145884"/>
                </a:lnTo>
                <a:lnTo>
                  <a:pt x="703821" y="139915"/>
                </a:lnTo>
                <a:lnTo>
                  <a:pt x="703351" y="130746"/>
                </a:lnTo>
                <a:lnTo>
                  <a:pt x="676757" y="130746"/>
                </a:lnTo>
                <a:lnTo>
                  <a:pt x="697534" y="168529"/>
                </a:lnTo>
                <a:lnTo>
                  <a:pt x="728205" y="175780"/>
                </a:lnTo>
                <a:lnTo>
                  <a:pt x="738543" y="175120"/>
                </a:lnTo>
                <a:lnTo>
                  <a:pt x="773557" y="153085"/>
                </a:lnTo>
                <a:lnTo>
                  <a:pt x="776097" y="145757"/>
                </a:lnTo>
                <a:lnTo>
                  <a:pt x="776935" y="137604"/>
                </a:lnTo>
                <a:close/>
              </a:path>
              <a:path w="1070610" h="175895">
                <a:moveTo>
                  <a:pt x="821537" y="49377"/>
                </a:moveTo>
                <a:lnTo>
                  <a:pt x="794778" y="49377"/>
                </a:lnTo>
                <a:lnTo>
                  <a:pt x="794778" y="173609"/>
                </a:lnTo>
                <a:lnTo>
                  <a:pt x="821537" y="173609"/>
                </a:lnTo>
                <a:lnTo>
                  <a:pt x="821537" y="49377"/>
                </a:lnTo>
                <a:close/>
              </a:path>
              <a:path w="1070610" h="175895">
                <a:moveTo>
                  <a:pt x="823607" y="17322"/>
                </a:moveTo>
                <a:lnTo>
                  <a:pt x="822261" y="13830"/>
                </a:lnTo>
                <a:lnTo>
                  <a:pt x="816902" y="7988"/>
                </a:lnTo>
                <a:lnTo>
                  <a:pt x="813168" y="6515"/>
                </a:lnTo>
                <a:lnTo>
                  <a:pt x="803478" y="6515"/>
                </a:lnTo>
                <a:lnTo>
                  <a:pt x="799731" y="7988"/>
                </a:lnTo>
                <a:lnTo>
                  <a:pt x="794550" y="13830"/>
                </a:lnTo>
                <a:lnTo>
                  <a:pt x="793254" y="17322"/>
                </a:lnTo>
                <a:lnTo>
                  <a:pt x="793267" y="25412"/>
                </a:lnTo>
                <a:lnTo>
                  <a:pt x="794550" y="28803"/>
                </a:lnTo>
                <a:lnTo>
                  <a:pt x="797115" y="31699"/>
                </a:lnTo>
                <a:lnTo>
                  <a:pt x="799731" y="34569"/>
                </a:lnTo>
                <a:lnTo>
                  <a:pt x="803478" y="36004"/>
                </a:lnTo>
                <a:lnTo>
                  <a:pt x="813168" y="36004"/>
                </a:lnTo>
                <a:lnTo>
                  <a:pt x="816902" y="34569"/>
                </a:lnTo>
                <a:lnTo>
                  <a:pt x="822261" y="28841"/>
                </a:lnTo>
                <a:lnTo>
                  <a:pt x="823607" y="25412"/>
                </a:lnTo>
                <a:lnTo>
                  <a:pt x="823607" y="17322"/>
                </a:lnTo>
                <a:close/>
              </a:path>
              <a:path w="1070610" h="175895">
                <a:moveTo>
                  <a:pt x="957186" y="109207"/>
                </a:moveTo>
                <a:lnTo>
                  <a:pt x="945324" y="70269"/>
                </a:lnTo>
                <a:lnTo>
                  <a:pt x="930427" y="55575"/>
                </a:lnTo>
                <a:lnTo>
                  <a:pt x="930427" y="113118"/>
                </a:lnTo>
                <a:lnTo>
                  <a:pt x="929906" y="121081"/>
                </a:lnTo>
                <a:lnTo>
                  <a:pt x="910196" y="152717"/>
                </a:lnTo>
                <a:lnTo>
                  <a:pt x="900404" y="152717"/>
                </a:lnTo>
                <a:lnTo>
                  <a:pt x="870635" y="120764"/>
                </a:lnTo>
                <a:lnTo>
                  <a:pt x="870178" y="113118"/>
                </a:lnTo>
                <a:lnTo>
                  <a:pt x="870229" y="109207"/>
                </a:lnTo>
                <a:lnTo>
                  <a:pt x="887145" y="73228"/>
                </a:lnTo>
                <a:lnTo>
                  <a:pt x="900188" y="70269"/>
                </a:lnTo>
                <a:lnTo>
                  <a:pt x="907211" y="71005"/>
                </a:lnTo>
                <a:lnTo>
                  <a:pt x="929944" y="102412"/>
                </a:lnTo>
                <a:lnTo>
                  <a:pt x="930427" y="113118"/>
                </a:lnTo>
                <a:lnTo>
                  <a:pt x="930427" y="55575"/>
                </a:lnTo>
                <a:lnTo>
                  <a:pt x="923658" y="51663"/>
                </a:lnTo>
                <a:lnTo>
                  <a:pt x="912609" y="48323"/>
                </a:lnTo>
                <a:lnTo>
                  <a:pt x="900188" y="47205"/>
                </a:lnTo>
                <a:lnTo>
                  <a:pt x="887768" y="48336"/>
                </a:lnTo>
                <a:lnTo>
                  <a:pt x="852081" y="74993"/>
                </a:lnTo>
                <a:lnTo>
                  <a:pt x="843534" y="113118"/>
                </a:lnTo>
                <a:lnTo>
                  <a:pt x="844473" y="125641"/>
                </a:lnTo>
                <a:lnTo>
                  <a:pt x="867130" y="165595"/>
                </a:lnTo>
                <a:lnTo>
                  <a:pt x="900404" y="175780"/>
                </a:lnTo>
                <a:lnTo>
                  <a:pt x="912825" y="174650"/>
                </a:lnTo>
                <a:lnTo>
                  <a:pt x="923886" y="171246"/>
                </a:lnTo>
                <a:lnTo>
                  <a:pt x="933577" y="165595"/>
                </a:lnTo>
                <a:lnTo>
                  <a:pt x="941908" y="157670"/>
                </a:lnTo>
                <a:lnTo>
                  <a:pt x="945349" y="152717"/>
                </a:lnTo>
                <a:lnTo>
                  <a:pt x="948588" y="148069"/>
                </a:lnTo>
                <a:lnTo>
                  <a:pt x="953363" y="137401"/>
                </a:lnTo>
                <a:lnTo>
                  <a:pt x="956233" y="125641"/>
                </a:lnTo>
                <a:lnTo>
                  <a:pt x="957160" y="113118"/>
                </a:lnTo>
                <a:lnTo>
                  <a:pt x="957186" y="109207"/>
                </a:lnTo>
                <a:close/>
              </a:path>
              <a:path w="1070610" h="175895">
                <a:moveTo>
                  <a:pt x="1070470" y="92671"/>
                </a:moveTo>
                <a:lnTo>
                  <a:pt x="1053172" y="53174"/>
                </a:lnTo>
                <a:lnTo>
                  <a:pt x="1029462" y="47205"/>
                </a:lnTo>
                <a:lnTo>
                  <a:pt x="1018692" y="47904"/>
                </a:lnTo>
                <a:lnTo>
                  <a:pt x="1009726" y="50025"/>
                </a:lnTo>
                <a:lnTo>
                  <a:pt x="1002563" y="53543"/>
                </a:lnTo>
                <a:lnTo>
                  <a:pt x="997204" y="58458"/>
                </a:lnTo>
                <a:lnTo>
                  <a:pt x="996772" y="49377"/>
                </a:lnTo>
                <a:lnTo>
                  <a:pt x="971372" y="49377"/>
                </a:lnTo>
                <a:lnTo>
                  <a:pt x="971372" y="173609"/>
                </a:lnTo>
                <a:lnTo>
                  <a:pt x="998016" y="173609"/>
                </a:lnTo>
                <a:lnTo>
                  <a:pt x="998016" y="87020"/>
                </a:lnTo>
                <a:lnTo>
                  <a:pt x="1000379" y="82372"/>
                </a:lnTo>
                <a:lnTo>
                  <a:pt x="1003769" y="78498"/>
                </a:lnTo>
                <a:lnTo>
                  <a:pt x="1012621" y="72263"/>
                </a:lnTo>
                <a:lnTo>
                  <a:pt x="1017714" y="70700"/>
                </a:lnTo>
                <a:lnTo>
                  <a:pt x="1023480" y="70700"/>
                </a:lnTo>
                <a:lnTo>
                  <a:pt x="1030224" y="70700"/>
                </a:lnTo>
                <a:lnTo>
                  <a:pt x="1035278" y="72351"/>
                </a:lnTo>
                <a:lnTo>
                  <a:pt x="1042022" y="78917"/>
                </a:lnTo>
                <a:lnTo>
                  <a:pt x="1043711" y="84696"/>
                </a:lnTo>
                <a:lnTo>
                  <a:pt x="1043711" y="173609"/>
                </a:lnTo>
                <a:lnTo>
                  <a:pt x="1070470" y="173609"/>
                </a:lnTo>
                <a:lnTo>
                  <a:pt x="1070470" y="9267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5371" y="39486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1101090" y="4436670"/>
            <a:ext cx="617220" cy="167005"/>
            <a:chOff x="1101090" y="4436670"/>
            <a:chExt cx="617220" cy="167005"/>
          </a:xfrm>
        </p:grpSpPr>
        <p:sp>
          <p:nvSpPr>
            <p:cNvPr id="50" name="object 50"/>
            <p:cNvSpPr/>
            <p:nvPr/>
          </p:nvSpPr>
          <p:spPr>
            <a:xfrm>
              <a:off x="1101090" y="4436681"/>
              <a:ext cx="296545" cy="167005"/>
            </a:xfrm>
            <a:custGeom>
              <a:avLst/>
              <a:gdLst/>
              <a:ahLst/>
              <a:cxnLst/>
              <a:rect l="l" t="t" r="r" b="b"/>
              <a:pathLst>
                <a:path w="296544" h="167004">
                  <a:moveTo>
                    <a:pt x="104635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71120"/>
                  </a:lnTo>
                  <a:lnTo>
                    <a:pt x="0" y="95250"/>
                  </a:lnTo>
                  <a:lnTo>
                    <a:pt x="0" y="165100"/>
                  </a:lnTo>
                  <a:lnTo>
                    <a:pt x="27520" y="165100"/>
                  </a:lnTo>
                  <a:lnTo>
                    <a:pt x="27520" y="95250"/>
                  </a:lnTo>
                  <a:lnTo>
                    <a:pt x="93865" y="95250"/>
                  </a:lnTo>
                  <a:lnTo>
                    <a:pt x="93865" y="71120"/>
                  </a:lnTo>
                  <a:lnTo>
                    <a:pt x="27520" y="71120"/>
                  </a:lnTo>
                  <a:lnTo>
                    <a:pt x="27520" y="24130"/>
                  </a:lnTo>
                  <a:lnTo>
                    <a:pt x="104635" y="24130"/>
                  </a:lnTo>
                  <a:lnTo>
                    <a:pt x="104635" y="0"/>
                  </a:lnTo>
                  <a:close/>
                </a:path>
                <a:path w="296544" h="167004">
                  <a:moveTo>
                    <a:pt x="215849" y="40487"/>
                  </a:moveTo>
                  <a:lnTo>
                    <a:pt x="189090" y="40487"/>
                  </a:lnTo>
                  <a:lnTo>
                    <a:pt x="189090" y="128752"/>
                  </a:lnTo>
                  <a:lnTo>
                    <a:pt x="184848" y="135115"/>
                  </a:lnTo>
                  <a:lnTo>
                    <a:pt x="178866" y="139649"/>
                  </a:lnTo>
                  <a:lnTo>
                    <a:pt x="171145" y="142367"/>
                  </a:lnTo>
                  <a:lnTo>
                    <a:pt x="161683" y="143281"/>
                  </a:lnTo>
                  <a:lnTo>
                    <a:pt x="156933" y="143281"/>
                  </a:lnTo>
                  <a:lnTo>
                    <a:pt x="152666" y="141770"/>
                  </a:lnTo>
                  <a:lnTo>
                    <a:pt x="145161" y="135724"/>
                  </a:lnTo>
                  <a:lnTo>
                    <a:pt x="143294" y="129425"/>
                  </a:lnTo>
                  <a:lnTo>
                    <a:pt x="143294" y="40487"/>
                  </a:lnTo>
                  <a:lnTo>
                    <a:pt x="116649" y="40487"/>
                  </a:lnTo>
                  <a:lnTo>
                    <a:pt x="116649" y="119672"/>
                  </a:lnTo>
                  <a:lnTo>
                    <a:pt x="117373" y="131267"/>
                  </a:lnTo>
                  <a:lnTo>
                    <a:pt x="141668" y="164096"/>
                  </a:lnTo>
                  <a:lnTo>
                    <a:pt x="158534" y="166890"/>
                  </a:lnTo>
                  <a:lnTo>
                    <a:pt x="169633" y="166357"/>
                  </a:lnTo>
                  <a:lnTo>
                    <a:pt x="178574" y="164757"/>
                  </a:lnTo>
                  <a:lnTo>
                    <a:pt x="185343" y="162115"/>
                  </a:lnTo>
                  <a:lnTo>
                    <a:pt x="189966" y="158394"/>
                  </a:lnTo>
                  <a:lnTo>
                    <a:pt x="190182" y="164706"/>
                  </a:lnTo>
                  <a:lnTo>
                    <a:pt x="215849" y="164706"/>
                  </a:lnTo>
                  <a:lnTo>
                    <a:pt x="215849" y="40487"/>
                  </a:lnTo>
                  <a:close/>
                </a:path>
                <a:path w="296544" h="167004">
                  <a:moveTo>
                    <a:pt x="295960" y="163842"/>
                  </a:moveTo>
                  <a:lnTo>
                    <a:pt x="295846" y="140944"/>
                  </a:lnTo>
                  <a:lnTo>
                    <a:pt x="289648" y="142354"/>
                  </a:lnTo>
                  <a:lnTo>
                    <a:pt x="285407" y="143065"/>
                  </a:lnTo>
                  <a:lnTo>
                    <a:pt x="280365" y="143065"/>
                  </a:lnTo>
                  <a:lnTo>
                    <a:pt x="278066" y="142481"/>
                  </a:lnTo>
                  <a:lnTo>
                    <a:pt x="274370" y="140119"/>
                  </a:lnTo>
                  <a:lnTo>
                    <a:pt x="273443" y="137109"/>
                  </a:lnTo>
                  <a:lnTo>
                    <a:pt x="273443" y="62458"/>
                  </a:lnTo>
                  <a:lnTo>
                    <a:pt x="295414" y="62458"/>
                  </a:lnTo>
                  <a:lnTo>
                    <a:pt x="295414" y="40487"/>
                  </a:lnTo>
                  <a:lnTo>
                    <a:pt x="273443" y="40487"/>
                  </a:lnTo>
                  <a:lnTo>
                    <a:pt x="273443" y="11874"/>
                  </a:lnTo>
                  <a:lnTo>
                    <a:pt x="246786" y="11874"/>
                  </a:lnTo>
                  <a:lnTo>
                    <a:pt x="246786" y="40487"/>
                  </a:lnTo>
                  <a:lnTo>
                    <a:pt x="225247" y="40487"/>
                  </a:lnTo>
                  <a:lnTo>
                    <a:pt x="225247" y="62458"/>
                  </a:lnTo>
                  <a:lnTo>
                    <a:pt x="246786" y="62458"/>
                  </a:lnTo>
                  <a:lnTo>
                    <a:pt x="246786" y="132181"/>
                  </a:lnTo>
                  <a:lnTo>
                    <a:pt x="247357" y="141071"/>
                  </a:lnTo>
                  <a:lnTo>
                    <a:pt x="268871" y="166890"/>
                  </a:lnTo>
                  <a:lnTo>
                    <a:pt x="283273" y="166890"/>
                  </a:lnTo>
                  <a:lnTo>
                    <a:pt x="289547" y="165874"/>
                  </a:lnTo>
                  <a:lnTo>
                    <a:pt x="295960" y="16384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8246" y="4477158"/>
              <a:ext cx="99206" cy="12640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541208" y="4474984"/>
              <a:ext cx="177165" cy="128905"/>
            </a:xfrm>
            <a:custGeom>
              <a:avLst/>
              <a:gdLst/>
              <a:ahLst/>
              <a:cxnLst/>
              <a:rect l="l" t="t" r="r" b="b"/>
              <a:pathLst>
                <a:path w="177164" h="128904">
                  <a:moveTo>
                    <a:pt x="63411" y="2730"/>
                  </a:moveTo>
                  <a:lnTo>
                    <a:pt x="59537" y="914"/>
                  </a:lnTo>
                  <a:lnTo>
                    <a:pt x="55473" y="0"/>
                  </a:lnTo>
                  <a:lnTo>
                    <a:pt x="51231" y="0"/>
                  </a:lnTo>
                  <a:lnTo>
                    <a:pt x="42138" y="508"/>
                  </a:lnTo>
                  <a:lnTo>
                    <a:pt x="34937" y="2006"/>
                  </a:lnTo>
                  <a:lnTo>
                    <a:pt x="29629" y="4495"/>
                  </a:lnTo>
                  <a:lnTo>
                    <a:pt x="26212" y="8001"/>
                  </a:lnTo>
                  <a:lnTo>
                    <a:pt x="25996" y="2184"/>
                  </a:lnTo>
                  <a:lnTo>
                    <a:pt x="0" y="2184"/>
                  </a:lnTo>
                  <a:lnTo>
                    <a:pt x="0" y="126403"/>
                  </a:lnTo>
                  <a:lnTo>
                    <a:pt x="26644" y="126403"/>
                  </a:lnTo>
                  <a:lnTo>
                    <a:pt x="26644" y="40259"/>
                  </a:lnTo>
                  <a:lnTo>
                    <a:pt x="30403" y="33972"/>
                  </a:lnTo>
                  <a:lnTo>
                    <a:pt x="35598" y="29489"/>
                  </a:lnTo>
                  <a:lnTo>
                    <a:pt x="42202" y="26797"/>
                  </a:lnTo>
                  <a:lnTo>
                    <a:pt x="50253" y="25895"/>
                  </a:lnTo>
                  <a:lnTo>
                    <a:pt x="53581" y="25895"/>
                  </a:lnTo>
                  <a:lnTo>
                    <a:pt x="57937" y="26416"/>
                  </a:lnTo>
                  <a:lnTo>
                    <a:pt x="63309" y="27470"/>
                  </a:lnTo>
                  <a:lnTo>
                    <a:pt x="63411" y="2730"/>
                  </a:lnTo>
                  <a:close/>
                </a:path>
                <a:path w="177164" h="128904">
                  <a:moveTo>
                    <a:pt x="177038" y="60921"/>
                  </a:moveTo>
                  <a:lnTo>
                    <a:pt x="167817" y="23063"/>
                  </a:lnTo>
                  <a:lnTo>
                    <a:pt x="150380" y="5486"/>
                  </a:lnTo>
                  <a:lnTo>
                    <a:pt x="150380" y="51943"/>
                  </a:lnTo>
                  <a:lnTo>
                    <a:pt x="98501" y="50266"/>
                  </a:lnTo>
                  <a:lnTo>
                    <a:pt x="99479" y="42532"/>
                  </a:lnTo>
                  <a:lnTo>
                    <a:pt x="102438" y="36080"/>
                  </a:lnTo>
                  <a:lnTo>
                    <a:pt x="112344" y="25679"/>
                  </a:lnTo>
                  <a:lnTo>
                    <a:pt x="118338" y="23063"/>
                  </a:lnTo>
                  <a:lnTo>
                    <a:pt x="134442" y="23063"/>
                  </a:lnTo>
                  <a:lnTo>
                    <a:pt x="140741" y="26098"/>
                  </a:lnTo>
                  <a:lnTo>
                    <a:pt x="144297" y="32143"/>
                  </a:lnTo>
                  <a:lnTo>
                    <a:pt x="147891" y="38201"/>
                  </a:lnTo>
                  <a:lnTo>
                    <a:pt x="149923" y="44856"/>
                  </a:lnTo>
                  <a:lnTo>
                    <a:pt x="150380" y="51943"/>
                  </a:lnTo>
                  <a:lnTo>
                    <a:pt x="150380" y="5486"/>
                  </a:lnTo>
                  <a:lnTo>
                    <a:pt x="148653" y="4406"/>
                  </a:lnTo>
                  <a:lnTo>
                    <a:pt x="137922" y="1104"/>
                  </a:lnTo>
                  <a:lnTo>
                    <a:pt x="125374" y="0"/>
                  </a:lnTo>
                  <a:lnTo>
                    <a:pt x="118376" y="482"/>
                  </a:lnTo>
                  <a:lnTo>
                    <a:pt x="82562" y="22758"/>
                  </a:lnTo>
                  <a:lnTo>
                    <a:pt x="70662" y="63855"/>
                  </a:lnTo>
                  <a:lnTo>
                    <a:pt x="70662" y="68427"/>
                  </a:lnTo>
                  <a:lnTo>
                    <a:pt x="86321" y="111607"/>
                  </a:lnTo>
                  <a:lnTo>
                    <a:pt x="127977" y="128587"/>
                  </a:lnTo>
                  <a:lnTo>
                    <a:pt x="136728" y="128117"/>
                  </a:lnTo>
                  <a:lnTo>
                    <a:pt x="172504" y="107480"/>
                  </a:lnTo>
                  <a:lnTo>
                    <a:pt x="176606" y="101879"/>
                  </a:lnTo>
                  <a:lnTo>
                    <a:pt x="159473" y="88277"/>
                  </a:lnTo>
                  <a:lnTo>
                    <a:pt x="154686" y="94551"/>
                  </a:lnTo>
                  <a:lnTo>
                    <a:pt x="150050" y="99009"/>
                  </a:lnTo>
                  <a:lnTo>
                    <a:pt x="141097" y="104305"/>
                  </a:lnTo>
                  <a:lnTo>
                    <a:pt x="135597" y="105625"/>
                  </a:lnTo>
                  <a:lnTo>
                    <a:pt x="119392" y="105625"/>
                  </a:lnTo>
                  <a:lnTo>
                    <a:pt x="111760" y="102184"/>
                  </a:lnTo>
                  <a:lnTo>
                    <a:pt x="100584" y="88404"/>
                  </a:lnTo>
                  <a:lnTo>
                    <a:pt x="97701" y="81038"/>
                  </a:lnTo>
                  <a:lnTo>
                    <a:pt x="97523" y="73215"/>
                  </a:lnTo>
                  <a:lnTo>
                    <a:pt x="177038" y="73215"/>
                  </a:lnTo>
                  <a:lnTo>
                    <a:pt x="177038" y="6092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/>
          <p:nvPr/>
        </p:nvSpPr>
        <p:spPr>
          <a:xfrm>
            <a:off x="1788782" y="4434306"/>
            <a:ext cx="598170" cy="212725"/>
          </a:xfrm>
          <a:custGeom>
            <a:avLst/>
            <a:gdLst/>
            <a:ahLst/>
            <a:cxnLst/>
            <a:rect l="l" t="t" r="r" b="b"/>
            <a:pathLst>
              <a:path w="598169" h="212725">
                <a:moveTo>
                  <a:pt x="121615" y="123571"/>
                </a:moveTo>
                <a:lnTo>
                  <a:pt x="100533" y="85737"/>
                </a:lnTo>
                <a:lnTo>
                  <a:pt x="57823" y="68795"/>
                </a:lnTo>
                <a:lnTo>
                  <a:pt x="50558" y="66040"/>
                </a:lnTo>
                <a:lnTo>
                  <a:pt x="44665" y="63220"/>
                </a:lnTo>
                <a:lnTo>
                  <a:pt x="40144" y="60312"/>
                </a:lnTo>
                <a:lnTo>
                  <a:pt x="35064" y="56362"/>
                </a:lnTo>
                <a:lnTo>
                  <a:pt x="32524" y="51638"/>
                </a:lnTo>
                <a:lnTo>
                  <a:pt x="32524" y="39738"/>
                </a:lnTo>
                <a:lnTo>
                  <a:pt x="34861" y="34404"/>
                </a:lnTo>
                <a:lnTo>
                  <a:pt x="44259" y="25857"/>
                </a:lnTo>
                <a:lnTo>
                  <a:pt x="51777" y="23710"/>
                </a:lnTo>
                <a:lnTo>
                  <a:pt x="73025" y="23710"/>
                </a:lnTo>
                <a:lnTo>
                  <a:pt x="81026" y="26301"/>
                </a:lnTo>
                <a:lnTo>
                  <a:pt x="91211" y="36639"/>
                </a:lnTo>
                <a:lnTo>
                  <a:pt x="93764" y="44272"/>
                </a:lnTo>
                <a:lnTo>
                  <a:pt x="93764" y="54394"/>
                </a:lnTo>
                <a:lnTo>
                  <a:pt x="121183" y="54394"/>
                </a:lnTo>
                <a:lnTo>
                  <a:pt x="105676" y="15659"/>
                </a:lnTo>
                <a:lnTo>
                  <a:pt x="62115" y="0"/>
                </a:lnTo>
                <a:lnTo>
                  <a:pt x="49949" y="825"/>
                </a:lnTo>
                <a:lnTo>
                  <a:pt x="13881" y="20167"/>
                </a:lnTo>
                <a:lnTo>
                  <a:pt x="5003" y="46342"/>
                </a:lnTo>
                <a:lnTo>
                  <a:pt x="5918" y="55740"/>
                </a:lnTo>
                <a:lnTo>
                  <a:pt x="36283" y="87871"/>
                </a:lnTo>
                <a:lnTo>
                  <a:pt x="68160" y="99275"/>
                </a:lnTo>
                <a:lnTo>
                  <a:pt x="76708" y="102527"/>
                </a:lnTo>
                <a:lnTo>
                  <a:pt x="83134" y="105638"/>
                </a:lnTo>
                <a:lnTo>
                  <a:pt x="87464" y="108610"/>
                </a:lnTo>
                <a:lnTo>
                  <a:pt x="91808" y="112458"/>
                </a:lnTo>
                <a:lnTo>
                  <a:pt x="93992" y="117513"/>
                </a:lnTo>
                <a:lnTo>
                  <a:pt x="93992" y="123786"/>
                </a:lnTo>
                <a:lnTo>
                  <a:pt x="93992" y="130390"/>
                </a:lnTo>
                <a:lnTo>
                  <a:pt x="91389" y="135686"/>
                </a:lnTo>
                <a:lnTo>
                  <a:pt x="81026" y="143662"/>
                </a:lnTo>
                <a:lnTo>
                  <a:pt x="73317" y="145656"/>
                </a:lnTo>
                <a:lnTo>
                  <a:pt x="63093" y="145656"/>
                </a:lnTo>
                <a:lnTo>
                  <a:pt x="28079" y="122809"/>
                </a:lnTo>
                <a:lnTo>
                  <a:pt x="27419" y="114655"/>
                </a:lnTo>
                <a:lnTo>
                  <a:pt x="0" y="114655"/>
                </a:lnTo>
                <a:lnTo>
                  <a:pt x="14579" y="151739"/>
                </a:lnTo>
                <a:lnTo>
                  <a:pt x="55549" y="168897"/>
                </a:lnTo>
                <a:lnTo>
                  <a:pt x="63093" y="169265"/>
                </a:lnTo>
                <a:lnTo>
                  <a:pt x="75526" y="168490"/>
                </a:lnTo>
                <a:lnTo>
                  <a:pt x="112496" y="150202"/>
                </a:lnTo>
                <a:lnTo>
                  <a:pt x="120599" y="133527"/>
                </a:lnTo>
                <a:lnTo>
                  <a:pt x="121615" y="123571"/>
                </a:lnTo>
                <a:close/>
              </a:path>
              <a:path w="598169" h="212725">
                <a:moveTo>
                  <a:pt x="240868" y="89852"/>
                </a:moveTo>
                <a:lnTo>
                  <a:pt x="226187" y="53848"/>
                </a:lnTo>
                <a:lnTo>
                  <a:pt x="190563" y="40678"/>
                </a:lnTo>
                <a:lnTo>
                  <a:pt x="177380" y="41846"/>
                </a:lnTo>
                <a:lnTo>
                  <a:pt x="142684" y="68973"/>
                </a:lnTo>
                <a:lnTo>
                  <a:pt x="134975" y="102692"/>
                </a:lnTo>
                <a:lnTo>
                  <a:pt x="134975" y="107251"/>
                </a:lnTo>
                <a:lnTo>
                  <a:pt x="148678" y="150660"/>
                </a:lnTo>
                <a:lnTo>
                  <a:pt x="190563" y="169265"/>
                </a:lnTo>
                <a:lnTo>
                  <a:pt x="200190" y="168465"/>
                </a:lnTo>
                <a:lnTo>
                  <a:pt x="236448" y="141986"/>
                </a:lnTo>
                <a:lnTo>
                  <a:pt x="240868" y="123355"/>
                </a:lnTo>
                <a:lnTo>
                  <a:pt x="215252" y="123355"/>
                </a:lnTo>
                <a:lnTo>
                  <a:pt x="214668" y="131076"/>
                </a:lnTo>
                <a:lnTo>
                  <a:pt x="212013" y="136829"/>
                </a:lnTo>
                <a:lnTo>
                  <a:pt x="202539" y="144335"/>
                </a:lnTo>
                <a:lnTo>
                  <a:pt x="196977" y="146202"/>
                </a:lnTo>
                <a:lnTo>
                  <a:pt x="190563" y="146202"/>
                </a:lnTo>
                <a:lnTo>
                  <a:pt x="183057" y="146202"/>
                </a:lnTo>
                <a:lnTo>
                  <a:pt x="161620" y="113817"/>
                </a:lnTo>
                <a:lnTo>
                  <a:pt x="161620" y="96202"/>
                </a:lnTo>
                <a:lnTo>
                  <a:pt x="183121" y="63741"/>
                </a:lnTo>
                <a:lnTo>
                  <a:pt x="197700" y="63741"/>
                </a:lnTo>
                <a:lnTo>
                  <a:pt x="203454" y="65976"/>
                </a:lnTo>
                <a:lnTo>
                  <a:pt x="212191" y="74891"/>
                </a:lnTo>
                <a:lnTo>
                  <a:pt x="214668" y="81368"/>
                </a:lnTo>
                <a:lnTo>
                  <a:pt x="215252" y="89852"/>
                </a:lnTo>
                <a:lnTo>
                  <a:pt x="240868" y="89852"/>
                </a:lnTo>
                <a:close/>
              </a:path>
              <a:path w="598169" h="212725">
                <a:moveTo>
                  <a:pt x="359930" y="102692"/>
                </a:moveTo>
                <a:lnTo>
                  <a:pt x="348068" y="63741"/>
                </a:lnTo>
                <a:lnTo>
                  <a:pt x="333171" y="49060"/>
                </a:lnTo>
                <a:lnTo>
                  <a:pt x="333171" y="106603"/>
                </a:lnTo>
                <a:lnTo>
                  <a:pt x="332651" y="114554"/>
                </a:lnTo>
                <a:lnTo>
                  <a:pt x="312940" y="146202"/>
                </a:lnTo>
                <a:lnTo>
                  <a:pt x="303149" y="146202"/>
                </a:lnTo>
                <a:lnTo>
                  <a:pt x="273380" y="114236"/>
                </a:lnTo>
                <a:lnTo>
                  <a:pt x="272923" y="106603"/>
                </a:lnTo>
                <a:lnTo>
                  <a:pt x="272973" y="102692"/>
                </a:lnTo>
                <a:lnTo>
                  <a:pt x="289890" y="66713"/>
                </a:lnTo>
                <a:lnTo>
                  <a:pt x="302933" y="63741"/>
                </a:lnTo>
                <a:lnTo>
                  <a:pt x="309943" y="64490"/>
                </a:lnTo>
                <a:lnTo>
                  <a:pt x="332689" y="95897"/>
                </a:lnTo>
                <a:lnTo>
                  <a:pt x="333171" y="106603"/>
                </a:lnTo>
                <a:lnTo>
                  <a:pt x="333171" y="49060"/>
                </a:lnTo>
                <a:lnTo>
                  <a:pt x="326402" y="45148"/>
                </a:lnTo>
                <a:lnTo>
                  <a:pt x="315353" y="41795"/>
                </a:lnTo>
                <a:lnTo>
                  <a:pt x="302933" y="40678"/>
                </a:lnTo>
                <a:lnTo>
                  <a:pt x="290512" y="41821"/>
                </a:lnTo>
                <a:lnTo>
                  <a:pt x="254825" y="68465"/>
                </a:lnTo>
                <a:lnTo>
                  <a:pt x="246278" y="106603"/>
                </a:lnTo>
                <a:lnTo>
                  <a:pt x="247205" y="119113"/>
                </a:lnTo>
                <a:lnTo>
                  <a:pt x="269875" y="159067"/>
                </a:lnTo>
                <a:lnTo>
                  <a:pt x="303149" y="169265"/>
                </a:lnTo>
                <a:lnTo>
                  <a:pt x="315569" y="168122"/>
                </a:lnTo>
                <a:lnTo>
                  <a:pt x="348094" y="146202"/>
                </a:lnTo>
                <a:lnTo>
                  <a:pt x="359905" y="106603"/>
                </a:lnTo>
                <a:lnTo>
                  <a:pt x="359930" y="102692"/>
                </a:lnTo>
                <a:close/>
              </a:path>
              <a:path w="598169" h="212725">
                <a:moveTo>
                  <a:pt x="480060" y="103987"/>
                </a:moveTo>
                <a:lnTo>
                  <a:pt x="479272" y="90639"/>
                </a:lnTo>
                <a:lnTo>
                  <a:pt x="476897" y="78574"/>
                </a:lnTo>
                <a:lnTo>
                  <a:pt x="472935" y="67818"/>
                </a:lnTo>
                <a:lnTo>
                  <a:pt x="470801" y="64173"/>
                </a:lnTo>
                <a:lnTo>
                  <a:pt x="467398" y="58356"/>
                </a:lnTo>
                <a:lnTo>
                  <a:pt x="460425" y="50685"/>
                </a:lnTo>
                <a:lnTo>
                  <a:pt x="453301" y="45999"/>
                </a:lnTo>
                <a:lnTo>
                  <a:pt x="453301" y="103987"/>
                </a:lnTo>
                <a:lnTo>
                  <a:pt x="453301" y="106273"/>
                </a:lnTo>
                <a:lnTo>
                  <a:pt x="452882" y="114287"/>
                </a:lnTo>
                <a:lnTo>
                  <a:pt x="434771" y="146202"/>
                </a:lnTo>
                <a:lnTo>
                  <a:pt x="425132" y="146202"/>
                </a:lnTo>
                <a:lnTo>
                  <a:pt x="417423" y="145351"/>
                </a:lnTo>
                <a:lnTo>
                  <a:pt x="410794" y="142798"/>
                </a:lnTo>
                <a:lnTo>
                  <a:pt x="405244" y="138544"/>
                </a:lnTo>
                <a:lnTo>
                  <a:pt x="400761" y="132600"/>
                </a:lnTo>
                <a:lnTo>
                  <a:pt x="400761" y="77990"/>
                </a:lnTo>
                <a:lnTo>
                  <a:pt x="405193" y="71945"/>
                </a:lnTo>
                <a:lnTo>
                  <a:pt x="410692" y="67627"/>
                </a:lnTo>
                <a:lnTo>
                  <a:pt x="417271" y="65036"/>
                </a:lnTo>
                <a:lnTo>
                  <a:pt x="424916" y="64173"/>
                </a:lnTo>
                <a:lnTo>
                  <a:pt x="434708" y="64173"/>
                </a:lnTo>
                <a:lnTo>
                  <a:pt x="453301" y="103987"/>
                </a:lnTo>
                <a:lnTo>
                  <a:pt x="453301" y="45999"/>
                </a:lnTo>
                <a:lnTo>
                  <a:pt x="451929" y="45097"/>
                </a:lnTo>
                <a:lnTo>
                  <a:pt x="442074" y="41783"/>
                </a:lnTo>
                <a:lnTo>
                  <a:pt x="430784" y="40678"/>
                </a:lnTo>
                <a:lnTo>
                  <a:pt x="420141" y="41313"/>
                </a:lnTo>
                <a:lnTo>
                  <a:pt x="411353" y="43180"/>
                </a:lnTo>
                <a:lnTo>
                  <a:pt x="404444" y="46316"/>
                </a:lnTo>
                <a:lnTo>
                  <a:pt x="399402" y="50685"/>
                </a:lnTo>
                <a:lnTo>
                  <a:pt x="398805" y="42862"/>
                </a:lnTo>
                <a:lnTo>
                  <a:pt x="374002" y="42862"/>
                </a:lnTo>
                <a:lnTo>
                  <a:pt x="374002" y="212331"/>
                </a:lnTo>
                <a:lnTo>
                  <a:pt x="400761" y="212331"/>
                </a:lnTo>
                <a:lnTo>
                  <a:pt x="400761" y="160832"/>
                </a:lnTo>
                <a:lnTo>
                  <a:pt x="405561" y="164515"/>
                </a:lnTo>
                <a:lnTo>
                  <a:pt x="412216" y="167157"/>
                </a:lnTo>
                <a:lnTo>
                  <a:pt x="420738" y="168732"/>
                </a:lnTo>
                <a:lnTo>
                  <a:pt x="431114" y="169265"/>
                </a:lnTo>
                <a:lnTo>
                  <a:pt x="442214" y="168135"/>
                </a:lnTo>
                <a:lnTo>
                  <a:pt x="472909" y="141605"/>
                </a:lnTo>
                <a:lnTo>
                  <a:pt x="480060" y="106273"/>
                </a:lnTo>
                <a:lnTo>
                  <a:pt x="480060" y="103987"/>
                </a:lnTo>
                <a:close/>
              </a:path>
              <a:path w="598169" h="212725">
                <a:moveTo>
                  <a:pt x="597801" y="101600"/>
                </a:moveTo>
                <a:lnTo>
                  <a:pt x="588581" y="63741"/>
                </a:lnTo>
                <a:lnTo>
                  <a:pt x="571144" y="46164"/>
                </a:lnTo>
                <a:lnTo>
                  <a:pt x="571144" y="92621"/>
                </a:lnTo>
                <a:lnTo>
                  <a:pt x="519264" y="90944"/>
                </a:lnTo>
                <a:lnTo>
                  <a:pt x="520242" y="83210"/>
                </a:lnTo>
                <a:lnTo>
                  <a:pt x="523201" y="76758"/>
                </a:lnTo>
                <a:lnTo>
                  <a:pt x="533107" y="66357"/>
                </a:lnTo>
                <a:lnTo>
                  <a:pt x="539102" y="63741"/>
                </a:lnTo>
                <a:lnTo>
                  <a:pt x="555205" y="63741"/>
                </a:lnTo>
                <a:lnTo>
                  <a:pt x="561505" y="66776"/>
                </a:lnTo>
                <a:lnTo>
                  <a:pt x="565061" y="72821"/>
                </a:lnTo>
                <a:lnTo>
                  <a:pt x="568655" y="78879"/>
                </a:lnTo>
                <a:lnTo>
                  <a:pt x="570687" y="85534"/>
                </a:lnTo>
                <a:lnTo>
                  <a:pt x="571144" y="92621"/>
                </a:lnTo>
                <a:lnTo>
                  <a:pt x="571144" y="46164"/>
                </a:lnTo>
                <a:lnTo>
                  <a:pt x="569417" y="45085"/>
                </a:lnTo>
                <a:lnTo>
                  <a:pt x="558685" y="41783"/>
                </a:lnTo>
                <a:lnTo>
                  <a:pt x="546138" y="40678"/>
                </a:lnTo>
                <a:lnTo>
                  <a:pt x="539140" y="41160"/>
                </a:lnTo>
                <a:lnTo>
                  <a:pt x="503326" y="63436"/>
                </a:lnTo>
                <a:lnTo>
                  <a:pt x="491426" y="104533"/>
                </a:lnTo>
                <a:lnTo>
                  <a:pt x="491426" y="109105"/>
                </a:lnTo>
                <a:lnTo>
                  <a:pt x="507085" y="152285"/>
                </a:lnTo>
                <a:lnTo>
                  <a:pt x="548741" y="169265"/>
                </a:lnTo>
                <a:lnTo>
                  <a:pt x="557491" y="168795"/>
                </a:lnTo>
                <a:lnTo>
                  <a:pt x="593267" y="148158"/>
                </a:lnTo>
                <a:lnTo>
                  <a:pt x="597369" y="142557"/>
                </a:lnTo>
                <a:lnTo>
                  <a:pt x="580237" y="128955"/>
                </a:lnTo>
                <a:lnTo>
                  <a:pt x="575449" y="135229"/>
                </a:lnTo>
                <a:lnTo>
                  <a:pt x="570814" y="139687"/>
                </a:lnTo>
                <a:lnTo>
                  <a:pt x="561860" y="144983"/>
                </a:lnTo>
                <a:lnTo>
                  <a:pt x="556361" y="146304"/>
                </a:lnTo>
                <a:lnTo>
                  <a:pt x="540156" y="146304"/>
                </a:lnTo>
                <a:lnTo>
                  <a:pt x="532523" y="142862"/>
                </a:lnTo>
                <a:lnTo>
                  <a:pt x="521347" y="129082"/>
                </a:lnTo>
                <a:lnTo>
                  <a:pt x="518464" y="121716"/>
                </a:lnTo>
                <a:lnTo>
                  <a:pt x="518287" y="113893"/>
                </a:lnTo>
                <a:lnTo>
                  <a:pt x="597801" y="113893"/>
                </a:lnTo>
                <a:lnTo>
                  <a:pt x="597801" y="1016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1090" y="4839858"/>
            <a:ext cx="1101081" cy="178071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802671" y="1732654"/>
            <a:ext cx="5311775" cy="334073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 spc="-5">
                <a:latin typeface="Roboto"/>
                <a:cs typeface="Roboto"/>
              </a:rPr>
              <a:t>Problem</a:t>
            </a:r>
            <a:r>
              <a:rPr dirty="0" sz="1750" spc="35">
                <a:latin typeface="Roboto"/>
                <a:cs typeface="Roboto"/>
              </a:rPr>
              <a:t> </a:t>
            </a:r>
            <a:r>
              <a:rPr dirty="0" sz="1750" spc="10">
                <a:latin typeface="Roboto"/>
                <a:cs typeface="Roboto"/>
              </a:rPr>
              <a:t>Statement</a:t>
            </a:r>
            <a:r>
              <a:rPr dirty="0" sz="1750" spc="35">
                <a:latin typeface="Roboto"/>
                <a:cs typeface="Roboto"/>
              </a:rPr>
              <a:t> </a:t>
            </a:r>
            <a:r>
              <a:rPr dirty="0" sz="1750" spc="-15">
                <a:solidFill>
                  <a:srgbClr val="404040"/>
                </a:solidFill>
                <a:latin typeface="Roboto"/>
                <a:cs typeface="Roboto"/>
              </a:rPr>
              <a:t>(Should</a:t>
            </a:r>
            <a:r>
              <a:rPr dirty="0" sz="175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404040"/>
                </a:solidFill>
                <a:latin typeface="Roboto"/>
                <a:cs typeface="Roboto"/>
              </a:rPr>
              <a:t>not</a:t>
            </a:r>
            <a:r>
              <a:rPr dirty="0" sz="175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404040"/>
                </a:solidFill>
                <a:latin typeface="Roboto"/>
                <a:cs typeface="Roboto"/>
              </a:rPr>
              <a:t>include</a:t>
            </a:r>
            <a:r>
              <a:rPr dirty="0" sz="175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750" spc="-15">
                <a:solidFill>
                  <a:srgbClr val="404040"/>
                </a:solidFill>
                <a:latin typeface="Roboto"/>
                <a:cs typeface="Roboto"/>
              </a:rPr>
              <a:t>solution)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 spc="-15">
                <a:latin typeface="Roboto"/>
                <a:cs typeface="Roboto"/>
              </a:rPr>
              <a:t>Proposed</a:t>
            </a:r>
            <a:r>
              <a:rPr dirty="0" sz="1750" spc="-50">
                <a:latin typeface="Roboto"/>
                <a:cs typeface="Roboto"/>
              </a:rPr>
              <a:t> </a:t>
            </a:r>
            <a:r>
              <a:rPr dirty="0" sz="1750" spc="-15">
                <a:latin typeface="Roboto"/>
                <a:cs typeface="Roboto"/>
              </a:rPr>
              <a:t>System/Solution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 spc="-15">
                <a:latin typeface="Roboto"/>
                <a:cs typeface="Roboto"/>
              </a:rPr>
              <a:t>System</a:t>
            </a:r>
            <a:r>
              <a:rPr dirty="0" sz="1750" spc="30">
                <a:latin typeface="Roboto"/>
                <a:cs typeface="Roboto"/>
              </a:rPr>
              <a:t> </a:t>
            </a:r>
            <a:r>
              <a:rPr dirty="0" sz="1750" spc="-5">
                <a:latin typeface="Roboto"/>
                <a:cs typeface="Roboto"/>
              </a:rPr>
              <a:t>Development</a:t>
            </a:r>
            <a:r>
              <a:rPr dirty="0" sz="1750" spc="30">
                <a:latin typeface="Roboto"/>
                <a:cs typeface="Roboto"/>
              </a:rPr>
              <a:t> </a:t>
            </a:r>
            <a:r>
              <a:rPr dirty="0" sz="1750" spc="-20">
                <a:latin typeface="Roboto"/>
                <a:cs typeface="Roboto"/>
              </a:rPr>
              <a:t>Approach</a:t>
            </a:r>
            <a:r>
              <a:rPr dirty="0" sz="1750" spc="-10"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404040"/>
                </a:solidFill>
                <a:latin typeface="Roboto"/>
                <a:cs typeface="Roboto"/>
              </a:rPr>
              <a:t>(Technology</a:t>
            </a:r>
            <a:r>
              <a:rPr dirty="0" sz="175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404040"/>
                </a:solidFill>
                <a:latin typeface="Roboto"/>
                <a:cs typeface="Roboto"/>
              </a:rPr>
              <a:t>Used)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 spc="-10">
                <a:latin typeface="Roboto"/>
                <a:cs typeface="Roboto"/>
              </a:rPr>
              <a:t>Algorithm</a:t>
            </a:r>
            <a:r>
              <a:rPr dirty="0" sz="1750" spc="25">
                <a:latin typeface="Roboto"/>
                <a:cs typeface="Roboto"/>
              </a:rPr>
              <a:t> </a:t>
            </a:r>
            <a:r>
              <a:rPr dirty="0" sz="1750">
                <a:latin typeface="Roboto"/>
                <a:cs typeface="Roboto"/>
              </a:rPr>
              <a:t>&amp;</a:t>
            </a:r>
            <a:r>
              <a:rPr dirty="0" sz="1750" spc="-55">
                <a:latin typeface="Roboto"/>
                <a:cs typeface="Roboto"/>
              </a:rPr>
              <a:t> </a:t>
            </a:r>
            <a:r>
              <a:rPr dirty="0" sz="1750" spc="-15">
                <a:latin typeface="Roboto"/>
                <a:cs typeface="Roboto"/>
              </a:rPr>
              <a:t>Deployment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 spc="-20">
                <a:latin typeface="Roboto"/>
                <a:cs typeface="Roboto"/>
              </a:rPr>
              <a:t>Result</a:t>
            </a:r>
            <a:r>
              <a:rPr dirty="0" sz="1750" spc="20">
                <a:latin typeface="Roboto"/>
                <a:cs typeface="Roboto"/>
              </a:rPr>
              <a:t> </a:t>
            </a:r>
            <a:r>
              <a:rPr dirty="0" sz="1750" spc="-5">
                <a:latin typeface="Roboto"/>
                <a:cs typeface="Roboto"/>
              </a:rPr>
              <a:t>(Output</a:t>
            </a:r>
            <a:r>
              <a:rPr dirty="0" sz="1750" spc="20">
                <a:latin typeface="Roboto"/>
                <a:cs typeface="Roboto"/>
              </a:rPr>
              <a:t> </a:t>
            </a:r>
            <a:r>
              <a:rPr dirty="0" sz="1750">
                <a:latin typeface="Roboto"/>
                <a:cs typeface="Roboto"/>
              </a:rPr>
              <a:t>Image)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 spc="-25">
                <a:latin typeface="Roboto"/>
                <a:cs typeface="Roboto"/>
              </a:rPr>
              <a:t>Conclusion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 spc="-15">
                <a:latin typeface="Roboto"/>
                <a:cs typeface="Roboto"/>
              </a:rPr>
              <a:t>Future</a:t>
            </a:r>
            <a:r>
              <a:rPr dirty="0" sz="1750">
                <a:latin typeface="Roboto"/>
                <a:cs typeface="Roboto"/>
              </a:rPr>
              <a:t> </a:t>
            </a:r>
            <a:r>
              <a:rPr dirty="0" sz="1750" spc="-25">
                <a:latin typeface="Roboto"/>
                <a:cs typeface="Roboto"/>
              </a:rPr>
              <a:t>Scope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1736" sz="2400" spc="472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750">
                <a:latin typeface="Roboto"/>
                <a:cs typeface="Roboto"/>
              </a:rPr>
              <a:t>References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5371" y="4777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719" y="608825"/>
            <a:ext cx="814069" cy="339090"/>
          </a:xfrm>
          <a:custGeom>
            <a:avLst/>
            <a:gdLst/>
            <a:ahLst/>
            <a:cxnLst/>
            <a:rect l="l" t="t" r="r" b="b"/>
            <a:pathLst>
              <a:path w="814069" h="339090">
                <a:moveTo>
                  <a:pt x="241046" y="107480"/>
                </a:moveTo>
                <a:lnTo>
                  <a:pt x="239141" y="85966"/>
                </a:lnTo>
                <a:lnTo>
                  <a:pt x="233413" y="66446"/>
                </a:lnTo>
                <a:lnTo>
                  <a:pt x="225412" y="51790"/>
                </a:lnTo>
                <a:lnTo>
                  <a:pt x="223850" y="48920"/>
                </a:lnTo>
                <a:lnTo>
                  <a:pt x="210477" y="33401"/>
                </a:lnTo>
                <a:lnTo>
                  <a:pt x="193573" y="20688"/>
                </a:lnTo>
                <a:lnTo>
                  <a:pt x="186004" y="17284"/>
                </a:lnTo>
                <a:lnTo>
                  <a:pt x="186004" y="107911"/>
                </a:lnTo>
                <a:lnTo>
                  <a:pt x="185115" y="119532"/>
                </a:lnTo>
                <a:lnTo>
                  <a:pt x="163385" y="154178"/>
                </a:lnTo>
                <a:lnTo>
                  <a:pt x="123355" y="162737"/>
                </a:lnTo>
                <a:lnTo>
                  <a:pt x="55041" y="162737"/>
                </a:lnTo>
                <a:lnTo>
                  <a:pt x="55041" y="51790"/>
                </a:lnTo>
                <a:lnTo>
                  <a:pt x="123355" y="51790"/>
                </a:lnTo>
                <a:lnTo>
                  <a:pt x="163245" y="61391"/>
                </a:lnTo>
                <a:lnTo>
                  <a:pt x="185115" y="97231"/>
                </a:lnTo>
                <a:lnTo>
                  <a:pt x="186004" y="107911"/>
                </a:lnTo>
                <a:lnTo>
                  <a:pt x="186004" y="17284"/>
                </a:lnTo>
                <a:lnTo>
                  <a:pt x="173418" y="11620"/>
                </a:lnTo>
                <a:lnTo>
                  <a:pt x="150012" y="6172"/>
                </a:lnTo>
                <a:lnTo>
                  <a:pt x="123355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9943"/>
                </a:lnTo>
                <a:lnTo>
                  <a:pt x="123355" y="209943"/>
                </a:lnTo>
                <a:lnTo>
                  <a:pt x="173329" y="203263"/>
                </a:lnTo>
                <a:lnTo>
                  <a:pt x="210375" y="183184"/>
                </a:lnTo>
                <a:lnTo>
                  <a:pt x="226872" y="162737"/>
                </a:lnTo>
                <a:lnTo>
                  <a:pt x="233375" y="150825"/>
                </a:lnTo>
                <a:lnTo>
                  <a:pt x="239128" y="130530"/>
                </a:lnTo>
                <a:lnTo>
                  <a:pt x="241046" y="107480"/>
                </a:lnTo>
                <a:close/>
              </a:path>
              <a:path w="814069" h="339090">
                <a:moveTo>
                  <a:pt x="521487" y="323405"/>
                </a:moveTo>
                <a:lnTo>
                  <a:pt x="456463" y="205816"/>
                </a:lnTo>
                <a:lnTo>
                  <a:pt x="449910" y="193954"/>
                </a:lnTo>
                <a:lnTo>
                  <a:pt x="461073" y="188620"/>
                </a:lnTo>
                <a:lnTo>
                  <a:pt x="471500" y="181419"/>
                </a:lnTo>
                <a:lnTo>
                  <a:pt x="497674" y="149034"/>
                </a:lnTo>
                <a:lnTo>
                  <a:pt x="507339" y="105956"/>
                </a:lnTo>
                <a:lnTo>
                  <a:pt x="505409" y="82715"/>
                </a:lnTo>
                <a:lnTo>
                  <a:pt x="499618" y="62395"/>
                </a:lnTo>
                <a:lnTo>
                  <a:pt x="493737" y="51790"/>
                </a:lnTo>
                <a:lnTo>
                  <a:pt x="489966" y="44970"/>
                </a:lnTo>
                <a:lnTo>
                  <a:pt x="476453" y="30467"/>
                </a:lnTo>
                <a:lnTo>
                  <a:pt x="459447" y="19037"/>
                </a:lnTo>
                <a:lnTo>
                  <a:pt x="452513" y="16230"/>
                </a:lnTo>
                <a:lnTo>
                  <a:pt x="452513" y="105956"/>
                </a:lnTo>
                <a:lnTo>
                  <a:pt x="451561" y="116484"/>
                </a:lnTo>
                <a:lnTo>
                  <a:pt x="428739" y="149974"/>
                </a:lnTo>
                <a:lnTo>
                  <a:pt x="391160" y="158610"/>
                </a:lnTo>
                <a:lnTo>
                  <a:pt x="333514" y="158610"/>
                </a:lnTo>
                <a:lnTo>
                  <a:pt x="333514" y="51790"/>
                </a:lnTo>
                <a:lnTo>
                  <a:pt x="389864" y="51790"/>
                </a:lnTo>
                <a:lnTo>
                  <a:pt x="429514" y="60109"/>
                </a:lnTo>
                <a:lnTo>
                  <a:pt x="451599" y="94234"/>
                </a:lnTo>
                <a:lnTo>
                  <a:pt x="452513" y="105956"/>
                </a:lnTo>
                <a:lnTo>
                  <a:pt x="452513" y="16230"/>
                </a:lnTo>
                <a:lnTo>
                  <a:pt x="439356" y="10883"/>
                </a:lnTo>
                <a:lnTo>
                  <a:pt x="416153" y="5994"/>
                </a:lnTo>
                <a:lnTo>
                  <a:pt x="389864" y="4356"/>
                </a:lnTo>
                <a:lnTo>
                  <a:pt x="278472" y="4356"/>
                </a:lnTo>
                <a:lnTo>
                  <a:pt x="278472" y="334175"/>
                </a:lnTo>
                <a:lnTo>
                  <a:pt x="333514" y="334175"/>
                </a:lnTo>
                <a:lnTo>
                  <a:pt x="333514" y="205816"/>
                </a:lnTo>
                <a:lnTo>
                  <a:pt x="397471" y="205816"/>
                </a:lnTo>
                <a:lnTo>
                  <a:pt x="466217" y="334175"/>
                </a:lnTo>
                <a:lnTo>
                  <a:pt x="521487" y="334175"/>
                </a:lnTo>
                <a:lnTo>
                  <a:pt x="521487" y="323405"/>
                </a:lnTo>
                <a:close/>
              </a:path>
              <a:path w="814069" h="339090">
                <a:moveTo>
                  <a:pt x="813879" y="156641"/>
                </a:moveTo>
                <a:lnTo>
                  <a:pt x="811314" y="122364"/>
                </a:lnTo>
                <a:lnTo>
                  <a:pt x="804252" y="91871"/>
                </a:lnTo>
                <a:lnTo>
                  <a:pt x="792708" y="65151"/>
                </a:lnTo>
                <a:lnTo>
                  <a:pt x="781240" y="48742"/>
                </a:lnTo>
                <a:lnTo>
                  <a:pt x="776681" y="42214"/>
                </a:lnTo>
                <a:lnTo>
                  <a:pt x="759269" y="25920"/>
                </a:lnTo>
                <a:lnTo>
                  <a:pt x="759269" y="179273"/>
                </a:lnTo>
                <a:lnTo>
                  <a:pt x="757986" y="204965"/>
                </a:lnTo>
                <a:lnTo>
                  <a:pt x="747661" y="246354"/>
                </a:lnTo>
                <a:lnTo>
                  <a:pt x="713689" y="283019"/>
                </a:lnTo>
                <a:lnTo>
                  <a:pt x="680300" y="290004"/>
                </a:lnTo>
                <a:lnTo>
                  <a:pt x="663270" y="288264"/>
                </a:lnTo>
                <a:lnTo>
                  <a:pt x="622541" y="262051"/>
                </a:lnTo>
                <a:lnTo>
                  <a:pt x="606158" y="227380"/>
                </a:lnTo>
                <a:lnTo>
                  <a:pt x="600671" y="179273"/>
                </a:lnTo>
                <a:lnTo>
                  <a:pt x="600786" y="156641"/>
                </a:lnTo>
                <a:lnTo>
                  <a:pt x="606082" y="111150"/>
                </a:lnTo>
                <a:lnTo>
                  <a:pt x="634072" y="64465"/>
                </a:lnTo>
                <a:lnTo>
                  <a:pt x="679869" y="48742"/>
                </a:lnTo>
                <a:lnTo>
                  <a:pt x="697547" y="50482"/>
                </a:lnTo>
                <a:lnTo>
                  <a:pt x="738276" y="76581"/>
                </a:lnTo>
                <a:lnTo>
                  <a:pt x="757961" y="133286"/>
                </a:lnTo>
                <a:lnTo>
                  <a:pt x="759269" y="179273"/>
                </a:lnTo>
                <a:lnTo>
                  <a:pt x="759269" y="25920"/>
                </a:lnTo>
                <a:lnTo>
                  <a:pt x="756958" y="23749"/>
                </a:lnTo>
                <a:lnTo>
                  <a:pt x="734250" y="10553"/>
                </a:lnTo>
                <a:lnTo>
                  <a:pt x="708558" y="2641"/>
                </a:lnTo>
                <a:lnTo>
                  <a:pt x="679869" y="0"/>
                </a:lnTo>
                <a:lnTo>
                  <a:pt x="651598" y="2679"/>
                </a:lnTo>
                <a:lnTo>
                  <a:pt x="603300" y="24117"/>
                </a:lnTo>
                <a:lnTo>
                  <a:pt x="566991" y="66205"/>
                </a:lnTo>
                <a:lnTo>
                  <a:pt x="548386" y="124409"/>
                </a:lnTo>
                <a:lnTo>
                  <a:pt x="546061" y="179273"/>
                </a:lnTo>
                <a:lnTo>
                  <a:pt x="548398" y="214210"/>
                </a:lnTo>
                <a:lnTo>
                  <a:pt x="567118" y="272567"/>
                </a:lnTo>
                <a:lnTo>
                  <a:pt x="603605" y="314540"/>
                </a:lnTo>
                <a:lnTo>
                  <a:pt x="651992" y="335851"/>
                </a:lnTo>
                <a:lnTo>
                  <a:pt x="680300" y="338531"/>
                </a:lnTo>
                <a:lnTo>
                  <a:pt x="709218" y="335851"/>
                </a:lnTo>
                <a:lnTo>
                  <a:pt x="757847" y="314477"/>
                </a:lnTo>
                <a:lnTo>
                  <a:pt x="793445" y="272465"/>
                </a:lnTo>
                <a:lnTo>
                  <a:pt x="811593" y="214261"/>
                </a:lnTo>
                <a:lnTo>
                  <a:pt x="813879" y="179273"/>
                </a:lnTo>
                <a:lnTo>
                  <a:pt x="813879" y="156641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5560" y="613175"/>
            <a:ext cx="229235" cy="330200"/>
          </a:xfrm>
          <a:custGeom>
            <a:avLst/>
            <a:gdLst/>
            <a:ahLst/>
            <a:cxnLst/>
            <a:rect l="l" t="t" r="r" b="b"/>
            <a:pathLst>
              <a:path w="229235" h="330200">
                <a:moveTo>
                  <a:pt x="117481" y="329817"/>
                </a:moveTo>
                <a:lnTo>
                  <a:pt x="0" y="329817"/>
                </a:lnTo>
                <a:lnTo>
                  <a:pt x="0" y="0"/>
                </a:lnTo>
                <a:lnTo>
                  <a:pt x="110301" y="0"/>
                </a:lnTo>
                <a:lnTo>
                  <a:pt x="134416" y="1359"/>
                </a:lnTo>
                <a:lnTo>
                  <a:pt x="174610" y="12237"/>
                </a:lnTo>
                <a:lnTo>
                  <a:pt x="211329" y="47427"/>
                </a:lnTo>
                <a:lnTo>
                  <a:pt x="55042" y="47427"/>
                </a:lnTo>
                <a:lnTo>
                  <a:pt x="55042" y="134885"/>
                </a:lnTo>
                <a:lnTo>
                  <a:pt x="205631" y="134885"/>
                </a:lnTo>
                <a:lnTo>
                  <a:pt x="200119" y="142106"/>
                </a:lnTo>
                <a:lnTo>
                  <a:pt x="194687" y="148428"/>
                </a:lnTo>
                <a:lnTo>
                  <a:pt x="190165" y="152766"/>
                </a:lnTo>
                <a:lnTo>
                  <a:pt x="186555" y="155118"/>
                </a:lnTo>
                <a:lnTo>
                  <a:pt x="192375" y="157858"/>
                </a:lnTo>
                <a:lnTo>
                  <a:pt x="198739" y="163032"/>
                </a:lnTo>
                <a:lnTo>
                  <a:pt x="205646" y="170640"/>
                </a:lnTo>
                <a:lnTo>
                  <a:pt x="213097" y="180681"/>
                </a:lnTo>
                <a:lnTo>
                  <a:pt x="213671" y="181660"/>
                </a:lnTo>
                <a:lnTo>
                  <a:pt x="55042" y="181660"/>
                </a:lnTo>
                <a:lnTo>
                  <a:pt x="55042" y="282607"/>
                </a:lnTo>
                <a:lnTo>
                  <a:pt x="215905" y="282607"/>
                </a:lnTo>
                <a:lnTo>
                  <a:pt x="211336" y="290575"/>
                </a:lnTo>
                <a:lnTo>
                  <a:pt x="197868" y="304580"/>
                </a:lnTo>
                <a:lnTo>
                  <a:pt x="181341" y="315621"/>
                </a:lnTo>
                <a:lnTo>
                  <a:pt x="162434" y="323508"/>
                </a:lnTo>
                <a:lnTo>
                  <a:pt x="141147" y="328240"/>
                </a:lnTo>
                <a:lnTo>
                  <a:pt x="117481" y="329817"/>
                </a:lnTo>
                <a:close/>
              </a:path>
              <a:path w="229235" h="330200">
                <a:moveTo>
                  <a:pt x="205631" y="134885"/>
                </a:moveTo>
                <a:lnTo>
                  <a:pt x="111607" y="134885"/>
                </a:lnTo>
                <a:lnTo>
                  <a:pt x="123307" y="134151"/>
                </a:lnTo>
                <a:lnTo>
                  <a:pt x="133716" y="131948"/>
                </a:lnTo>
                <a:lnTo>
                  <a:pt x="164222" y="100375"/>
                </a:lnTo>
                <a:lnTo>
                  <a:pt x="165126" y="90504"/>
                </a:lnTo>
                <a:lnTo>
                  <a:pt x="161856" y="72025"/>
                </a:lnTo>
                <a:lnTo>
                  <a:pt x="152045" y="58686"/>
                </a:lnTo>
                <a:lnTo>
                  <a:pt x="135694" y="50487"/>
                </a:lnTo>
                <a:lnTo>
                  <a:pt x="112803" y="47427"/>
                </a:lnTo>
                <a:lnTo>
                  <a:pt x="211329" y="47427"/>
                </a:lnTo>
                <a:lnTo>
                  <a:pt x="212798" y="49929"/>
                </a:lnTo>
                <a:lnTo>
                  <a:pt x="218326" y="68829"/>
                </a:lnTo>
                <a:lnTo>
                  <a:pt x="220168" y="90939"/>
                </a:lnTo>
                <a:lnTo>
                  <a:pt x="219311" y="102673"/>
                </a:lnTo>
                <a:lnTo>
                  <a:pt x="216741" y="113728"/>
                </a:lnTo>
                <a:lnTo>
                  <a:pt x="212458" y="124103"/>
                </a:lnTo>
                <a:lnTo>
                  <a:pt x="206462" y="133798"/>
                </a:lnTo>
                <a:lnTo>
                  <a:pt x="205631" y="134885"/>
                </a:lnTo>
                <a:close/>
              </a:path>
              <a:path w="229235" h="330200">
                <a:moveTo>
                  <a:pt x="215905" y="282607"/>
                </a:moveTo>
                <a:lnTo>
                  <a:pt x="117481" y="282607"/>
                </a:lnTo>
                <a:lnTo>
                  <a:pt x="130289" y="281764"/>
                </a:lnTo>
                <a:lnTo>
                  <a:pt x="141521" y="279235"/>
                </a:lnTo>
                <a:lnTo>
                  <a:pt x="170184" y="253182"/>
                </a:lnTo>
                <a:lnTo>
                  <a:pt x="173828" y="232351"/>
                </a:lnTo>
                <a:lnTo>
                  <a:pt x="173040" y="221045"/>
                </a:lnTo>
                <a:lnTo>
                  <a:pt x="144458" y="185005"/>
                </a:lnTo>
                <a:lnTo>
                  <a:pt x="119439" y="181660"/>
                </a:lnTo>
                <a:lnTo>
                  <a:pt x="213671" y="181660"/>
                </a:lnTo>
                <a:lnTo>
                  <a:pt x="219903" y="192287"/>
                </a:lnTo>
                <a:lnTo>
                  <a:pt x="224764" y="204694"/>
                </a:lnTo>
                <a:lnTo>
                  <a:pt x="227681" y="217904"/>
                </a:lnTo>
                <a:lnTo>
                  <a:pt x="228653" y="231916"/>
                </a:lnTo>
                <a:lnTo>
                  <a:pt x="226729" y="254243"/>
                </a:lnTo>
                <a:lnTo>
                  <a:pt x="220957" y="273796"/>
                </a:lnTo>
                <a:lnTo>
                  <a:pt x="215905" y="282607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4025" y="613181"/>
            <a:ext cx="829944" cy="330200"/>
          </a:xfrm>
          <a:custGeom>
            <a:avLst/>
            <a:gdLst/>
            <a:ahLst/>
            <a:cxnLst/>
            <a:rect l="l" t="t" r="r" b="b"/>
            <a:pathLst>
              <a:path w="829944" h="330200">
                <a:moveTo>
                  <a:pt x="205155" y="282460"/>
                </a:moveTo>
                <a:lnTo>
                  <a:pt x="55041" y="282460"/>
                </a:lnTo>
                <a:lnTo>
                  <a:pt x="55041" y="520"/>
                </a:lnTo>
                <a:lnTo>
                  <a:pt x="0" y="520"/>
                </a:lnTo>
                <a:lnTo>
                  <a:pt x="0" y="282460"/>
                </a:lnTo>
                <a:lnTo>
                  <a:pt x="0" y="329450"/>
                </a:lnTo>
                <a:lnTo>
                  <a:pt x="205155" y="329450"/>
                </a:lnTo>
                <a:lnTo>
                  <a:pt x="205155" y="282460"/>
                </a:lnTo>
                <a:close/>
              </a:path>
              <a:path w="829944" h="330200">
                <a:moveTo>
                  <a:pt x="459359" y="282460"/>
                </a:moveTo>
                <a:lnTo>
                  <a:pt x="300101" y="282460"/>
                </a:lnTo>
                <a:lnTo>
                  <a:pt x="300101" y="183400"/>
                </a:lnTo>
                <a:lnTo>
                  <a:pt x="437159" y="183400"/>
                </a:lnTo>
                <a:lnTo>
                  <a:pt x="437159" y="136410"/>
                </a:lnTo>
                <a:lnTo>
                  <a:pt x="300101" y="136410"/>
                </a:lnTo>
                <a:lnTo>
                  <a:pt x="300101" y="47510"/>
                </a:lnTo>
                <a:lnTo>
                  <a:pt x="457174" y="47510"/>
                </a:lnTo>
                <a:lnTo>
                  <a:pt x="457174" y="520"/>
                </a:lnTo>
                <a:lnTo>
                  <a:pt x="245059" y="520"/>
                </a:lnTo>
                <a:lnTo>
                  <a:pt x="245059" y="47510"/>
                </a:lnTo>
                <a:lnTo>
                  <a:pt x="245059" y="136410"/>
                </a:lnTo>
                <a:lnTo>
                  <a:pt x="245059" y="183400"/>
                </a:lnTo>
                <a:lnTo>
                  <a:pt x="245059" y="282460"/>
                </a:lnTo>
                <a:lnTo>
                  <a:pt x="245059" y="329450"/>
                </a:lnTo>
                <a:lnTo>
                  <a:pt x="459359" y="329450"/>
                </a:lnTo>
                <a:lnTo>
                  <a:pt x="459359" y="282460"/>
                </a:lnTo>
                <a:close/>
              </a:path>
              <a:path w="829944" h="330200">
                <a:moveTo>
                  <a:pt x="829551" y="0"/>
                </a:moveTo>
                <a:lnTo>
                  <a:pt x="764616" y="0"/>
                </a:lnTo>
                <a:lnTo>
                  <a:pt x="665518" y="247256"/>
                </a:lnTo>
                <a:lnTo>
                  <a:pt x="566191" y="0"/>
                </a:lnTo>
                <a:lnTo>
                  <a:pt x="501256" y="0"/>
                </a:lnTo>
                <a:lnTo>
                  <a:pt x="501256" y="329819"/>
                </a:lnTo>
                <a:lnTo>
                  <a:pt x="556082" y="329819"/>
                </a:lnTo>
                <a:lnTo>
                  <a:pt x="556082" y="199605"/>
                </a:lnTo>
                <a:lnTo>
                  <a:pt x="545414" y="66789"/>
                </a:lnTo>
                <a:lnTo>
                  <a:pt x="645058" y="329819"/>
                </a:lnTo>
                <a:lnTo>
                  <a:pt x="685533" y="329819"/>
                </a:lnTo>
                <a:lnTo>
                  <a:pt x="785380" y="67221"/>
                </a:lnTo>
                <a:lnTo>
                  <a:pt x="774725" y="199605"/>
                </a:lnTo>
                <a:lnTo>
                  <a:pt x="774725" y="329819"/>
                </a:lnTo>
                <a:lnTo>
                  <a:pt x="829551" y="329819"/>
                </a:lnTo>
                <a:lnTo>
                  <a:pt x="829551" y="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7385" y="608825"/>
            <a:ext cx="1650364" cy="339090"/>
          </a:xfrm>
          <a:custGeom>
            <a:avLst/>
            <a:gdLst/>
            <a:ahLst/>
            <a:cxnLst/>
            <a:rect l="l" t="t" r="r" b="b"/>
            <a:pathLst>
              <a:path w="1650364" h="339090">
                <a:moveTo>
                  <a:pt x="243230" y="247154"/>
                </a:moveTo>
                <a:lnTo>
                  <a:pt x="228117" y="196138"/>
                </a:lnTo>
                <a:lnTo>
                  <a:pt x="182067" y="160921"/>
                </a:lnTo>
                <a:lnTo>
                  <a:pt x="115646" y="137591"/>
                </a:lnTo>
                <a:lnTo>
                  <a:pt x="101117" y="132092"/>
                </a:lnTo>
                <a:lnTo>
                  <a:pt x="68859" y="107619"/>
                </a:lnTo>
                <a:lnTo>
                  <a:pt x="65049" y="92252"/>
                </a:lnTo>
                <a:lnTo>
                  <a:pt x="65925" y="83070"/>
                </a:lnTo>
                <a:lnTo>
                  <a:pt x="97447" y="50647"/>
                </a:lnTo>
                <a:lnTo>
                  <a:pt x="124231" y="47434"/>
                </a:lnTo>
                <a:lnTo>
                  <a:pt x="139509" y="48399"/>
                </a:lnTo>
                <a:lnTo>
                  <a:pt x="178904" y="71640"/>
                </a:lnTo>
                <a:lnTo>
                  <a:pt x="187540" y="108788"/>
                </a:lnTo>
                <a:lnTo>
                  <a:pt x="242366" y="108788"/>
                </a:lnTo>
                <a:lnTo>
                  <a:pt x="234607" y="66306"/>
                </a:lnTo>
                <a:lnTo>
                  <a:pt x="211366" y="31330"/>
                </a:lnTo>
                <a:lnTo>
                  <a:pt x="174129" y="7835"/>
                </a:lnTo>
                <a:lnTo>
                  <a:pt x="124231" y="0"/>
                </a:lnTo>
                <a:lnTo>
                  <a:pt x="99885" y="1651"/>
                </a:lnTo>
                <a:lnTo>
                  <a:pt x="58559" y="14808"/>
                </a:lnTo>
                <a:lnTo>
                  <a:pt x="27749" y="40347"/>
                </a:lnTo>
                <a:lnTo>
                  <a:pt x="10007" y="92684"/>
                </a:lnTo>
                <a:lnTo>
                  <a:pt x="11823" y="111480"/>
                </a:lnTo>
                <a:lnTo>
                  <a:pt x="39052" y="155232"/>
                </a:lnTo>
                <a:lnTo>
                  <a:pt x="72555" y="175742"/>
                </a:lnTo>
                <a:lnTo>
                  <a:pt x="114985" y="191782"/>
                </a:lnTo>
                <a:lnTo>
                  <a:pt x="136309" y="198551"/>
                </a:lnTo>
                <a:lnTo>
                  <a:pt x="153403" y="205054"/>
                </a:lnTo>
                <a:lnTo>
                  <a:pt x="184708" y="230593"/>
                </a:lnTo>
                <a:lnTo>
                  <a:pt x="187972" y="247586"/>
                </a:lnTo>
                <a:lnTo>
                  <a:pt x="186994" y="256997"/>
                </a:lnTo>
                <a:lnTo>
                  <a:pt x="153085" y="288328"/>
                </a:lnTo>
                <a:lnTo>
                  <a:pt x="126187" y="291312"/>
                </a:lnTo>
                <a:lnTo>
                  <a:pt x="112331" y="290487"/>
                </a:lnTo>
                <a:lnTo>
                  <a:pt x="76149" y="278041"/>
                </a:lnTo>
                <a:lnTo>
                  <a:pt x="54825" y="229311"/>
                </a:lnTo>
                <a:lnTo>
                  <a:pt x="0" y="229311"/>
                </a:lnTo>
                <a:lnTo>
                  <a:pt x="10706" y="280162"/>
                </a:lnTo>
                <a:lnTo>
                  <a:pt x="40525" y="312801"/>
                </a:lnTo>
                <a:lnTo>
                  <a:pt x="81457" y="332105"/>
                </a:lnTo>
                <a:lnTo>
                  <a:pt x="126187" y="338531"/>
                </a:lnTo>
                <a:lnTo>
                  <a:pt x="151053" y="336981"/>
                </a:lnTo>
                <a:lnTo>
                  <a:pt x="193370" y="324637"/>
                </a:lnTo>
                <a:lnTo>
                  <a:pt x="224993" y="300405"/>
                </a:lnTo>
                <a:lnTo>
                  <a:pt x="241211" y="267068"/>
                </a:lnTo>
                <a:lnTo>
                  <a:pt x="243230" y="247154"/>
                </a:lnTo>
                <a:close/>
              </a:path>
              <a:path w="1650364" h="339090">
                <a:moveTo>
                  <a:pt x="518401" y="4876"/>
                </a:moveTo>
                <a:lnTo>
                  <a:pt x="260591" y="4876"/>
                </a:lnTo>
                <a:lnTo>
                  <a:pt x="260591" y="51866"/>
                </a:lnTo>
                <a:lnTo>
                  <a:pt x="362191" y="51866"/>
                </a:lnTo>
                <a:lnTo>
                  <a:pt x="362191" y="333806"/>
                </a:lnTo>
                <a:lnTo>
                  <a:pt x="416585" y="333806"/>
                </a:lnTo>
                <a:lnTo>
                  <a:pt x="416585" y="51866"/>
                </a:lnTo>
                <a:lnTo>
                  <a:pt x="518401" y="51866"/>
                </a:lnTo>
                <a:lnTo>
                  <a:pt x="518401" y="4876"/>
                </a:lnTo>
                <a:close/>
              </a:path>
              <a:path w="1650364" h="339090">
                <a:moveTo>
                  <a:pt x="800849" y="334175"/>
                </a:moveTo>
                <a:lnTo>
                  <a:pt x="769137" y="251282"/>
                </a:lnTo>
                <a:lnTo>
                  <a:pt x="751001" y="203860"/>
                </a:lnTo>
                <a:lnTo>
                  <a:pt x="704303" y="81813"/>
                </a:lnTo>
                <a:lnTo>
                  <a:pt x="696315" y="60934"/>
                </a:lnTo>
                <a:lnTo>
                  <a:pt x="696315" y="203860"/>
                </a:lnTo>
                <a:lnTo>
                  <a:pt x="607555" y="203860"/>
                </a:lnTo>
                <a:lnTo>
                  <a:pt x="651941" y="81813"/>
                </a:lnTo>
                <a:lnTo>
                  <a:pt x="696315" y="203860"/>
                </a:lnTo>
                <a:lnTo>
                  <a:pt x="696315" y="60934"/>
                </a:lnTo>
                <a:lnTo>
                  <a:pt x="674674" y="4356"/>
                </a:lnTo>
                <a:lnTo>
                  <a:pt x="628980" y="4356"/>
                </a:lnTo>
                <a:lnTo>
                  <a:pt x="503237" y="334175"/>
                </a:lnTo>
                <a:lnTo>
                  <a:pt x="560133" y="334175"/>
                </a:lnTo>
                <a:lnTo>
                  <a:pt x="590156" y="251282"/>
                </a:lnTo>
                <a:lnTo>
                  <a:pt x="713511" y="251282"/>
                </a:lnTo>
                <a:lnTo>
                  <a:pt x="743750" y="334175"/>
                </a:lnTo>
                <a:lnTo>
                  <a:pt x="800849" y="334175"/>
                </a:lnTo>
                <a:close/>
              </a:path>
              <a:path w="1650364" h="339090">
                <a:moveTo>
                  <a:pt x="1030097" y="4876"/>
                </a:moveTo>
                <a:lnTo>
                  <a:pt x="772287" y="4876"/>
                </a:lnTo>
                <a:lnTo>
                  <a:pt x="772287" y="51866"/>
                </a:lnTo>
                <a:lnTo>
                  <a:pt x="873887" y="51866"/>
                </a:lnTo>
                <a:lnTo>
                  <a:pt x="873887" y="333806"/>
                </a:lnTo>
                <a:lnTo>
                  <a:pt x="928281" y="333806"/>
                </a:lnTo>
                <a:lnTo>
                  <a:pt x="928281" y="51866"/>
                </a:lnTo>
                <a:lnTo>
                  <a:pt x="1030097" y="51866"/>
                </a:lnTo>
                <a:lnTo>
                  <a:pt x="1030097" y="4876"/>
                </a:lnTo>
                <a:close/>
              </a:path>
              <a:path w="1650364" h="339090">
                <a:moveTo>
                  <a:pt x="1279804" y="286816"/>
                </a:moveTo>
                <a:lnTo>
                  <a:pt x="1120559" y="286816"/>
                </a:lnTo>
                <a:lnTo>
                  <a:pt x="1120559" y="187756"/>
                </a:lnTo>
                <a:lnTo>
                  <a:pt x="1257617" y="187756"/>
                </a:lnTo>
                <a:lnTo>
                  <a:pt x="1257617" y="140766"/>
                </a:lnTo>
                <a:lnTo>
                  <a:pt x="1120559" y="140766"/>
                </a:lnTo>
                <a:lnTo>
                  <a:pt x="1120559" y="51866"/>
                </a:lnTo>
                <a:lnTo>
                  <a:pt x="1277632" y="51866"/>
                </a:lnTo>
                <a:lnTo>
                  <a:pt x="1277632" y="4876"/>
                </a:lnTo>
                <a:lnTo>
                  <a:pt x="1065517" y="4876"/>
                </a:lnTo>
                <a:lnTo>
                  <a:pt x="1065517" y="51866"/>
                </a:lnTo>
                <a:lnTo>
                  <a:pt x="1065517" y="140766"/>
                </a:lnTo>
                <a:lnTo>
                  <a:pt x="1065517" y="187756"/>
                </a:lnTo>
                <a:lnTo>
                  <a:pt x="1065517" y="286816"/>
                </a:lnTo>
                <a:lnTo>
                  <a:pt x="1065517" y="333806"/>
                </a:lnTo>
                <a:lnTo>
                  <a:pt x="1279804" y="333806"/>
                </a:lnTo>
                <a:lnTo>
                  <a:pt x="1279804" y="286816"/>
                </a:lnTo>
                <a:close/>
              </a:path>
              <a:path w="1650364" h="339090">
                <a:moveTo>
                  <a:pt x="1650009" y="4356"/>
                </a:moveTo>
                <a:lnTo>
                  <a:pt x="1585061" y="4356"/>
                </a:lnTo>
                <a:lnTo>
                  <a:pt x="1485963" y="251612"/>
                </a:lnTo>
                <a:lnTo>
                  <a:pt x="1386649" y="4356"/>
                </a:lnTo>
                <a:lnTo>
                  <a:pt x="1321714" y="4356"/>
                </a:lnTo>
                <a:lnTo>
                  <a:pt x="1321714" y="334175"/>
                </a:lnTo>
                <a:lnTo>
                  <a:pt x="1376540" y="334175"/>
                </a:lnTo>
                <a:lnTo>
                  <a:pt x="1376540" y="203962"/>
                </a:lnTo>
                <a:lnTo>
                  <a:pt x="1365872" y="71145"/>
                </a:lnTo>
                <a:lnTo>
                  <a:pt x="1465516" y="334175"/>
                </a:lnTo>
                <a:lnTo>
                  <a:pt x="1505978" y="334175"/>
                </a:lnTo>
                <a:lnTo>
                  <a:pt x="1605838" y="71577"/>
                </a:lnTo>
                <a:lnTo>
                  <a:pt x="1595183" y="203962"/>
                </a:lnTo>
                <a:lnTo>
                  <a:pt x="1595183" y="334175"/>
                </a:lnTo>
                <a:lnTo>
                  <a:pt x="1650009" y="334175"/>
                </a:lnTo>
                <a:lnTo>
                  <a:pt x="1650009" y="4356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68965" y="613181"/>
            <a:ext cx="805180" cy="330200"/>
          </a:xfrm>
          <a:custGeom>
            <a:avLst/>
            <a:gdLst/>
            <a:ahLst/>
            <a:cxnLst/>
            <a:rect l="l" t="t" r="r" b="b"/>
            <a:pathLst>
              <a:path w="805179" h="330200">
                <a:moveTo>
                  <a:pt x="214287" y="282460"/>
                </a:moveTo>
                <a:lnTo>
                  <a:pt x="55041" y="282460"/>
                </a:lnTo>
                <a:lnTo>
                  <a:pt x="55041" y="183400"/>
                </a:lnTo>
                <a:lnTo>
                  <a:pt x="192100" y="183400"/>
                </a:lnTo>
                <a:lnTo>
                  <a:pt x="192100" y="136410"/>
                </a:lnTo>
                <a:lnTo>
                  <a:pt x="55041" y="136410"/>
                </a:lnTo>
                <a:lnTo>
                  <a:pt x="55041" y="47510"/>
                </a:lnTo>
                <a:lnTo>
                  <a:pt x="212115" y="47510"/>
                </a:lnTo>
                <a:lnTo>
                  <a:pt x="212115" y="520"/>
                </a:lnTo>
                <a:lnTo>
                  <a:pt x="0" y="520"/>
                </a:lnTo>
                <a:lnTo>
                  <a:pt x="0" y="47510"/>
                </a:lnTo>
                <a:lnTo>
                  <a:pt x="0" y="136410"/>
                </a:lnTo>
                <a:lnTo>
                  <a:pt x="0" y="183400"/>
                </a:lnTo>
                <a:lnTo>
                  <a:pt x="0" y="282460"/>
                </a:lnTo>
                <a:lnTo>
                  <a:pt x="0" y="329450"/>
                </a:lnTo>
                <a:lnTo>
                  <a:pt x="214287" y="329450"/>
                </a:lnTo>
                <a:lnTo>
                  <a:pt x="214287" y="282460"/>
                </a:lnTo>
                <a:close/>
              </a:path>
              <a:path w="805179" h="330200">
                <a:moveTo>
                  <a:pt x="512914" y="0"/>
                </a:moveTo>
                <a:lnTo>
                  <a:pt x="458304" y="0"/>
                </a:lnTo>
                <a:lnTo>
                  <a:pt x="458304" y="229628"/>
                </a:lnTo>
                <a:lnTo>
                  <a:pt x="308190" y="0"/>
                </a:lnTo>
                <a:lnTo>
                  <a:pt x="256197" y="0"/>
                </a:lnTo>
                <a:lnTo>
                  <a:pt x="256197" y="329819"/>
                </a:lnTo>
                <a:lnTo>
                  <a:pt x="311238" y="329819"/>
                </a:lnTo>
                <a:lnTo>
                  <a:pt x="311238" y="100952"/>
                </a:lnTo>
                <a:lnTo>
                  <a:pt x="460692" y="329819"/>
                </a:lnTo>
                <a:lnTo>
                  <a:pt x="512914" y="329819"/>
                </a:lnTo>
                <a:lnTo>
                  <a:pt x="512914" y="0"/>
                </a:lnTo>
                <a:close/>
              </a:path>
              <a:path w="805179" h="330200">
                <a:moveTo>
                  <a:pt x="804824" y="520"/>
                </a:moveTo>
                <a:lnTo>
                  <a:pt x="547027" y="520"/>
                </a:lnTo>
                <a:lnTo>
                  <a:pt x="547027" y="47510"/>
                </a:lnTo>
                <a:lnTo>
                  <a:pt x="648627" y="47510"/>
                </a:lnTo>
                <a:lnTo>
                  <a:pt x="648627" y="329450"/>
                </a:lnTo>
                <a:lnTo>
                  <a:pt x="703008" y="329450"/>
                </a:lnTo>
                <a:lnTo>
                  <a:pt x="703008" y="47510"/>
                </a:lnTo>
                <a:lnTo>
                  <a:pt x="804824" y="47510"/>
                </a:lnTo>
                <a:lnTo>
                  <a:pt x="804824" y="52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470662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PROBLEM</a:t>
            </a:r>
            <a:r>
              <a:rPr dirty="0" spc="-70"/>
              <a:t> </a:t>
            </a:r>
            <a:r>
              <a:rPr dirty="0" spc="-10"/>
              <a:t>STATEMENT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4295" y="1273626"/>
            <a:ext cx="9527540" cy="33229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20"/>
              </a:spcBef>
            </a:pPr>
            <a:r>
              <a:rPr dirty="0" sz="2800" spc="-10">
                <a:solidFill>
                  <a:srgbClr val="404040"/>
                </a:solidFill>
                <a:latin typeface="Roboto"/>
                <a:cs typeface="Roboto"/>
              </a:rPr>
              <a:t>Example:</a:t>
            </a:r>
            <a:r>
              <a:rPr dirty="0" sz="28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In</a:t>
            </a:r>
            <a:r>
              <a:rPr dirty="0" sz="245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55">
                <a:solidFill>
                  <a:srgbClr val="404040"/>
                </a:solidFill>
                <a:latin typeface="Roboto"/>
                <a:cs typeface="Roboto"/>
              </a:rPr>
              <a:t>today's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digital</a:t>
            </a:r>
            <a:r>
              <a:rPr dirty="0" sz="245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>
                <a:solidFill>
                  <a:srgbClr val="404040"/>
                </a:solidFill>
                <a:latin typeface="Roboto"/>
                <a:cs typeface="Roboto"/>
              </a:rPr>
              <a:t>age,</a:t>
            </a:r>
            <a:r>
              <a:rPr dirty="0" sz="245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where</a:t>
            </a:r>
            <a:r>
              <a:rPr dirty="0" sz="245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cybersecurity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0">
                <a:solidFill>
                  <a:srgbClr val="404040"/>
                </a:solidFill>
                <a:latin typeface="Roboto"/>
                <a:cs typeface="Roboto"/>
              </a:rPr>
              <a:t>threats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5">
                <a:solidFill>
                  <a:srgbClr val="404040"/>
                </a:solidFill>
                <a:latin typeface="Roboto"/>
                <a:cs typeface="Roboto"/>
              </a:rPr>
              <a:t>loom </a:t>
            </a:r>
            <a:r>
              <a:rPr dirty="0" sz="245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large,</a:t>
            </a:r>
            <a:r>
              <a:rPr dirty="0" sz="245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one</a:t>
            </a:r>
            <a:r>
              <a:rPr dirty="0" sz="245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25">
                <a:solidFill>
                  <a:srgbClr val="404040"/>
                </a:solidFill>
                <a:latin typeface="Roboto"/>
                <a:cs typeface="Roboto"/>
              </a:rPr>
              <a:t>of 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45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signiﬁcant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concerns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is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the</a:t>
            </a:r>
            <a:r>
              <a:rPr dirty="0" sz="245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proliferation</a:t>
            </a:r>
            <a:r>
              <a:rPr dirty="0" sz="245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25">
                <a:solidFill>
                  <a:srgbClr val="404040"/>
                </a:solidFill>
                <a:latin typeface="Roboto"/>
                <a:cs typeface="Roboto"/>
              </a:rPr>
              <a:t>of </a:t>
            </a:r>
            <a:r>
              <a:rPr dirty="0" sz="245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keyloggers,</a:t>
            </a:r>
            <a:r>
              <a:rPr dirty="0" sz="245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0">
                <a:solidFill>
                  <a:srgbClr val="404040"/>
                </a:solidFill>
                <a:latin typeface="Roboto"/>
                <a:cs typeface="Roboto"/>
              </a:rPr>
              <a:t>stealthy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software</a:t>
            </a:r>
            <a:r>
              <a:rPr dirty="0" sz="245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tools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designed</a:t>
            </a:r>
            <a:r>
              <a:rPr dirty="0" sz="245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245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monitor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5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45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record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0">
                <a:solidFill>
                  <a:srgbClr val="404040"/>
                </a:solidFill>
                <a:latin typeface="Roboto"/>
                <a:cs typeface="Roboto"/>
              </a:rPr>
              <a:t>keystrokes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on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a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60">
                <a:solidFill>
                  <a:srgbClr val="404040"/>
                </a:solidFill>
                <a:latin typeface="Roboto"/>
                <a:cs typeface="Roboto"/>
              </a:rPr>
              <a:t>user's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5">
                <a:solidFill>
                  <a:srgbClr val="404040"/>
                </a:solidFill>
                <a:latin typeface="Roboto"/>
                <a:cs typeface="Roboto"/>
              </a:rPr>
              <a:t>computer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without</a:t>
            </a:r>
            <a:r>
              <a:rPr dirty="0" sz="245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their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knowledge.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Keyloggers </a:t>
            </a:r>
            <a:r>
              <a:rPr dirty="0" sz="2450" spc="-59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5">
                <a:solidFill>
                  <a:srgbClr val="404040"/>
                </a:solidFill>
                <a:latin typeface="Roboto"/>
                <a:cs typeface="Roboto"/>
              </a:rPr>
              <a:t>pose</a:t>
            </a:r>
            <a:r>
              <a:rPr dirty="0" sz="245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a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 severe</a:t>
            </a:r>
            <a:r>
              <a:rPr dirty="0" sz="245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5">
                <a:solidFill>
                  <a:srgbClr val="404040"/>
                </a:solidFill>
                <a:latin typeface="Roboto"/>
                <a:cs typeface="Roboto"/>
              </a:rPr>
              <a:t>threat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245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individuals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5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45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organizations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as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5">
                <a:solidFill>
                  <a:srgbClr val="404040"/>
                </a:solidFill>
                <a:latin typeface="Roboto"/>
                <a:cs typeface="Roboto"/>
              </a:rPr>
              <a:t>they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 can 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capture</a:t>
            </a:r>
            <a:r>
              <a:rPr dirty="0" sz="245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sensitive</a:t>
            </a:r>
            <a:r>
              <a:rPr dirty="0" sz="245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information</a:t>
            </a:r>
            <a:r>
              <a:rPr dirty="0" sz="2450" spc="-35">
                <a:solidFill>
                  <a:srgbClr val="404040"/>
                </a:solidFill>
                <a:latin typeface="Roboto"/>
                <a:cs typeface="Roboto"/>
              </a:rPr>
              <a:t> such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as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 passwords,</a:t>
            </a:r>
            <a:r>
              <a:rPr dirty="0" sz="245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credit</a:t>
            </a:r>
            <a:r>
              <a:rPr dirty="0" sz="245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card</a:t>
            </a:r>
            <a:r>
              <a:rPr dirty="0" sz="245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details, 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5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45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other</a:t>
            </a:r>
            <a:r>
              <a:rPr dirty="0" sz="245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personal</a:t>
            </a:r>
            <a:r>
              <a:rPr dirty="0" sz="245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data,</a:t>
            </a:r>
            <a:r>
              <a:rPr dirty="0" sz="245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5">
                <a:solidFill>
                  <a:srgbClr val="404040"/>
                </a:solidFill>
                <a:latin typeface="Roboto"/>
                <a:cs typeface="Roboto"/>
              </a:rPr>
              <a:t>leading</a:t>
            </a:r>
            <a:r>
              <a:rPr dirty="0" sz="245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3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245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identity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10">
                <a:solidFill>
                  <a:srgbClr val="404040"/>
                </a:solidFill>
                <a:latin typeface="Roboto"/>
                <a:cs typeface="Roboto"/>
              </a:rPr>
              <a:t>theft,</a:t>
            </a:r>
            <a:r>
              <a:rPr dirty="0" sz="245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ﬁnancial</a:t>
            </a:r>
            <a:r>
              <a:rPr dirty="0" sz="245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loss,</a:t>
            </a:r>
            <a:r>
              <a:rPr dirty="0" sz="245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45">
                <a:solidFill>
                  <a:srgbClr val="404040"/>
                </a:solidFill>
                <a:latin typeface="Roboto"/>
                <a:cs typeface="Roboto"/>
              </a:rPr>
              <a:t>and </a:t>
            </a:r>
            <a:r>
              <a:rPr dirty="0" sz="245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450" spc="-25">
                <a:solidFill>
                  <a:srgbClr val="404040"/>
                </a:solidFill>
                <a:latin typeface="Roboto"/>
                <a:cs typeface="Roboto"/>
              </a:rPr>
              <a:t>privacy </a:t>
            </a:r>
            <a:r>
              <a:rPr dirty="0" sz="2450" spc="-20">
                <a:solidFill>
                  <a:srgbClr val="404040"/>
                </a:solidFill>
                <a:latin typeface="Roboto"/>
                <a:cs typeface="Roboto"/>
              </a:rPr>
              <a:t>breaches.</a:t>
            </a:r>
            <a:endParaRPr sz="245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719" y="608825"/>
            <a:ext cx="814069" cy="339090"/>
          </a:xfrm>
          <a:custGeom>
            <a:avLst/>
            <a:gdLst/>
            <a:ahLst/>
            <a:cxnLst/>
            <a:rect l="l" t="t" r="r" b="b"/>
            <a:pathLst>
              <a:path w="814069" h="339090">
                <a:moveTo>
                  <a:pt x="241046" y="107480"/>
                </a:moveTo>
                <a:lnTo>
                  <a:pt x="239141" y="85966"/>
                </a:lnTo>
                <a:lnTo>
                  <a:pt x="233413" y="66446"/>
                </a:lnTo>
                <a:lnTo>
                  <a:pt x="225412" y="51790"/>
                </a:lnTo>
                <a:lnTo>
                  <a:pt x="223850" y="48920"/>
                </a:lnTo>
                <a:lnTo>
                  <a:pt x="210477" y="33401"/>
                </a:lnTo>
                <a:lnTo>
                  <a:pt x="193573" y="20688"/>
                </a:lnTo>
                <a:lnTo>
                  <a:pt x="186004" y="17284"/>
                </a:lnTo>
                <a:lnTo>
                  <a:pt x="186004" y="107911"/>
                </a:lnTo>
                <a:lnTo>
                  <a:pt x="185115" y="119532"/>
                </a:lnTo>
                <a:lnTo>
                  <a:pt x="163385" y="154178"/>
                </a:lnTo>
                <a:lnTo>
                  <a:pt x="123355" y="162737"/>
                </a:lnTo>
                <a:lnTo>
                  <a:pt x="55041" y="162737"/>
                </a:lnTo>
                <a:lnTo>
                  <a:pt x="55041" y="51790"/>
                </a:lnTo>
                <a:lnTo>
                  <a:pt x="123355" y="51790"/>
                </a:lnTo>
                <a:lnTo>
                  <a:pt x="163245" y="61391"/>
                </a:lnTo>
                <a:lnTo>
                  <a:pt x="185115" y="97231"/>
                </a:lnTo>
                <a:lnTo>
                  <a:pt x="186004" y="107911"/>
                </a:lnTo>
                <a:lnTo>
                  <a:pt x="186004" y="17284"/>
                </a:lnTo>
                <a:lnTo>
                  <a:pt x="173418" y="11620"/>
                </a:lnTo>
                <a:lnTo>
                  <a:pt x="150012" y="6172"/>
                </a:lnTo>
                <a:lnTo>
                  <a:pt x="123355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9943"/>
                </a:lnTo>
                <a:lnTo>
                  <a:pt x="123355" y="209943"/>
                </a:lnTo>
                <a:lnTo>
                  <a:pt x="173329" y="203263"/>
                </a:lnTo>
                <a:lnTo>
                  <a:pt x="210375" y="183184"/>
                </a:lnTo>
                <a:lnTo>
                  <a:pt x="226872" y="162737"/>
                </a:lnTo>
                <a:lnTo>
                  <a:pt x="233375" y="150825"/>
                </a:lnTo>
                <a:lnTo>
                  <a:pt x="239128" y="130530"/>
                </a:lnTo>
                <a:lnTo>
                  <a:pt x="241046" y="107480"/>
                </a:lnTo>
                <a:close/>
              </a:path>
              <a:path w="814069" h="339090">
                <a:moveTo>
                  <a:pt x="521487" y="323405"/>
                </a:moveTo>
                <a:lnTo>
                  <a:pt x="456463" y="205816"/>
                </a:lnTo>
                <a:lnTo>
                  <a:pt x="449910" y="193954"/>
                </a:lnTo>
                <a:lnTo>
                  <a:pt x="461073" y="188620"/>
                </a:lnTo>
                <a:lnTo>
                  <a:pt x="471500" y="181419"/>
                </a:lnTo>
                <a:lnTo>
                  <a:pt x="497674" y="149034"/>
                </a:lnTo>
                <a:lnTo>
                  <a:pt x="507339" y="105956"/>
                </a:lnTo>
                <a:lnTo>
                  <a:pt x="505409" y="82715"/>
                </a:lnTo>
                <a:lnTo>
                  <a:pt x="499618" y="62395"/>
                </a:lnTo>
                <a:lnTo>
                  <a:pt x="493737" y="51790"/>
                </a:lnTo>
                <a:lnTo>
                  <a:pt x="489966" y="44970"/>
                </a:lnTo>
                <a:lnTo>
                  <a:pt x="476453" y="30467"/>
                </a:lnTo>
                <a:lnTo>
                  <a:pt x="459447" y="19037"/>
                </a:lnTo>
                <a:lnTo>
                  <a:pt x="452513" y="16230"/>
                </a:lnTo>
                <a:lnTo>
                  <a:pt x="452513" y="105956"/>
                </a:lnTo>
                <a:lnTo>
                  <a:pt x="451561" y="116484"/>
                </a:lnTo>
                <a:lnTo>
                  <a:pt x="428739" y="149974"/>
                </a:lnTo>
                <a:lnTo>
                  <a:pt x="391160" y="158610"/>
                </a:lnTo>
                <a:lnTo>
                  <a:pt x="333514" y="158610"/>
                </a:lnTo>
                <a:lnTo>
                  <a:pt x="333514" y="51790"/>
                </a:lnTo>
                <a:lnTo>
                  <a:pt x="389864" y="51790"/>
                </a:lnTo>
                <a:lnTo>
                  <a:pt x="429514" y="60109"/>
                </a:lnTo>
                <a:lnTo>
                  <a:pt x="451599" y="94234"/>
                </a:lnTo>
                <a:lnTo>
                  <a:pt x="452513" y="105956"/>
                </a:lnTo>
                <a:lnTo>
                  <a:pt x="452513" y="16230"/>
                </a:lnTo>
                <a:lnTo>
                  <a:pt x="439356" y="10883"/>
                </a:lnTo>
                <a:lnTo>
                  <a:pt x="416153" y="5994"/>
                </a:lnTo>
                <a:lnTo>
                  <a:pt x="389864" y="4356"/>
                </a:lnTo>
                <a:lnTo>
                  <a:pt x="278472" y="4356"/>
                </a:lnTo>
                <a:lnTo>
                  <a:pt x="278472" y="334175"/>
                </a:lnTo>
                <a:lnTo>
                  <a:pt x="333514" y="334175"/>
                </a:lnTo>
                <a:lnTo>
                  <a:pt x="333514" y="205816"/>
                </a:lnTo>
                <a:lnTo>
                  <a:pt x="397471" y="205816"/>
                </a:lnTo>
                <a:lnTo>
                  <a:pt x="466217" y="334175"/>
                </a:lnTo>
                <a:lnTo>
                  <a:pt x="521487" y="334175"/>
                </a:lnTo>
                <a:lnTo>
                  <a:pt x="521487" y="323405"/>
                </a:lnTo>
                <a:close/>
              </a:path>
              <a:path w="814069" h="339090">
                <a:moveTo>
                  <a:pt x="813879" y="156641"/>
                </a:moveTo>
                <a:lnTo>
                  <a:pt x="811314" y="122364"/>
                </a:lnTo>
                <a:lnTo>
                  <a:pt x="804252" y="91871"/>
                </a:lnTo>
                <a:lnTo>
                  <a:pt x="792708" y="65151"/>
                </a:lnTo>
                <a:lnTo>
                  <a:pt x="781240" y="48742"/>
                </a:lnTo>
                <a:lnTo>
                  <a:pt x="776681" y="42214"/>
                </a:lnTo>
                <a:lnTo>
                  <a:pt x="759269" y="25920"/>
                </a:lnTo>
                <a:lnTo>
                  <a:pt x="759269" y="179273"/>
                </a:lnTo>
                <a:lnTo>
                  <a:pt x="757986" y="204965"/>
                </a:lnTo>
                <a:lnTo>
                  <a:pt x="747661" y="246354"/>
                </a:lnTo>
                <a:lnTo>
                  <a:pt x="713689" y="283019"/>
                </a:lnTo>
                <a:lnTo>
                  <a:pt x="680300" y="290004"/>
                </a:lnTo>
                <a:lnTo>
                  <a:pt x="663270" y="288264"/>
                </a:lnTo>
                <a:lnTo>
                  <a:pt x="622541" y="262051"/>
                </a:lnTo>
                <a:lnTo>
                  <a:pt x="606158" y="227380"/>
                </a:lnTo>
                <a:lnTo>
                  <a:pt x="600671" y="179273"/>
                </a:lnTo>
                <a:lnTo>
                  <a:pt x="600786" y="156641"/>
                </a:lnTo>
                <a:lnTo>
                  <a:pt x="606082" y="111150"/>
                </a:lnTo>
                <a:lnTo>
                  <a:pt x="634072" y="64465"/>
                </a:lnTo>
                <a:lnTo>
                  <a:pt x="679869" y="48742"/>
                </a:lnTo>
                <a:lnTo>
                  <a:pt x="697547" y="50482"/>
                </a:lnTo>
                <a:lnTo>
                  <a:pt x="738276" y="76581"/>
                </a:lnTo>
                <a:lnTo>
                  <a:pt x="757961" y="133286"/>
                </a:lnTo>
                <a:lnTo>
                  <a:pt x="759269" y="179273"/>
                </a:lnTo>
                <a:lnTo>
                  <a:pt x="759269" y="25920"/>
                </a:lnTo>
                <a:lnTo>
                  <a:pt x="756958" y="23749"/>
                </a:lnTo>
                <a:lnTo>
                  <a:pt x="734250" y="10553"/>
                </a:lnTo>
                <a:lnTo>
                  <a:pt x="708558" y="2641"/>
                </a:lnTo>
                <a:lnTo>
                  <a:pt x="679869" y="0"/>
                </a:lnTo>
                <a:lnTo>
                  <a:pt x="651598" y="2679"/>
                </a:lnTo>
                <a:lnTo>
                  <a:pt x="603300" y="24117"/>
                </a:lnTo>
                <a:lnTo>
                  <a:pt x="566991" y="66205"/>
                </a:lnTo>
                <a:lnTo>
                  <a:pt x="548386" y="124409"/>
                </a:lnTo>
                <a:lnTo>
                  <a:pt x="546061" y="179273"/>
                </a:lnTo>
                <a:lnTo>
                  <a:pt x="548398" y="214210"/>
                </a:lnTo>
                <a:lnTo>
                  <a:pt x="567118" y="272567"/>
                </a:lnTo>
                <a:lnTo>
                  <a:pt x="603605" y="314540"/>
                </a:lnTo>
                <a:lnTo>
                  <a:pt x="651992" y="335851"/>
                </a:lnTo>
                <a:lnTo>
                  <a:pt x="680300" y="338531"/>
                </a:lnTo>
                <a:lnTo>
                  <a:pt x="709218" y="335851"/>
                </a:lnTo>
                <a:lnTo>
                  <a:pt x="757847" y="314477"/>
                </a:lnTo>
                <a:lnTo>
                  <a:pt x="793445" y="272465"/>
                </a:lnTo>
                <a:lnTo>
                  <a:pt x="811593" y="214261"/>
                </a:lnTo>
                <a:lnTo>
                  <a:pt x="813879" y="179273"/>
                </a:lnTo>
                <a:lnTo>
                  <a:pt x="813879" y="156641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5552" y="608825"/>
            <a:ext cx="1356360" cy="339090"/>
          </a:xfrm>
          <a:custGeom>
            <a:avLst/>
            <a:gdLst/>
            <a:ahLst/>
            <a:cxnLst/>
            <a:rect l="l" t="t" r="r" b="b"/>
            <a:pathLst>
              <a:path w="1356360" h="339090">
                <a:moveTo>
                  <a:pt x="241058" y="107480"/>
                </a:moveTo>
                <a:lnTo>
                  <a:pt x="239141" y="85966"/>
                </a:lnTo>
                <a:lnTo>
                  <a:pt x="233413" y="66446"/>
                </a:lnTo>
                <a:lnTo>
                  <a:pt x="225425" y="51790"/>
                </a:lnTo>
                <a:lnTo>
                  <a:pt x="223862" y="48920"/>
                </a:lnTo>
                <a:lnTo>
                  <a:pt x="210489" y="33401"/>
                </a:lnTo>
                <a:lnTo>
                  <a:pt x="193586" y="20688"/>
                </a:lnTo>
                <a:lnTo>
                  <a:pt x="186016" y="17297"/>
                </a:lnTo>
                <a:lnTo>
                  <a:pt x="186016" y="107911"/>
                </a:lnTo>
                <a:lnTo>
                  <a:pt x="185127" y="119532"/>
                </a:lnTo>
                <a:lnTo>
                  <a:pt x="163398" y="154178"/>
                </a:lnTo>
                <a:lnTo>
                  <a:pt x="123355" y="162737"/>
                </a:lnTo>
                <a:lnTo>
                  <a:pt x="55041" y="162737"/>
                </a:lnTo>
                <a:lnTo>
                  <a:pt x="55041" y="51790"/>
                </a:lnTo>
                <a:lnTo>
                  <a:pt x="123355" y="51790"/>
                </a:lnTo>
                <a:lnTo>
                  <a:pt x="163245" y="61391"/>
                </a:lnTo>
                <a:lnTo>
                  <a:pt x="185115" y="97231"/>
                </a:lnTo>
                <a:lnTo>
                  <a:pt x="186016" y="107911"/>
                </a:lnTo>
                <a:lnTo>
                  <a:pt x="186016" y="17297"/>
                </a:lnTo>
                <a:lnTo>
                  <a:pt x="173418" y="11620"/>
                </a:lnTo>
                <a:lnTo>
                  <a:pt x="150012" y="6172"/>
                </a:lnTo>
                <a:lnTo>
                  <a:pt x="123355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9943"/>
                </a:lnTo>
                <a:lnTo>
                  <a:pt x="123355" y="209943"/>
                </a:lnTo>
                <a:lnTo>
                  <a:pt x="173342" y="203263"/>
                </a:lnTo>
                <a:lnTo>
                  <a:pt x="210375" y="183184"/>
                </a:lnTo>
                <a:lnTo>
                  <a:pt x="233387" y="150825"/>
                </a:lnTo>
                <a:lnTo>
                  <a:pt x="239141" y="130530"/>
                </a:lnTo>
                <a:lnTo>
                  <a:pt x="241058" y="107480"/>
                </a:lnTo>
                <a:close/>
              </a:path>
              <a:path w="1356360" h="339090">
                <a:moveTo>
                  <a:pt x="535406" y="156641"/>
                </a:moveTo>
                <a:lnTo>
                  <a:pt x="532841" y="122364"/>
                </a:lnTo>
                <a:lnTo>
                  <a:pt x="525780" y="91871"/>
                </a:lnTo>
                <a:lnTo>
                  <a:pt x="514235" y="65151"/>
                </a:lnTo>
                <a:lnTo>
                  <a:pt x="502767" y="48742"/>
                </a:lnTo>
                <a:lnTo>
                  <a:pt x="498208" y="42214"/>
                </a:lnTo>
                <a:lnTo>
                  <a:pt x="480809" y="25920"/>
                </a:lnTo>
                <a:lnTo>
                  <a:pt x="480809" y="179273"/>
                </a:lnTo>
                <a:lnTo>
                  <a:pt x="479513" y="204965"/>
                </a:lnTo>
                <a:lnTo>
                  <a:pt x="469188" y="246354"/>
                </a:lnTo>
                <a:lnTo>
                  <a:pt x="435229" y="283019"/>
                </a:lnTo>
                <a:lnTo>
                  <a:pt x="401828" y="290004"/>
                </a:lnTo>
                <a:lnTo>
                  <a:pt x="384797" y="288264"/>
                </a:lnTo>
                <a:lnTo>
                  <a:pt x="344068" y="262051"/>
                </a:lnTo>
                <a:lnTo>
                  <a:pt x="327685" y="227380"/>
                </a:lnTo>
                <a:lnTo>
                  <a:pt x="322199" y="179273"/>
                </a:lnTo>
                <a:lnTo>
                  <a:pt x="322326" y="156641"/>
                </a:lnTo>
                <a:lnTo>
                  <a:pt x="327621" y="111150"/>
                </a:lnTo>
                <a:lnTo>
                  <a:pt x="355612" y="64465"/>
                </a:lnTo>
                <a:lnTo>
                  <a:pt x="401396" y="48742"/>
                </a:lnTo>
                <a:lnTo>
                  <a:pt x="419074" y="50482"/>
                </a:lnTo>
                <a:lnTo>
                  <a:pt x="459816" y="76581"/>
                </a:lnTo>
                <a:lnTo>
                  <a:pt x="479488" y="133286"/>
                </a:lnTo>
                <a:lnTo>
                  <a:pt x="480809" y="179273"/>
                </a:lnTo>
                <a:lnTo>
                  <a:pt x="480809" y="25920"/>
                </a:lnTo>
                <a:lnTo>
                  <a:pt x="478497" y="23749"/>
                </a:lnTo>
                <a:lnTo>
                  <a:pt x="455790" y="10553"/>
                </a:lnTo>
                <a:lnTo>
                  <a:pt x="430085" y="2641"/>
                </a:lnTo>
                <a:lnTo>
                  <a:pt x="401396" y="0"/>
                </a:lnTo>
                <a:lnTo>
                  <a:pt x="373126" y="2679"/>
                </a:lnTo>
                <a:lnTo>
                  <a:pt x="324827" y="24117"/>
                </a:lnTo>
                <a:lnTo>
                  <a:pt x="288518" y="66205"/>
                </a:lnTo>
                <a:lnTo>
                  <a:pt x="269925" y="124409"/>
                </a:lnTo>
                <a:lnTo>
                  <a:pt x="267601" y="179273"/>
                </a:lnTo>
                <a:lnTo>
                  <a:pt x="269938" y="214210"/>
                </a:lnTo>
                <a:lnTo>
                  <a:pt x="288645" y="272567"/>
                </a:lnTo>
                <a:lnTo>
                  <a:pt x="325145" y="314540"/>
                </a:lnTo>
                <a:lnTo>
                  <a:pt x="373532" y="335851"/>
                </a:lnTo>
                <a:lnTo>
                  <a:pt x="401828" y="338531"/>
                </a:lnTo>
                <a:lnTo>
                  <a:pt x="430758" y="335851"/>
                </a:lnTo>
                <a:lnTo>
                  <a:pt x="456603" y="327837"/>
                </a:lnTo>
                <a:lnTo>
                  <a:pt x="479374" y="314477"/>
                </a:lnTo>
                <a:lnTo>
                  <a:pt x="499084" y="295770"/>
                </a:lnTo>
                <a:lnTo>
                  <a:pt x="503008" y="290004"/>
                </a:lnTo>
                <a:lnTo>
                  <a:pt x="514972" y="272465"/>
                </a:lnTo>
                <a:lnTo>
                  <a:pt x="526326" y="245275"/>
                </a:lnTo>
                <a:lnTo>
                  <a:pt x="533133" y="214261"/>
                </a:lnTo>
                <a:lnTo>
                  <a:pt x="535406" y="179273"/>
                </a:lnTo>
                <a:lnTo>
                  <a:pt x="535406" y="156641"/>
                </a:lnTo>
                <a:close/>
              </a:path>
              <a:path w="1356360" h="339090">
                <a:moveTo>
                  <a:pt x="814451" y="247154"/>
                </a:moveTo>
                <a:lnTo>
                  <a:pt x="799338" y="196138"/>
                </a:lnTo>
                <a:lnTo>
                  <a:pt x="753287" y="160921"/>
                </a:lnTo>
                <a:lnTo>
                  <a:pt x="686866" y="137591"/>
                </a:lnTo>
                <a:lnTo>
                  <a:pt x="672338" y="132092"/>
                </a:lnTo>
                <a:lnTo>
                  <a:pt x="640080" y="107619"/>
                </a:lnTo>
                <a:lnTo>
                  <a:pt x="636270" y="92252"/>
                </a:lnTo>
                <a:lnTo>
                  <a:pt x="637146" y="83070"/>
                </a:lnTo>
                <a:lnTo>
                  <a:pt x="668655" y="50647"/>
                </a:lnTo>
                <a:lnTo>
                  <a:pt x="695452" y="47434"/>
                </a:lnTo>
                <a:lnTo>
                  <a:pt x="710730" y="48399"/>
                </a:lnTo>
                <a:lnTo>
                  <a:pt x="750125" y="71640"/>
                </a:lnTo>
                <a:lnTo>
                  <a:pt x="758761" y="108788"/>
                </a:lnTo>
                <a:lnTo>
                  <a:pt x="813587" y="108788"/>
                </a:lnTo>
                <a:lnTo>
                  <a:pt x="805827" y="66306"/>
                </a:lnTo>
                <a:lnTo>
                  <a:pt x="782574" y="31330"/>
                </a:lnTo>
                <a:lnTo>
                  <a:pt x="745350" y="7835"/>
                </a:lnTo>
                <a:lnTo>
                  <a:pt x="695452" y="0"/>
                </a:lnTo>
                <a:lnTo>
                  <a:pt x="671106" y="1651"/>
                </a:lnTo>
                <a:lnTo>
                  <a:pt x="629767" y="14808"/>
                </a:lnTo>
                <a:lnTo>
                  <a:pt x="598970" y="40347"/>
                </a:lnTo>
                <a:lnTo>
                  <a:pt x="581228" y="92684"/>
                </a:lnTo>
                <a:lnTo>
                  <a:pt x="583044" y="111480"/>
                </a:lnTo>
                <a:lnTo>
                  <a:pt x="610273" y="155232"/>
                </a:lnTo>
                <a:lnTo>
                  <a:pt x="643775" y="175742"/>
                </a:lnTo>
                <a:lnTo>
                  <a:pt x="686206" y="191782"/>
                </a:lnTo>
                <a:lnTo>
                  <a:pt x="707529" y="198551"/>
                </a:lnTo>
                <a:lnTo>
                  <a:pt x="724623" y="205054"/>
                </a:lnTo>
                <a:lnTo>
                  <a:pt x="755929" y="230593"/>
                </a:lnTo>
                <a:lnTo>
                  <a:pt x="759193" y="247586"/>
                </a:lnTo>
                <a:lnTo>
                  <a:pt x="758215" y="256997"/>
                </a:lnTo>
                <a:lnTo>
                  <a:pt x="724306" y="288328"/>
                </a:lnTo>
                <a:lnTo>
                  <a:pt x="697407" y="291312"/>
                </a:lnTo>
                <a:lnTo>
                  <a:pt x="683552" y="290487"/>
                </a:lnTo>
                <a:lnTo>
                  <a:pt x="647369" y="278041"/>
                </a:lnTo>
                <a:lnTo>
                  <a:pt x="626046" y="229311"/>
                </a:lnTo>
                <a:lnTo>
                  <a:pt x="571220" y="229311"/>
                </a:lnTo>
                <a:lnTo>
                  <a:pt x="581926" y="280162"/>
                </a:lnTo>
                <a:lnTo>
                  <a:pt x="611746" y="312801"/>
                </a:lnTo>
                <a:lnTo>
                  <a:pt x="652678" y="332105"/>
                </a:lnTo>
                <a:lnTo>
                  <a:pt x="697407" y="338531"/>
                </a:lnTo>
                <a:lnTo>
                  <a:pt x="722274" y="336981"/>
                </a:lnTo>
                <a:lnTo>
                  <a:pt x="764590" y="324637"/>
                </a:lnTo>
                <a:lnTo>
                  <a:pt x="796213" y="300405"/>
                </a:lnTo>
                <a:lnTo>
                  <a:pt x="812419" y="267068"/>
                </a:lnTo>
                <a:lnTo>
                  <a:pt x="814451" y="247154"/>
                </a:lnTo>
                <a:close/>
              </a:path>
              <a:path w="1356360" h="339090">
                <a:moveTo>
                  <a:pt x="1071994" y="286816"/>
                </a:moveTo>
                <a:lnTo>
                  <a:pt x="912749" y="286816"/>
                </a:lnTo>
                <a:lnTo>
                  <a:pt x="912749" y="187756"/>
                </a:lnTo>
                <a:lnTo>
                  <a:pt x="1049807" y="187756"/>
                </a:lnTo>
                <a:lnTo>
                  <a:pt x="1049807" y="140766"/>
                </a:lnTo>
                <a:lnTo>
                  <a:pt x="912749" y="140766"/>
                </a:lnTo>
                <a:lnTo>
                  <a:pt x="912749" y="51866"/>
                </a:lnTo>
                <a:lnTo>
                  <a:pt x="1069822" y="51866"/>
                </a:lnTo>
                <a:lnTo>
                  <a:pt x="1069822" y="4876"/>
                </a:lnTo>
                <a:lnTo>
                  <a:pt x="857707" y="4876"/>
                </a:lnTo>
                <a:lnTo>
                  <a:pt x="857707" y="51866"/>
                </a:lnTo>
                <a:lnTo>
                  <a:pt x="857707" y="140766"/>
                </a:lnTo>
                <a:lnTo>
                  <a:pt x="857707" y="187756"/>
                </a:lnTo>
                <a:lnTo>
                  <a:pt x="857707" y="286816"/>
                </a:lnTo>
                <a:lnTo>
                  <a:pt x="857707" y="333806"/>
                </a:lnTo>
                <a:lnTo>
                  <a:pt x="1071994" y="333806"/>
                </a:lnTo>
                <a:lnTo>
                  <a:pt x="1071994" y="286816"/>
                </a:lnTo>
                <a:close/>
              </a:path>
              <a:path w="1356360" h="339090">
                <a:moveTo>
                  <a:pt x="1356258" y="178841"/>
                </a:moveTo>
                <a:lnTo>
                  <a:pt x="1353731" y="126060"/>
                </a:lnTo>
                <a:lnTo>
                  <a:pt x="1333500" y="69329"/>
                </a:lnTo>
                <a:lnTo>
                  <a:pt x="1319911" y="51790"/>
                </a:lnTo>
                <a:lnTo>
                  <a:pt x="1315796" y="46456"/>
                </a:lnTo>
                <a:lnTo>
                  <a:pt x="1301648" y="34505"/>
                </a:lnTo>
                <a:lnTo>
                  <a:pt x="1301648" y="159473"/>
                </a:lnTo>
                <a:lnTo>
                  <a:pt x="1301648" y="178841"/>
                </a:lnTo>
                <a:lnTo>
                  <a:pt x="1295666" y="223443"/>
                </a:lnTo>
                <a:lnTo>
                  <a:pt x="1277721" y="257810"/>
                </a:lnTo>
                <a:lnTo>
                  <a:pt x="1228483" y="285140"/>
                </a:lnTo>
                <a:lnTo>
                  <a:pt x="1206144" y="286969"/>
                </a:lnTo>
                <a:lnTo>
                  <a:pt x="1168946" y="286969"/>
                </a:lnTo>
                <a:lnTo>
                  <a:pt x="1168946" y="51790"/>
                </a:lnTo>
                <a:lnTo>
                  <a:pt x="1210056" y="51790"/>
                </a:lnTo>
                <a:lnTo>
                  <a:pt x="1248841" y="58724"/>
                </a:lnTo>
                <a:lnTo>
                  <a:pt x="1288186" y="94919"/>
                </a:lnTo>
                <a:lnTo>
                  <a:pt x="1300149" y="134899"/>
                </a:lnTo>
                <a:lnTo>
                  <a:pt x="1301648" y="159473"/>
                </a:lnTo>
                <a:lnTo>
                  <a:pt x="1301648" y="34505"/>
                </a:lnTo>
                <a:lnTo>
                  <a:pt x="1294003" y="28041"/>
                </a:lnTo>
                <a:lnTo>
                  <a:pt x="1269123" y="14884"/>
                </a:lnTo>
                <a:lnTo>
                  <a:pt x="1241145" y="6985"/>
                </a:lnTo>
                <a:lnTo>
                  <a:pt x="1210056" y="4356"/>
                </a:lnTo>
                <a:lnTo>
                  <a:pt x="1113891" y="4356"/>
                </a:lnTo>
                <a:lnTo>
                  <a:pt x="1113891" y="334175"/>
                </a:lnTo>
                <a:lnTo>
                  <a:pt x="1206144" y="334175"/>
                </a:lnTo>
                <a:lnTo>
                  <a:pt x="1267790" y="323672"/>
                </a:lnTo>
                <a:lnTo>
                  <a:pt x="1315466" y="292188"/>
                </a:lnTo>
                <a:lnTo>
                  <a:pt x="1319542" y="286969"/>
                </a:lnTo>
                <a:lnTo>
                  <a:pt x="1333309" y="269354"/>
                </a:lnTo>
                <a:lnTo>
                  <a:pt x="1346060" y="242849"/>
                </a:lnTo>
                <a:lnTo>
                  <a:pt x="1353705" y="212686"/>
                </a:lnTo>
                <a:lnTo>
                  <a:pt x="1356258" y="178841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9954" y="51971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1307" y="608825"/>
            <a:ext cx="543560" cy="339090"/>
          </a:xfrm>
          <a:custGeom>
            <a:avLst/>
            <a:gdLst/>
            <a:ahLst/>
            <a:cxnLst/>
            <a:rect l="l" t="t" r="r" b="b"/>
            <a:pathLst>
              <a:path w="543560" h="339090">
                <a:moveTo>
                  <a:pt x="243230" y="247154"/>
                </a:moveTo>
                <a:lnTo>
                  <a:pt x="228117" y="196138"/>
                </a:lnTo>
                <a:lnTo>
                  <a:pt x="182067" y="160921"/>
                </a:lnTo>
                <a:lnTo>
                  <a:pt x="115646" y="137591"/>
                </a:lnTo>
                <a:lnTo>
                  <a:pt x="101104" y="132092"/>
                </a:lnTo>
                <a:lnTo>
                  <a:pt x="68859" y="107619"/>
                </a:lnTo>
                <a:lnTo>
                  <a:pt x="65049" y="92252"/>
                </a:lnTo>
                <a:lnTo>
                  <a:pt x="65925" y="83070"/>
                </a:lnTo>
                <a:lnTo>
                  <a:pt x="97434" y="50647"/>
                </a:lnTo>
                <a:lnTo>
                  <a:pt x="124231" y="47434"/>
                </a:lnTo>
                <a:lnTo>
                  <a:pt x="139496" y="48399"/>
                </a:lnTo>
                <a:lnTo>
                  <a:pt x="178904" y="71640"/>
                </a:lnTo>
                <a:lnTo>
                  <a:pt x="187540" y="108788"/>
                </a:lnTo>
                <a:lnTo>
                  <a:pt x="242354" y="108788"/>
                </a:lnTo>
                <a:lnTo>
                  <a:pt x="234607" y="66306"/>
                </a:lnTo>
                <a:lnTo>
                  <a:pt x="211353" y="31330"/>
                </a:lnTo>
                <a:lnTo>
                  <a:pt x="174129" y="7835"/>
                </a:lnTo>
                <a:lnTo>
                  <a:pt x="124231" y="0"/>
                </a:lnTo>
                <a:lnTo>
                  <a:pt x="99885" y="1651"/>
                </a:lnTo>
                <a:lnTo>
                  <a:pt x="58547" y="14808"/>
                </a:lnTo>
                <a:lnTo>
                  <a:pt x="27749" y="40347"/>
                </a:lnTo>
                <a:lnTo>
                  <a:pt x="10007" y="92684"/>
                </a:lnTo>
                <a:lnTo>
                  <a:pt x="11823" y="111480"/>
                </a:lnTo>
                <a:lnTo>
                  <a:pt x="39052" y="155232"/>
                </a:lnTo>
                <a:lnTo>
                  <a:pt x="72555" y="175742"/>
                </a:lnTo>
                <a:lnTo>
                  <a:pt x="114973" y="191782"/>
                </a:lnTo>
                <a:lnTo>
                  <a:pt x="136309" y="198551"/>
                </a:lnTo>
                <a:lnTo>
                  <a:pt x="153403" y="205054"/>
                </a:lnTo>
                <a:lnTo>
                  <a:pt x="184708" y="230593"/>
                </a:lnTo>
                <a:lnTo>
                  <a:pt x="187972" y="247586"/>
                </a:lnTo>
                <a:lnTo>
                  <a:pt x="186994" y="256997"/>
                </a:lnTo>
                <a:lnTo>
                  <a:pt x="153073" y="288328"/>
                </a:lnTo>
                <a:lnTo>
                  <a:pt x="126187" y="291312"/>
                </a:lnTo>
                <a:lnTo>
                  <a:pt x="112331" y="290487"/>
                </a:lnTo>
                <a:lnTo>
                  <a:pt x="76149" y="278041"/>
                </a:lnTo>
                <a:lnTo>
                  <a:pt x="54825" y="229311"/>
                </a:lnTo>
                <a:lnTo>
                  <a:pt x="0" y="229311"/>
                </a:lnTo>
                <a:lnTo>
                  <a:pt x="10706" y="280162"/>
                </a:lnTo>
                <a:lnTo>
                  <a:pt x="40525" y="312801"/>
                </a:lnTo>
                <a:lnTo>
                  <a:pt x="81457" y="332105"/>
                </a:lnTo>
                <a:lnTo>
                  <a:pt x="126187" y="338531"/>
                </a:lnTo>
                <a:lnTo>
                  <a:pt x="151053" y="336981"/>
                </a:lnTo>
                <a:lnTo>
                  <a:pt x="193370" y="324637"/>
                </a:lnTo>
                <a:lnTo>
                  <a:pt x="224993" y="300405"/>
                </a:lnTo>
                <a:lnTo>
                  <a:pt x="241198" y="267068"/>
                </a:lnTo>
                <a:lnTo>
                  <a:pt x="243230" y="247154"/>
                </a:lnTo>
                <a:close/>
              </a:path>
              <a:path w="543560" h="339090">
                <a:moveTo>
                  <a:pt x="543420" y="156641"/>
                </a:moveTo>
                <a:lnTo>
                  <a:pt x="540842" y="122364"/>
                </a:lnTo>
                <a:lnTo>
                  <a:pt x="533793" y="91871"/>
                </a:lnTo>
                <a:lnTo>
                  <a:pt x="522249" y="65151"/>
                </a:lnTo>
                <a:lnTo>
                  <a:pt x="510768" y="48742"/>
                </a:lnTo>
                <a:lnTo>
                  <a:pt x="506209" y="42214"/>
                </a:lnTo>
                <a:lnTo>
                  <a:pt x="488810" y="25920"/>
                </a:lnTo>
                <a:lnTo>
                  <a:pt x="488810" y="179273"/>
                </a:lnTo>
                <a:lnTo>
                  <a:pt x="487514" y="204965"/>
                </a:lnTo>
                <a:lnTo>
                  <a:pt x="477202" y="246354"/>
                </a:lnTo>
                <a:lnTo>
                  <a:pt x="443230" y="283019"/>
                </a:lnTo>
                <a:lnTo>
                  <a:pt x="409841" y="290004"/>
                </a:lnTo>
                <a:lnTo>
                  <a:pt x="392811" y="288264"/>
                </a:lnTo>
                <a:lnTo>
                  <a:pt x="352069" y="262051"/>
                </a:lnTo>
                <a:lnTo>
                  <a:pt x="335699" y="227380"/>
                </a:lnTo>
                <a:lnTo>
                  <a:pt x="330212" y="179273"/>
                </a:lnTo>
                <a:lnTo>
                  <a:pt x="330327" y="156641"/>
                </a:lnTo>
                <a:lnTo>
                  <a:pt x="335622" y="111150"/>
                </a:lnTo>
                <a:lnTo>
                  <a:pt x="363613" y="64465"/>
                </a:lnTo>
                <a:lnTo>
                  <a:pt x="409397" y="48742"/>
                </a:lnTo>
                <a:lnTo>
                  <a:pt x="427088" y="50482"/>
                </a:lnTo>
                <a:lnTo>
                  <a:pt x="467817" y="76581"/>
                </a:lnTo>
                <a:lnTo>
                  <a:pt x="487502" y="133286"/>
                </a:lnTo>
                <a:lnTo>
                  <a:pt x="488810" y="179273"/>
                </a:lnTo>
                <a:lnTo>
                  <a:pt x="488810" y="25920"/>
                </a:lnTo>
                <a:lnTo>
                  <a:pt x="486498" y="23749"/>
                </a:lnTo>
                <a:lnTo>
                  <a:pt x="463791" y="10553"/>
                </a:lnTo>
                <a:lnTo>
                  <a:pt x="438086" y="2641"/>
                </a:lnTo>
                <a:lnTo>
                  <a:pt x="409397" y="0"/>
                </a:lnTo>
                <a:lnTo>
                  <a:pt x="381127" y="2679"/>
                </a:lnTo>
                <a:lnTo>
                  <a:pt x="332828" y="24117"/>
                </a:lnTo>
                <a:lnTo>
                  <a:pt x="296532" y="66205"/>
                </a:lnTo>
                <a:lnTo>
                  <a:pt x="277926" y="124409"/>
                </a:lnTo>
                <a:lnTo>
                  <a:pt x="275602" y="179273"/>
                </a:lnTo>
                <a:lnTo>
                  <a:pt x="277939" y="214210"/>
                </a:lnTo>
                <a:lnTo>
                  <a:pt x="296646" y="272567"/>
                </a:lnTo>
                <a:lnTo>
                  <a:pt x="333146" y="314540"/>
                </a:lnTo>
                <a:lnTo>
                  <a:pt x="381533" y="335851"/>
                </a:lnTo>
                <a:lnTo>
                  <a:pt x="409841" y="338531"/>
                </a:lnTo>
                <a:lnTo>
                  <a:pt x="438759" y="335851"/>
                </a:lnTo>
                <a:lnTo>
                  <a:pt x="464604" y="327837"/>
                </a:lnTo>
                <a:lnTo>
                  <a:pt x="487375" y="314477"/>
                </a:lnTo>
                <a:lnTo>
                  <a:pt x="507085" y="295770"/>
                </a:lnTo>
                <a:lnTo>
                  <a:pt x="511009" y="290004"/>
                </a:lnTo>
                <a:lnTo>
                  <a:pt x="522973" y="272465"/>
                </a:lnTo>
                <a:lnTo>
                  <a:pt x="534327" y="245275"/>
                </a:lnTo>
                <a:lnTo>
                  <a:pt x="541134" y="214261"/>
                </a:lnTo>
                <a:lnTo>
                  <a:pt x="543420" y="179273"/>
                </a:lnTo>
                <a:lnTo>
                  <a:pt x="543420" y="156641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9680" y="613181"/>
            <a:ext cx="848360" cy="334645"/>
          </a:xfrm>
          <a:custGeom>
            <a:avLst/>
            <a:gdLst/>
            <a:ahLst/>
            <a:cxnLst/>
            <a:rect l="l" t="t" r="r" b="b"/>
            <a:pathLst>
              <a:path w="848360" h="334644">
                <a:moveTo>
                  <a:pt x="205155" y="282460"/>
                </a:moveTo>
                <a:lnTo>
                  <a:pt x="55041" y="282460"/>
                </a:lnTo>
                <a:lnTo>
                  <a:pt x="55041" y="520"/>
                </a:lnTo>
                <a:lnTo>
                  <a:pt x="0" y="520"/>
                </a:lnTo>
                <a:lnTo>
                  <a:pt x="0" y="282460"/>
                </a:lnTo>
                <a:lnTo>
                  <a:pt x="0" y="329450"/>
                </a:lnTo>
                <a:lnTo>
                  <a:pt x="205155" y="329450"/>
                </a:lnTo>
                <a:lnTo>
                  <a:pt x="205155" y="282460"/>
                </a:lnTo>
                <a:close/>
              </a:path>
              <a:path w="848360" h="334644">
                <a:moveTo>
                  <a:pt x="469353" y="0"/>
                </a:moveTo>
                <a:lnTo>
                  <a:pt x="414528" y="0"/>
                </a:lnTo>
                <a:lnTo>
                  <a:pt x="414528" y="220827"/>
                </a:lnTo>
                <a:lnTo>
                  <a:pt x="413397" y="236816"/>
                </a:lnTo>
                <a:lnTo>
                  <a:pt x="396481" y="271081"/>
                </a:lnTo>
                <a:lnTo>
                  <a:pt x="347954" y="286956"/>
                </a:lnTo>
                <a:lnTo>
                  <a:pt x="333641" y="285965"/>
                </a:lnTo>
                <a:lnTo>
                  <a:pt x="291757" y="261937"/>
                </a:lnTo>
                <a:lnTo>
                  <a:pt x="281609" y="220827"/>
                </a:lnTo>
                <a:lnTo>
                  <a:pt x="281609" y="0"/>
                </a:lnTo>
                <a:lnTo>
                  <a:pt x="226999" y="0"/>
                </a:lnTo>
                <a:lnTo>
                  <a:pt x="226999" y="220827"/>
                </a:lnTo>
                <a:lnTo>
                  <a:pt x="229184" y="247396"/>
                </a:lnTo>
                <a:lnTo>
                  <a:pt x="246697" y="289928"/>
                </a:lnTo>
                <a:lnTo>
                  <a:pt x="280568" y="318262"/>
                </a:lnTo>
                <a:lnTo>
                  <a:pt x="323545" y="332397"/>
                </a:lnTo>
                <a:lnTo>
                  <a:pt x="347954" y="334175"/>
                </a:lnTo>
                <a:lnTo>
                  <a:pt x="371411" y="332397"/>
                </a:lnTo>
                <a:lnTo>
                  <a:pt x="413842" y="318262"/>
                </a:lnTo>
                <a:lnTo>
                  <a:pt x="448792" y="289928"/>
                </a:lnTo>
                <a:lnTo>
                  <a:pt x="467067" y="247396"/>
                </a:lnTo>
                <a:lnTo>
                  <a:pt x="469353" y="220827"/>
                </a:lnTo>
                <a:lnTo>
                  <a:pt x="469353" y="0"/>
                </a:lnTo>
                <a:close/>
              </a:path>
              <a:path w="848360" h="334644">
                <a:moveTo>
                  <a:pt x="754837" y="520"/>
                </a:moveTo>
                <a:lnTo>
                  <a:pt x="497027" y="520"/>
                </a:lnTo>
                <a:lnTo>
                  <a:pt x="497027" y="47510"/>
                </a:lnTo>
                <a:lnTo>
                  <a:pt x="598627" y="47510"/>
                </a:lnTo>
                <a:lnTo>
                  <a:pt x="598627" y="329450"/>
                </a:lnTo>
                <a:lnTo>
                  <a:pt x="653021" y="329450"/>
                </a:lnTo>
                <a:lnTo>
                  <a:pt x="653021" y="47510"/>
                </a:lnTo>
                <a:lnTo>
                  <a:pt x="754837" y="47510"/>
                </a:lnTo>
                <a:lnTo>
                  <a:pt x="754837" y="520"/>
                </a:lnTo>
                <a:close/>
              </a:path>
              <a:path w="848360" h="334644">
                <a:moveTo>
                  <a:pt x="848347" y="0"/>
                </a:moveTo>
                <a:lnTo>
                  <a:pt x="793305" y="0"/>
                </a:lnTo>
                <a:lnTo>
                  <a:pt x="793305" y="329819"/>
                </a:lnTo>
                <a:lnTo>
                  <a:pt x="848347" y="329819"/>
                </a:lnTo>
                <a:lnTo>
                  <a:pt x="848347" y="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1592" y="608824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70" h="339090">
                <a:moveTo>
                  <a:pt x="134233" y="338519"/>
                </a:moveTo>
                <a:lnTo>
                  <a:pt x="80340" y="327832"/>
                </a:lnTo>
                <a:lnTo>
                  <a:pt x="37419" y="295878"/>
                </a:lnTo>
                <a:lnTo>
                  <a:pt x="9354" y="245350"/>
                </a:lnTo>
                <a:lnTo>
                  <a:pt x="0" y="179267"/>
                </a:lnTo>
                <a:lnTo>
                  <a:pt x="29" y="158817"/>
                </a:lnTo>
                <a:lnTo>
                  <a:pt x="9300" y="93386"/>
                </a:lnTo>
                <a:lnTo>
                  <a:pt x="37202" y="42858"/>
                </a:lnTo>
                <a:lnTo>
                  <a:pt x="80006" y="10714"/>
                </a:lnTo>
                <a:lnTo>
                  <a:pt x="133798" y="0"/>
                </a:lnTo>
                <a:lnTo>
                  <a:pt x="162488" y="2637"/>
                </a:lnTo>
                <a:lnTo>
                  <a:pt x="188187" y="10551"/>
                </a:lnTo>
                <a:lnTo>
                  <a:pt x="210895" y="23740"/>
                </a:lnTo>
                <a:lnTo>
                  <a:pt x="230611" y="42206"/>
                </a:lnTo>
                <a:lnTo>
                  <a:pt x="235172" y="48732"/>
                </a:lnTo>
                <a:lnTo>
                  <a:pt x="133798" y="48732"/>
                </a:lnTo>
                <a:lnTo>
                  <a:pt x="116780" y="50480"/>
                </a:lnTo>
                <a:lnTo>
                  <a:pt x="76253" y="76689"/>
                </a:lnTo>
                <a:lnTo>
                  <a:pt x="55960" y="133328"/>
                </a:lnTo>
                <a:lnTo>
                  <a:pt x="54607" y="179267"/>
                </a:lnTo>
                <a:lnTo>
                  <a:pt x="55981" y="205000"/>
                </a:lnTo>
                <a:lnTo>
                  <a:pt x="66930" y="246390"/>
                </a:lnTo>
                <a:lnTo>
                  <a:pt x="101898" y="283015"/>
                </a:lnTo>
                <a:lnTo>
                  <a:pt x="134233" y="290004"/>
                </a:lnTo>
                <a:lnTo>
                  <a:pt x="235412" y="290004"/>
                </a:lnTo>
                <a:lnTo>
                  <a:pt x="231481" y="295769"/>
                </a:lnTo>
                <a:lnTo>
                  <a:pt x="211778" y="314472"/>
                </a:lnTo>
                <a:lnTo>
                  <a:pt x="189003" y="327832"/>
                </a:lnTo>
                <a:lnTo>
                  <a:pt x="163154" y="335848"/>
                </a:lnTo>
                <a:lnTo>
                  <a:pt x="134233" y="338519"/>
                </a:lnTo>
                <a:close/>
              </a:path>
              <a:path w="267970" h="339090">
                <a:moveTo>
                  <a:pt x="235412" y="290004"/>
                </a:moveTo>
                <a:lnTo>
                  <a:pt x="134233" y="290004"/>
                </a:lnTo>
                <a:lnTo>
                  <a:pt x="151991" y="288257"/>
                </a:lnTo>
                <a:lnTo>
                  <a:pt x="167628" y="283015"/>
                </a:lnTo>
                <a:lnTo>
                  <a:pt x="201594" y="246350"/>
                </a:lnTo>
                <a:lnTo>
                  <a:pt x="211916" y="204959"/>
                </a:lnTo>
                <a:lnTo>
                  <a:pt x="213206" y="179267"/>
                </a:lnTo>
                <a:lnTo>
                  <a:pt x="213094" y="156641"/>
                </a:lnTo>
                <a:lnTo>
                  <a:pt x="207958" y="111063"/>
                </a:lnTo>
                <a:lnTo>
                  <a:pt x="180688" y="64397"/>
                </a:lnTo>
                <a:lnTo>
                  <a:pt x="133798" y="48732"/>
                </a:lnTo>
                <a:lnTo>
                  <a:pt x="235172" y="48732"/>
                </a:lnTo>
                <a:lnTo>
                  <a:pt x="246642" y="65144"/>
                </a:lnTo>
                <a:lnTo>
                  <a:pt x="258186" y="91863"/>
                </a:lnTo>
                <a:lnTo>
                  <a:pt x="265243" y="122362"/>
                </a:lnTo>
                <a:lnTo>
                  <a:pt x="267813" y="156641"/>
                </a:lnTo>
                <a:lnTo>
                  <a:pt x="267813" y="179267"/>
                </a:lnTo>
                <a:lnTo>
                  <a:pt x="265532" y="214253"/>
                </a:lnTo>
                <a:lnTo>
                  <a:pt x="258730" y="245269"/>
                </a:lnTo>
                <a:lnTo>
                  <a:pt x="247376" y="272457"/>
                </a:lnTo>
                <a:lnTo>
                  <a:pt x="235412" y="290004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14360" y="613175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8" y="329817"/>
                </a:moveTo>
                <a:lnTo>
                  <a:pt x="204504" y="329817"/>
                </a:lnTo>
                <a:lnTo>
                  <a:pt x="55042" y="100946"/>
                </a:lnTo>
                <a:lnTo>
                  <a:pt x="55042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11" y="229632"/>
                </a:lnTo>
                <a:lnTo>
                  <a:pt x="202111" y="0"/>
                </a:lnTo>
                <a:lnTo>
                  <a:pt x="256718" y="0"/>
                </a:lnTo>
                <a:lnTo>
                  <a:pt x="256718" y="329817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453136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dirty="0" spc="-80"/>
              <a:t> </a:t>
            </a:r>
            <a:r>
              <a:rPr dirty="0" spc="-10"/>
              <a:t>SOLUTION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589954" y="51971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2217" y="1285960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217" y="2133412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217" y="3583259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217" y="4185654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878" y="1334066"/>
            <a:ext cx="2131212" cy="1879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89552" y="1263693"/>
            <a:ext cx="9429750" cy="76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1500" spc="-5">
                <a:latin typeface="Roboto"/>
                <a:cs typeface="Roboto"/>
              </a:rPr>
              <a:t>Purpose </a:t>
            </a:r>
            <a:r>
              <a:rPr dirty="0" sz="1500" spc="-40">
                <a:latin typeface="Roboto"/>
                <a:cs typeface="Roboto"/>
              </a:rPr>
              <a:t>and </a:t>
            </a:r>
            <a:r>
              <a:rPr dirty="0" sz="1500" spc="-25">
                <a:latin typeface="Roboto"/>
                <a:cs typeface="Roboto"/>
              </a:rPr>
              <a:t>Justiﬁcation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: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Clearly deﬁne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purpose 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of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deploying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keylogger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ensure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that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it's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justiﬁed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legal.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Whether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it's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for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parental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control, employee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monitoring,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or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forensic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investigation,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ensure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there's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a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legitimate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reason</a:t>
            </a:r>
            <a:r>
              <a:rPr dirty="0" sz="1500" spc="-6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for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its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use.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9162" y="2181529"/>
            <a:ext cx="750570" cy="151765"/>
          </a:xfrm>
          <a:custGeom>
            <a:avLst/>
            <a:gdLst/>
            <a:ahLst/>
            <a:cxnLst/>
            <a:rect l="l" t="t" r="r" b="b"/>
            <a:pathLst>
              <a:path w="750569" h="151764">
                <a:moveTo>
                  <a:pt x="23393" y="9334"/>
                </a:moveTo>
                <a:lnTo>
                  <a:pt x="0" y="9334"/>
                </a:lnTo>
                <a:lnTo>
                  <a:pt x="0" y="149504"/>
                </a:lnTo>
                <a:lnTo>
                  <a:pt x="23393" y="149504"/>
                </a:lnTo>
                <a:lnTo>
                  <a:pt x="23393" y="9334"/>
                </a:lnTo>
                <a:close/>
              </a:path>
              <a:path w="750569" h="151764">
                <a:moveTo>
                  <a:pt x="136055" y="80708"/>
                </a:moveTo>
                <a:lnTo>
                  <a:pt x="115417" y="44323"/>
                </a:lnTo>
                <a:lnTo>
                  <a:pt x="101193" y="42062"/>
                </a:lnTo>
                <a:lnTo>
                  <a:pt x="92036" y="42659"/>
                </a:lnTo>
                <a:lnTo>
                  <a:pt x="84416" y="44462"/>
                </a:lnTo>
                <a:lnTo>
                  <a:pt x="78333" y="47447"/>
                </a:lnTo>
                <a:lnTo>
                  <a:pt x="73774" y="51638"/>
                </a:lnTo>
                <a:lnTo>
                  <a:pt x="73406" y="43916"/>
                </a:lnTo>
                <a:lnTo>
                  <a:pt x="51816" y="43916"/>
                </a:lnTo>
                <a:lnTo>
                  <a:pt x="51816" y="149504"/>
                </a:lnTo>
                <a:lnTo>
                  <a:pt x="74472" y="149504"/>
                </a:lnTo>
                <a:lnTo>
                  <a:pt x="74472" y="75907"/>
                </a:lnTo>
                <a:lnTo>
                  <a:pt x="76466" y="71958"/>
                </a:lnTo>
                <a:lnTo>
                  <a:pt x="79349" y="68668"/>
                </a:lnTo>
                <a:lnTo>
                  <a:pt x="86880" y="63360"/>
                </a:lnTo>
                <a:lnTo>
                  <a:pt x="91198" y="62039"/>
                </a:lnTo>
                <a:lnTo>
                  <a:pt x="96100" y="62039"/>
                </a:lnTo>
                <a:lnTo>
                  <a:pt x="101841" y="62039"/>
                </a:lnTo>
                <a:lnTo>
                  <a:pt x="106133" y="63436"/>
                </a:lnTo>
                <a:lnTo>
                  <a:pt x="111874" y="69011"/>
                </a:lnTo>
                <a:lnTo>
                  <a:pt x="113309" y="73939"/>
                </a:lnTo>
                <a:lnTo>
                  <a:pt x="113309" y="149504"/>
                </a:lnTo>
                <a:lnTo>
                  <a:pt x="136055" y="149504"/>
                </a:lnTo>
                <a:lnTo>
                  <a:pt x="136055" y="80708"/>
                </a:lnTo>
                <a:close/>
              </a:path>
              <a:path w="750569" h="151764">
                <a:moveTo>
                  <a:pt x="210832" y="2070"/>
                </a:moveTo>
                <a:lnTo>
                  <a:pt x="204965" y="685"/>
                </a:lnTo>
                <a:lnTo>
                  <a:pt x="200050" y="0"/>
                </a:lnTo>
                <a:lnTo>
                  <a:pt x="196075" y="0"/>
                </a:lnTo>
                <a:lnTo>
                  <a:pt x="163017" y="20370"/>
                </a:lnTo>
                <a:lnTo>
                  <a:pt x="160477" y="35496"/>
                </a:lnTo>
                <a:lnTo>
                  <a:pt x="160477" y="43916"/>
                </a:lnTo>
                <a:lnTo>
                  <a:pt x="144665" y="43916"/>
                </a:lnTo>
                <a:lnTo>
                  <a:pt x="144665" y="62585"/>
                </a:lnTo>
                <a:lnTo>
                  <a:pt x="160477" y="62585"/>
                </a:lnTo>
                <a:lnTo>
                  <a:pt x="160477" y="149504"/>
                </a:lnTo>
                <a:lnTo>
                  <a:pt x="183134" y="149504"/>
                </a:lnTo>
                <a:lnTo>
                  <a:pt x="183134" y="62585"/>
                </a:lnTo>
                <a:lnTo>
                  <a:pt x="204406" y="62585"/>
                </a:lnTo>
                <a:lnTo>
                  <a:pt x="204406" y="43916"/>
                </a:lnTo>
                <a:lnTo>
                  <a:pt x="183134" y="43916"/>
                </a:lnTo>
                <a:lnTo>
                  <a:pt x="183286" y="25298"/>
                </a:lnTo>
                <a:lnTo>
                  <a:pt x="188163" y="20154"/>
                </a:lnTo>
                <a:lnTo>
                  <a:pt x="201129" y="20154"/>
                </a:lnTo>
                <a:lnTo>
                  <a:pt x="205066" y="20624"/>
                </a:lnTo>
                <a:lnTo>
                  <a:pt x="209537" y="21590"/>
                </a:lnTo>
                <a:lnTo>
                  <a:pt x="210832" y="2070"/>
                </a:lnTo>
                <a:close/>
              </a:path>
              <a:path w="750569" h="151764">
                <a:moveTo>
                  <a:pt x="310997" y="94767"/>
                </a:moveTo>
                <a:lnTo>
                  <a:pt x="310057" y="84035"/>
                </a:lnTo>
                <a:lnTo>
                  <a:pt x="307543" y="74193"/>
                </a:lnTo>
                <a:lnTo>
                  <a:pt x="303453" y="65265"/>
                </a:lnTo>
                <a:lnTo>
                  <a:pt x="300913" y="61671"/>
                </a:lnTo>
                <a:lnTo>
                  <a:pt x="297776" y="57226"/>
                </a:lnTo>
                <a:lnTo>
                  <a:pt x="290715" y="50596"/>
                </a:lnTo>
                <a:lnTo>
                  <a:pt x="288251" y="49187"/>
                </a:lnTo>
                <a:lnTo>
                  <a:pt x="288251" y="86448"/>
                </a:lnTo>
                <a:lnTo>
                  <a:pt x="288188" y="107467"/>
                </a:lnTo>
                <a:lnTo>
                  <a:pt x="285991" y="115417"/>
                </a:lnTo>
                <a:lnTo>
                  <a:pt x="277368" y="128485"/>
                </a:lnTo>
                <a:lnTo>
                  <a:pt x="271043" y="131749"/>
                </a:lnTo>
                <a:lnTo>
                  <a:pt x="254190" y="131749"/>
                </a:lnTo>
                <a:lnTo>
                  <a:pt x="237020" y="86448"/>
                </a:lnTo>
                <a:lnTo>
                  <a:pt x="239166" y="78460"/>
                </a:lnTo>
                <a:lnTo>
                  <a:pt x="243446" y="71742"/>
                </a:lnTo>
                <a:lnTo>
                  <a:pt x="247764" y="65024"/>
                </a:lnTo>
                <a:lnTo>
                  <a:pt x="254127" y="61671"/>
                </a:lnTo>
                <a:lnTo>
                  <a:pt x="271018" y="61671"/>
                </a:lnTo>
                <a:lnTo>
                  <a:pt x="277418" y="65024"/>
                </a:lnTo>
                <a:lnTo>
                  <a:pt x="281724" y="71742"/>
                </a:lnTo>
                <a:lnTo>
                  <a:pt x="286080" y="78460"/>
                </a:lnTo>
                <a:lnTo>
                  <a:pt x="262547" y="42062"/>
                </a:lnTo>
                <a:lnTo>
                  <a:pt x="251980" y="43027"/>
                </a:lnTo>
                <a:lnTo>
                  <a:pt x="217601" y="74777"/>
                </a:lnTo>
                <a:lnTo>
                  <a:pt x="214388" y="98094"/>
                </a:lnTo>
                <a:lnTo>
                  <a:pt x="215176" y="108737"/>
                </a:lnTo>
                <a:lnTo>
                  <a:pt x="234442" y="142697"/>
                </a:lnTo>
                <a:lnTo>
                  <a:pt x="262724" y="151358"/>
                </a:lnTo>
                <a:lnTo>
                  <a:pt x="273291" y="150393"/>
                </a:lnTo>
                <a:lnTo>
                  <a:pt x="307746" y="118732"/>
                </a:lnTo>
                <a:lnTo>
                  <a:pt x="310972" y="98094"/>
                </a:lnTo>
                <a:lnTo>
                  <a:pt x="310997" y="94767"/>
                </a:lnTo>
                <a:close/>
              </a:path>
              <a:path w="750569" h="151764">
                <a:moveTo>
                  <a:pt x="384200" y="44373"/>
                </a:moveTo>
                <a:lnTo>
                  <a:pt x="380898" y="42837"/>
                </a:lnTo>
                <a:lnTo>
                  <a:pt x="377444" y="42062"/>
                </a:lnTo>
                <a:lnTo>
                  <a:pt x="362470" y="42062"/>
                </a:lnTo>
                <a:lnTo>
                  <a:pt x="355384" y="44335"/>
                </a:lnTo>
                <a:lnTo>
                  <a:pt x="352577" y="48856"/>
                </a:lnTo>
                <a:lnTo>
                  <a:pt x="352386" y="43916"/>
                </a:lnTo>
                <a:lnTo>
                  <a:pt x="330288" y="43916"/>
                </a:lnTo>
                <a:lnTo>
                  <a:pt x="330288" y="149504"/>
                </a:lnTo>
                <a:lnTo>
                  <a:pt x="352945" y="149504"/>
                </a:lnTo>
                <a:lnTo>
                  <a:pt x="352945" y="76276"/>
                </a:lnTo>
                <a:lnTo>
                  <a:pt x="356400" y="68135"/>
                </a:lnTo>
                <a:lnTo>
                  <a:pt x="363080" y="64071"/>
                </a:lnTo>
                <a:lnTo>
                  <a:pt x="373011" y="64071"/>
                </a:lnTo>
                <a:lnTo>
                  <a:pt x="375843" y="64071"/>
                </a:lnTo>
                <a:lnTo>
                  <a:pt x="379539" y="64516"/>
                </a:lnTo>
                <a:lnTo>
                  <a:pt x="384098" y="65417"/>
                </a:lnTo>
                <a:lnTo>
                  <a:pt x="384200" y="44373"/>
                </a:lnTo>
                <a:close/>
              </a:path>
              <a:path w="750569" h="151764">
                <a:moveTo>
                  <a:pt x="542848" y="80987"/>
                </a:moveTo>
                <a:lnTo>
                  <a:pt x="521817" y="44424"/>
                </a:lnTo>
                <a:lnTo>
                  <a:pt x="506501" y="42062"/>
                </a:lnTo>
                <a:lnTo>
                  <a:pt x="498805" y="42062"/>
                </a:lnTo>
                <a:lnTo>
                  <a:pt x="492086" y="43649"/>
                </a:lnTo>
                <a:lnTo>
                  <a:pt x="480644" y="49999"/>
                </a:lnTo>
                <a:lnTo>
                  <a:pt x="476923" y="52857"/>
                </a:lnTo>
                <a:lnTo>
                  <a:pt x="475157" y="55384"/>
                </a:lnTo>
                <a:lnTo>
                  <a:pt x="473595" y="52108"/>
                </a:lnTo>
                <a:lnTo>
                  <a:pt x="470039" y="49072"/>
                </a:lnTo>
                <a:lnTo>
                  <a:pt x="459041" y="43472"/>
                </a:lnTo>
                <a:lnTo>
                  <a:pt x="452882" y="42062"/>
                </a:lnTo>
                <a:lnTo>
                  <a:pt x="446036" y="42062"/>
                </a:lnTo>
                <a:lnTo>
                  <a:pt x="436816" y="42583"/>
                </a:lnTo>
                <a:lnTo>
                  <a:pt x="429221" y="44145"/>
                </a:lnTo>
                <a:lnTo>
                  <a:pt x="423252" y="46748"/>
                </a:lnTo>
                <a:lnTo>
                  <a:pt x="418896" y="50380"/>
                </a:lnTo>
                <a:lnTo>
                  <a:pt x="418668" y="43916"/>
                </a:lnTo>
                <a:lnTo>
                  <a:pt x="396938" y="43916"/>
                </a:lnTo>
                <a:lnTo>
                  <a:pt x="396938" y="149504"/>
                </a:lnTo>
                <a:lnTo>
                  <a:pt x="419684" y="149504"/>
                </a:lnTo>
                <a:lnTo>
                  <a:pt x="419684" y="74015"/>
                </a:lnTo>
                <a:lnTo>
                  <a:pt x="423164" y="66027"/>
                </a:lnTo>
                <a:lnTo>
                  <a:pt x="429920" y="62039"/>
                </a:lnTo>
                <a:lnTo>
                  <a:pt x="439928" y="62039"/>
                </a:lnTo>
                <a:lnTo>
                  <a:pt x="445731" y="62039"/>
                </a:lnTo>
                <a:lnTo>
                  <a:pt x="450278" y="63436"/>
                </a:lnTo>
                <a:lnTo>
                  <a:pt x="456869" y="69049"/>
                </a:lnTo>
                <a:lnTo>
                  <a:pt x="458520" y="73939"/>
                </a:lnTo>
                <a:lnTo>
                  <a:pt x="458520" y="149504"/>
                </a:lnTo>
                <a:lnTo>
                  <a:pt x="481177" y="149504"/>
                </a:lnTo>
                <a:lnTo>
                  <a:pt x="481177" y="80479"/>
                </a:lnTo>
                <a:lnTo>
                  <a:pt x="481723" y="75361"/>
                </a:lnTo>
                <a:lnTo>
                  <a:pt x="483730" y="71018"/>
                </a:lnTo>
                <a:lnTo>
                  <a:pt x="490639" y="63842"/>
                </a:lnTo>
                <a:lnTo>
                  <a:pt x="495414" y="62039"/>
                </a:lnTo>
                <a:lnTo>
                  <a:pt x="507403" y="62039"/>
                </a:lnTo>
                <a:lnTo>
                  <a:pt x="511962" y="63296"/>
                </a:lnTo>
                <a:lnTo>
                  <a:pt x="518464" y="68326"/>
                </a:lnTo>
                <a:lnTo>
                  <a:pt x="520103" y="73317"/>
                </a:lnTo>
                <a:lnTo>
                  <a:pt x="520103" y="149504"/>
                </a:lnTo>
                <a:lnTo>
                  <a:pt x="542848" y="149504"/>
                </a:lnTo>
                <a:lnTo>
                  <a:pt x="542848" y="80987"/>
                </a:lnTo>
                <a:close/>
              </a:path>
              <a:path w="750569" h="151764">
                <a:moveTo>
                  <a:pt x="650201" y="93840"/>
                </a:moveTo>
                <a:lnTo>
                  <a:pt x="642353" y="61671"/>
                </a:lnTo>
                <a:lnTo>
                  <a:pt x="639660" y="57048"/>
                </a:lnTo>
                <a:lnTo>
                  <a:pt x="633641" y="50495"/>
                </a:lnTo>
                <a:lnTo>
                  <a:pt x="627532" y="46723"/>
                </a:lnTo>
                <a:lnTo>
                  <a:pt x="627532" y="86207"/>
                </a:lnTo>
                <a:lnTo>
                  <a:pt x="583438" y="84785"/>
                </a:lnTo>
                <a:lnTo>
                  <a:pt x="584276" y="78219"/>
                </a:lnTo>
                <a:lnTo>
                  <a:pt x="586778" y="72732"/>
                </a:lnTo>
                <a:lnTo>
                  <a:pt x="595198" y="63881"/>
                </a:lnTo>
                <a:lnTo>
                  <a:pt x="600303" y="61671"/>
                </a:lnTo>
                <a:lnTo>
                  <a:pt x="613981" y="61671"/>
                </a:lnTo>
                <a:lnTo>
                  <a:pt x="619340" y="64236"/>
                </a:lnTo>
                <a:lnTo>
                  <a:pt x="622363" y="69392"/>
                </a:lnTo>
                <a:lnTo>
                  <a:pt x="625424" y="74536"/>
                </a:lnTo>
                <a:lnTo>
                  <a:pt x="627138" y="80187"/>
                </a:lnTo>
                <a:lnTo>
                  <a:pt x="627532" y="86207"/>
                </a:lnTo>
                <a:lnTo>
                  <a:pt x="627532" y="46723"/>
                </a:lnTo>
                <a:lnTo>
                  <a:pt x="626059" y="45808"/>
                </a:lnTo>
                <a:lnTo>
                  <a:pt x="616940" y="43002"/>
                </a:lnTo>
                <a:lnTo>
                  <a:pt x="606272" y="42062"/>
                </a:lnTo>
                <a:lnTo>
                  <a:pt x="598233" y="42062"/>
                </a:lnTo>
                <a:lnTo>
                  <a:pt x="566331" y="67119"/>
                </a:lnTo>
                <a:lnTo>
                  <a:pt x="559765" y="100228"/>
                </a:lnTo>
                <a:lnTo>
                  <a:pt x="560603" y="110858"/>
                </a:lnTo>
                <a:lnTo>
                  <a:pt x="588594" y="147751"/>
                </a:lnTo>
                <a:lnTo>
                  <a:pt x="608495" y="151358"/>
                </a:lnTo>
                <a:lnTo>
                  <a:pt x="615924" y="150964"/>
                </a:lnTo>
                <a:lnTo>
                  <a:pt x="647712" y="131851"/>
                </a:lnTo>
                <a:lnTo>
                  <a:pt x="649833" y="128651"/>
                </a:lnTo>
                <a:lnTo>
                  <a:pt x="635266" y="117094"/>
                </a:lnTo>
                <a:lnTo>
                  <a:pt x="631202" y="122428"/>
                </a:lnTo>
                <a:lnTo>
                  <a:pt x="627253" y="126225"/>
                </a:lnTo>
                <a:lnTo>
                  <a:pt x="619633" y="130721"/>
                </a:lnTo>
                <a:lnTo>
                  <a:pt x="614972" y="131851"/>
                </a:lnTo>
                <a:lnTo>
                  <a:pt x="601192" y="131851"/>
                </a:lnTo>
                <a:lnTo>
                  <a:pt x="594702" y="128917"/>
                </a:lnTo>
                <a:lnTo>
                  <a:pt x="585216" y="117208"/>
                </a:lnTo>
                <a:lnTo>
                  <a:pt x="582764" y="110947"/>
                </a:lnTo>
                <a:lnTo>
                  <a:pt x="582612" y="104292"/>
                </a:lnTo>
                <a:lnTo>
                  <a:pt x="650201" y="104292"/>
                </a:lnTo>
                <a:lnTo>
                  <a:pt x="650201" y="93840"/>
                </a:lnTo>
                <a:close/>
              </a:path>
              <a:path w="750569" h="151764">
                <a:moveTo>
                  <a:pt x="750265" y="1930"/>
                </a:moveTo>
                <a:lnTo>
                  <a:pt x="727519" y="1930"/>
                </a:lnTo>
                <a:lnTo>
                  <a:pt x="727519" y="49136"/>
                </a:lnTo>
                <a:lnTo>
                  <a:pt x="727519" y="74193"/>
                </a:lnTo>
                <a:lnTo>
                  <a:pt x="727519" y="118859"/>
                </a:lnTo>
                <a:lnTo>
                  <a:pt x="723074" y="127139"/>
                </a:lnTo>
                <a:lnTo>
                  <a:pt x="716114" y="131292"/>
                </a:lnTo>
                <a:lnTo>
                  <a:pt x="698423" y="131292"/>
                </a:lnTo>
                <a:lnTo>
                  <a:pt x="692429" y="128066"/>
                </a:lnTo>
                <a:lnTo>
                  <a:pt x="684847" y="115189"/>
                </a:lnTo>
                <a:lnTo>
                  <a:pt x="682955" y="107251"/>
                </a:lnTo>
                <a:lnTo>
                  <a:pt x="682955" y="86448"/>
                </a:lnTo>
                <a:lnTo>
                  <a:pt x="684860" y="78447"/>
                </a:lnTo>
                <a:lnTo>
                  <a:pt x="692505" y="65316"/>
                </a:lnTo>
                <a:lnTo>
                  <a:pt x="698550" y="62039"/>
                </a:lnTo>
                <a:lnTo>
                  <a:pt x="716241" y="62039"/>
                </a:lnTo>
                <a:lnTo>
                  <a:pt x="723138" y="66090"/>
                </a:lnTo>
                <a:lnTo>
                  <a:pt x="727519" y="74193"/>
                </a:lnTo>
                <a:lnTo>
                  <a:pt x="727519" y="49136"/>
                </a:lnTo>
                <a:lnTo>
                  <a:pt x="723709" y="46050"/>
                </a:lnTo>
                <a:lnTo>
                  <a:pt x="718273" y="43827"/>
                </a:lnTo>
                <a:lnTo>
                  <a:pt x="711225" y="42506"/>
                </a:lnTo>
                <a:lnTo>
                  <a:pt x="702551" y="42062"/>
                </a:lnTo>
                <a:lnTo>
                  <a:pt x="693432" y="43002"/>
                </a:lnTo>
                <a:lnTo>
                  <a:pt x="663117" y="74193"/>
                </a:lnTo>
                <a:lnTo>
                  <a:pt x="660209" y="95872"/>
                </a:lnTo>
                <a:lnTo>
                  <a:pt x="660209" y="98564"/>
                </a:lnTo>
                <a:lnTo>
                  <a:pt x="671906" y="136194"/>
                </a:lnTo>
                <a:lnTo>
                  <a:pt x="702373" y="151358"/>
                </a:lnTo>
                <a:lnTo>
                  <a:pt x="711365" y="150837"/>
                </a:lnTo>
                <a:lnTo>
                  <a:pt x="718756" y="149301"/>
                </a:lnTo>
                <a:lnTo>
                  <a:pt x="724547" y="146723"/>
                </a:lnTo>
                <a:lnTo>
                  <a:pt x="728726" y="143129"/>
                </a:lnTo>
                <a:lnTo>
                  <a:pt x="729183" y="149504"/>
                </a:lnTo>
                <a:lnTo>
                  <a:pt x="750265" y="149504"/>
                </a:lnTo>
                <a:lnTo>
                  <a:pt x="750265" y="143129"/>
                </a:lnTo>
                <a:lnTo>
                  <a:pt x="750265" y="131292"/>
                </a:lnTo>
                <a:lnTo>
                  <a:pt x="750265" y="62039"/>
                </a:lnTo>
                <a:lnTo>
                  <a:pt x="750265" y="49136"/>
                </a:lnTo>
                <a:lnTo>
                  <a:pt x="750265" y="193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4917" y="213052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37626" y="2189009"/>
            <a:ext cx="685165" cy="144145"/>
          </a:xfrm>
          <a:custGeom>
            <a:avLst/>
            <a:gdLst/>
            <a:ahLst/>
            <a:cxnLst/>
            <a:rect l="l" t="t" r="r" b="b"/>
            <a:pathLst>
              <a:path w="685164" h="144144">
                <a:moveTo>
                  <a:pt x="109423" y="93662"/>
                </a:moveTo>
                <a:lnTo>
                  <a:pt x="86220" y="93662"/>
                </a:lnTo>
                <a:lnTo>
                  <a:pt x="84518" y="104178"/>
                </a:lnTo>
                <a:lnTo>
                  <a:pt x="81559" y="111836"/>
                </a:lnTo>
                <a:lnTo>
                  <a:pt x="73152" y="121424"/>
                </a:lnTo>
                <a:lnTo>
                  <a:pt x="65798" y="123812"/>
                </a:lnTo>
                <a:lnTo>
                  <a:pt x="55295" y="123812"/>
                </a:lnTo>
                <a:lnTo>
                  <a:pt x="25247" y="96266"/>
                </a:lnTo>
                <a:lnTo>
                  <a:pt x="23304" y="78689"/>
                </a:lnTo>
                <a:lnTo>
                  <a:pt x="23304" y="65100"/>
                </a:lnTo>
                <a:lnTo>
                  <a:pt x="36639" y="27025"/>
                </a:lnTo>
                <a:lnTo>
                  <a:pt x="56857" y="20154"/>
                </a:lnTo>
                <a:lnTo>
                  <a:pt x="66421" y="20154"/>
                </a:lnTo>
                <a:lnTo>
                  <a:pt x="73304" y="22631"/>
                </a:lnTo>
                <a:lnTo>
                  <a:pt x="81775" y="32486"/>
                </a:lnTo>
                <a:lnTo>
                  <a:pt x="84658" y="40157"/>
                </a:lnTo>
                <a:lnTo>
                  <a:pt x="86169" y="50584"/>
                </a:lnTo>
                <a:lnTo>
                  <a:pt x="109385" y="50584"/>
                </a:lnTo>
                <a:lnTo>
                  <a:pt x="93891" y="13360"/>
                </a:lnTo>
                <a:lnTo>
                  <a:pt x="56857" y="0"/>
                </a:lnTo>
                <a:lnTo>
                  <a:pt x="44411" y="1130"/>
                </a:lnTo>
                <a:lnTo>
                  <a:pt x="8610" y="27686"/>
                </a:lnTo>
                <a:lnTo>
                  <a:pt x="0" y="65278"/>
                </a:lnTo>
                <a:lnTo>
                  <a:pt x="0" y="79705"/>
                </a:lnTo>
                <a:lnTo>
                  <a:pt x="15392" y="126212"/>
                </a:lnTo>
                <a:lnTo>
                  <a:pt x="55295" y="143878"/>
                </a:lnTo>
                <a:lnTo>
                  <a:pt x="67221" y="143027"/>
                </a:lnTo>
                <a:lnTo>
                  <a:pt x="99695" y="122999"/>
                </a:lnTo>
                <a:lnTo>
                  <a:pt x="109423" y="93662"/>
                </a:lnTo>
                <a:close/>
              </a:path>
              <a:path w="685164" h="144144">
                <a:moveTo>
                  <a:pt x="216560" y="87287"/>
                </a:moveTo>
                <a:lnTo>
                  <a:pt x="215633" y="76555"/>
                </a:lnTo>
                <a:lnTo>
                  <a:pt x="213118" y="66713"/>
                </a:lnTo>
                <a:lnTo>
                  <a:pt x="209016" y="57785"/>
                </a:lnTo>
                <a:lnTo>
                  <a:pt x="206476" y="54190"/>
                </a:lnTo>
                <a:lnTo>
                  <a:pt x="203339" y="49745"/>
                </a:lnTo>
                <a:lnTo>
                  <a:pt x="196278" y="43116"/>
                </a:lnTo>
                <a:lnTo>
                  <a:pt x="193814" y="41706"/>
                </a:lnTo>
                <a:lnTo>
                  <a:pt x="193814" y="78968"/>
                </a:lnTo>
                <a:lnTo>
                  <a:pt x="193751" y="99987"/>
                </a:lnTo>
                <a:lnTo>
                  <a:pt x="191566" y="107937"/>
                </a:lnTo>
                <a:lnTo>
                  <a:pt x="182930" y="121005"/>
                </a:lnTo>
                <a:lnTo>
                  <a:pt x="176618" y="124269"/>
                </a:lnTo>
                <a:lnTo>
                  <a:pt x="159753" y="124269"/>
                </a:lnTo>
                <a:lnTo>
                  <a:pt x="142595" y="78968"/>
                </a:lnTo>
                <a:lnTo>
                  <a:pt x="144729" y="70980"/>
                </a:lnTo>
                <a:lnTo>
                  <a:pt x="149021" y="64262"/>
                </a:lnTo>
                <a:lnTo>
                  <a:pt x="153327" y="57543"/>
                </a:lnTo>
                <a:lnTo>
                  <a:pt x="159702" y="54190"/>
                </a:lnTo>
                <a:lnTo>
                  <a:pt x="176580" y="54190"/>
                </a:lnTo>
                <a:lnTo>
                  <a:pt x="182981" y="57543"/>
                </a:lnTo>
                <a:lnTo>
                  <a:pt x="187299" y="64262"/>
                </a:lnTo>
                <a:lnTo>
                  <a:pt x="191643" y="70980"/>
                </a:lnTo>
                <a:lnTo>
                  <a:pt x="168109" y="34582"/>
                </a:lnTo>
                <a:lnTo>
                  <a:pt x="157556" y="35547"/>
                </a:lnTo>
                <a:lnTo>
                  <a:pt x="123177" y="67297"/>
                </a:lnTo>
                <a:lnTo>
                  <a:pt x="119964" y="90614"/>
                </a:lnTo>
                <a:lnTo>
                  <a:pt x="120751" y="101257"/>
                </a:lnTo>
                <a:lnTo>
                  <a:pt x="140004" y="135216"/>
                </a:lnTo>
                <a:lnTo>
                  <a:pt x="168300" y="143878"/>
                </a:lnTo>
                <a:lnTo>
                  <a:pt x="178854" y="142913"/>
                </a:lnTo>
                <a:lnTo>
                  <a:pt x="188252" y="140030"/>
                </a:lnTo>
                <a:lnTo>
                  <a:pt x="196494" y="135216"/>
                </a:lnTo>
                <a:lnTo>
                  <a:pt x="203568" y="128485"/>
                </a:lnTo>
                <a:lnTo>
                  <a:pt x="206502" y="124269"/>
                </a:lnTo>
                <a:lnTo>
                  <a:pt x="209257" y="120319"/>
                </a:lnTo>
                <a:lnTo>
                  <a:pt x="213309" y="111252"/>
                </a:lnTo>
                <a:lnTo>
                  <a:pt x="215747" y="101257"/>
                </a:lnTo>
                <a:lnTo>
                  <a:pt x="216535" y="90614"/>
                </a:lnTo>
                <a:lnTo>
                  <a:pt x="216560" y="87287"/>
                </a:lnTo>
                <a:close/>
              </a:path>
              <a:path w="685164" h="144144">
                <a:moveTo>
                  <a:pt x="320090" y="73228"/>
                </a:moveTo>
                <a:lnTo>
                  <a:pt x="299466" y="36842"/>
                </a:lnTo>
                <a:lnTo>
                  <a:pt x="285229" y="34582"/>
                </a:lnTo>
                <a:lnTo>
                  <a:pt x="276085" y="35179"/>
                </a:lnTo>
                <a:lnTo>
                  <a:pt x="268465" y="36982"/>
                </a:lnTo>
                <a:lnTo>
                  <a:pt x="262369" y="39966"/>
                </a:lnTo>
                <a:lnTo>
                  <a:pt x="257822" y="44157"/>
                </a:lnTo>
                <a:lnTo>
                  <a:pt x="257454" y="36436"/>
                </a:lnTo>
                <a:lnTo>
                  <a:pt x="235864" y="36436"/>
                </a:lnTo>
                <a:lnTo>
                  <a:pt x="235864" y="142024"/>
                </a:lnTo>
                <a:lnTo>
                  <a:pt x="258508" y="142024"/>
                </a:lnTo>
                <a:lnTo>
                  <a:pt x="258508" y="68427"/>
                </a:lnTo>
                <a:lnTo>
                  <a:pt x="260515" y="64477"/>
                </a:lnTo>
                <a:lnTo>
                  <a:pt x="263398" y="61188"/>
                </a:lnTo>
                <a:lnTo>
                  <a:pt x="270916" y="55880"/>
                </a:lnTo>
                <a:lnTo>
                  <a:pt x="275247" y="54559"/>
                </a:lnTo>
                <a:lnTo>
                  <a:pt x="280149" y="54559"/>
                </a:lnTo>
                <a:lnTo>
                  <a:pt x="285877" y="54559"/>
                </a:lnTo>
                <a:lnTo>
                  <a:pt x="290182" y="55956"/>
                </a:lnTo>
                <a:lnTo>
                  <a:pt x="295910" y="61531"/>
                </a:lnTo>
                <a:lnTo>
                  <a:pt x="297345" y="66459"/>
                </a:lnTo>
                <a:lnTo>
                  <a:pt x="297345" y="142024"/>
                </a:lnTo>
                <a:lnTo>
                  <a:pt x="320090" y="142024"/>
                </a:lnTo>
                <a:lnTo>
                  <a:pt x="320090" y="73228"/>
                </a:lnTo>
                <a:close/>
              </a:path>
              <a:path w="685164" h="144144">
                <a:moveTo>
                  <a:pt x="417017" y="102298"/>
                </a:moveTo>
                <a:lnTo>
                  <a:pt x="378409" y="78740"/>
                </a:lnTo>
                <a:lnTo>
                  <a:pt x="369506" y="76733"/>
                </a:lnTo>
                <a:lnTo>
                  <a:pt x="363880" y="74815"/>
                </a:lnTo>
                <a:lnTo>
                  <a:pt x="359194" y="71158"/>
                </a:lnTo>
                <a:lnTo>
                  <a:pt x="358025" y="68821"/>
                </a:lnTo>
                <a:lnTo>
                  <a:pt x="358025" y="63220"/>
                </a:lnTo>
                <a:lnTo>
                  <a:pt x="359283" y="60553"/>
                </a:lnTo>
                <a:lnTo>
                  <a:pt x="364375" y="55460"/>
                </a:lnTo>
                <a:lnTo>
                  <a:pt x="368808" y="54190"/>
                </a:lnTo>
                <a:lnTo>
                  <a:pt x="381076" y="54190"/>
                </a:lnTo>
                <a:lnTo>
                  <a:pt x="385597" y="55753"/>
                </a:lnTo>
                <a:lnTo>
                  <a:pt x="391782" y="62014"/>
                </a:lnTo>
                <a:lnTo>
                  <a:pt x="393344" y="66179"/>
                </a:lnTo>
                <a:lnTo>
                  <a:pt x="393344" y="71386"/>
                </a:lnTo>
                <a:lnTo>
                  <a:pt x="416001" y="71386"/>
                </a:lnTo>
                <a:lnTo>
                  <a:pt x="392099" y="37071"/>
                </a:lnTo>
                <a:lnTo>
                  <a:pt x="375132" y="34582"/>
                </a:lnTo>
                <a:lnTo>
                  <a:pt x="366636" y="35179"/>
                </a:lnTo>
                <a:lnTo>
                  <a:pt x="335280" y="57823"/>
                </a:lnTo>
                <a:lnTo>
                  <a:pt x="335280" y="75882"/>
                </a:lnTo>
                <a:lnTo>
                  <a:pt x="374015" y="98247"/>
                </a:lnTo>
                <a:lnTo>
                  <a:pt x="383108" y="100088"/>
                </a:lnTo>
                <a:lnTo>
                  <a:pt x="388759" y="102235"/>
                </a:lnTo>
                <a:lnTo>
                  <a:pt x="393230" y="107111"/>
                </a:lnTo>
                <a:lnTo>
                  <a:pt x="394360" y="109791"/>
                </a:lnTo>
                <a:lnTo>
                  <a:pt x="394360" y="112712"/>
                </a:lnTo>
                <a:lnTo>
                  <a:pt x="394360" y="115925"/>
                </a:lnTo>
                <a:lnTo>
                  <a:pt x="392823" y="118643"/>
                </a:lnTo>
                <a:lnTo>
                  <a:pt x="386651" y="123151"/>
                </a:lnTo>
                <a:lnTo>
                  <a:pt x="381939" y="124269"/>
                </a:lnTo>
                <a:lnTo>
                  <a:pt x="370751" y="124269"/>
                </a:lnTo>
                <a:lnTo>
                  <a:pt x="366115" y="123113"/>
                </a:lnTo>
                <a:lnTo>
                  <a:pt x="357263" y="118465"/>
                </a:lnTo>
                <a:lnTo>
                  <a:pt x="354863" y="113398"/>
                </a:lnTo>
                <a:lnTo>
                  <a:pt x="354457" y="105600"/>
                </a:lnTo>
                <a:lnTo>
                  <a:pt x="331851" y="105600"/>
                </a:lnTo>
                <a:lnTo>
                  <a:pt x="357009" y="141135"/>
                </a:lnTo>
                <a:lnTo>
                  <a:pt x="375589" y="143878"/>
                </a:lnTo>
                <a:lnTo>
                  <a:pt x="384378" y="143319"/>
                </a:lnTo>
                <a:lnTo>
                  <a:pt x="416293" y="118351"/>
                </a:lnTo>
                <a:lnTo>
                  <a:pt x="417017" y="111417"/>
                </a:lnTo>
                <a:lnTo>
                  <a:pt x="417017" y="102298"/>
                </a:lnTo>
                <a:close/>
              </a:path>
              <a:path w="685164" h="144144">
                <a:moveTo>
                  <a:pt x="522351" y="86360"/>
                </a:moveTo>
                <a:lnTo>
                  <a:pt x="514502" y="54190"/>
                </a:lnTo>
                <a:lnTo>
                  <a:pt x="511810" y="49568"/>
                </a:lnTo>
                <a:lnTo>
                  <a:pt x="505790" y="43014"/>
                </a:lnTo>
                <a:lnTo>
                  <a:pt x="499681" y="39243"/>
                </a:lnTo>
                <a:lnTo>
                  <a:pt x="499681" y="78727"/>
                </a:lnTo>
                <a:lnTo>
                  <a:pt x="455587" y="77304"/>
                </a:lnTo>
                <a:lnTo>
                  <a:pt x="456425" y="70739"/>
                </a:lnTo>
                <a:lnTo>
                  <a:pt x="458939" y="65252"/>
                </a:lnTo>
                <a:lnTo>
                  <a:pt x="467347" y="56400"/>
                </a:lnTo>
                <a:lnTo>
                  <a:pt x="472452" y="54190"/>
                </a:lnTo>
                <a:lnTo>
                  <a:pt x="486130" y="54190"/>
                </a:lnTo>
                <a:lnTo>
                  <a:pt x="491502" y="56756"/>
                </a:lnTo>
                <a:lnTo>
                  <a:pt x="494512" y="61912"/>
                </a:lnTo>
                <a:lnTo>
                  <a:pt x="497573" y="67056"/>
                </a:lnTo>
                <a:lnTo>
                  <a:pt x="499300" y="72707"/>
                </a:lnTo>
                <a:lnTo>
                  <a:pt x="499681" y="78727"/>
                </a:lnTo>
                <a:lnTo>
                  <a:pt x="499681" y="39243"/>
                </a:lnTo>
                <a:lnTo>
                  <a:pt x="498221" y="38328"/>
                </a:lnTo>
                <a:lnTo>
                  <a:pt x="489102" y="35521"/>
                </a:lnTo>
                <a:lnTo>
                  <a:pt x="478434" y="34582"/>
                </a:lnTo>
                <a:lnTo>
                  <a:pt x="470382" y="34582"/>
                </a:lnTo>
                <a:lnTo>
                  <a:pt x="438480" y="59639"/>
                </a:lnTo>
                <a:lnTo>
                  <a:pt x="431927" y="92748"/>
                </a:lnTo>
                <a:lnTo>
                  <a:pt x="432752" y="103378"/>
                </a:lnTo>
                <a:lnTo>
                  <a:pt x="460743" y="140271"/>
                </a:lnTo>
                <a:lnTo>
                  <a:pt x="480644" y="143878"/>
                </a:lnTo>
                <a:lnTo>
                  <a:pt x="488086" y="143484"/>
                </a:lnTo>
                <a:lnTo>
                  <a:pt x="519861" y="124371"/>
                </a:lnTo>
                <a:lnTo>
                  <a:pt x="521982" y="121170"/>
                </a:lnTo>
                <a:lnTo>
                  <a:pt x="507415" y="109613"/>
                </a:lnTo>
                <a:lnTo>
                  <a:pt x="503351" y="114947"/>
                </a:lnTo>
                <a:lnTo>
                  <a:pt x="499402" y="118745"/>
                </a:lnTo>
                <a:lnTo>
                  <a:pt x="491794" y="123240"/>
                </a:lnTo>
                <a:lnTo>
                  <a:pt x="487121" y="124371"/>
                </a:lnTo>
                <a:lnTo>
                  <a:pt x="473341" y="124371"/>
                </a:lnTo>
                <a:lnTo>
                  <a:pt x="466852" y="121437"/>
                </a:lnTo>
                <a:lnTo>
                  <a:pt x="457365" y="109728"/>
                </a:lnTo>
                <a:lnTo>
                  <a:pt x="454914" y="103466"/>
                </a:lnTo>
                <a:lnTo>
                  <a:pt x="454761" y="96812"/>
                </a:lnTo>
                <a:lnTo>
                  <a:pt x="522351" y="96812"/>
                </a:lnTo>
                <a:lnTo>
                  <a:pt x="522351" y="86360"/>
                </a:lnTo>
                <a:close/>
              </a:path>
              <a:path w="685164" h="144144">
                <a:moveTo>
                  <a:pt x="620839" y="73228"/>
                </a:moveTo>
                <a:lnTo>
                  <a:pt x="600214" y="36842"/>
                </a:lnTo>
                <a:lnTo>
                  <a:pt x="585990" y="34582"/>
                </a:lnTo>
                <a:lnTo>
                  <a:pt x="576834" y="35179"/>
                </a:lnTo>
                <a:lnTo>
                  <a:pt x="569214" y="36982"/>
                </a:lnTo>
                <a:lnTo>
                  <a:pt x="563130" y="39966"/>
                </a:lnTo>
                <a:lnTo>
                  <a:pt x="558571" y="44157"/>
                </a:lnTo>
                <a:lnTo>
                  <a:pt x="558203" y="36436"/>
                </a:lnTo>
                <a:lnTo>
                  <a:pt x="536613" y="36436"/>
                </a:lnTo>
                <a:lnTo>
                  <a:pt x="536613" y="142024"/>
                </a:lnTo>
                <a:lnTo>
                  <a:pt x="559257" y="142024"/>
                </a:lnTo>
                <a:lnTo>
                  <a:pt x="559257" y="68427"/>
                </a:lnTo>
                <a:lnTo>
                  <a:pt x="561263" y="64477"/>
                </a:lnTo>
                <a:lnTo>
                  <a:pt x="564146" y="61188"/>
                </a:lnTo>
                <a:lnTo>
                  <a:pt x="571665" y="55880"/>
                </a:lnTo>
                <a:lnTo>
                  <a:pt x="575995" y="54559"/>
                </a:lnTo>
                <a:lnTo>
                  <a:pt x="580898" y="54559"/>
                </a:lnTo>
                <a:lnTo>
                  <a:pt x="586638" y="54559"/>
                </a:lnTo>
                <a:lnTo>
                  <a:pt x="590931" y="55956"/>
                </a:lnTo>
                <a:lnTo>
                  <a:pt x="596658" y="61531"/>
                </a:lnTo>
                <a:lnTo>
                  <a:pt x="598093" y="66459"/>
                </a:lnTo>
                <a:lnTo>
                  <a:pt x="598093" y="142024"/>
                </a:lnTo>
                <a:lnTo>
                  <a:pt x="620839" y="142024"/>
                </a:lnTo>
                <a:lnTo>
                  <a:pt x="620839" y="73228"/>
                </a:lnTo>
                <a:close/>
              </a:path>
              <a:path w="685164" h="144144">
                <a:moveTo>
                  <a:pt x="684758" y="141287"/>
                </a:moveTo>
                <a:lnTo>
                  <a:pt x="684669" y="121818"/>
                </a:lnTo>
                <a:lnTo>
                  <a:pt x="679399" y="123024"/>
                </a:lnTo>
                <a:lnTo>
                  <a:pt x="675792" y="123621"/>
                </a:lnTo>
                <a:lnTo>
                  <a:pt x="671499" y="123621"/>
                </a:lnTo>
                <a:lnTo>
                  <a:pt x="669544" y="123126"/>
                </a:lnTo>
                <a:lnTo>
                  <a:pt x="666407" y="121132"/>
                </a:lnTo>
                <a:lnTo>
                  <a:pt x="665619" y="118567"/>
                </a:lnTo>
                <a:lnTo>
                  <a:pt x="665619" y="55105"/>
                </a:lnTo>
                <a:lnTo>
                  <a:pt x="684288" y="55105"/>
                </a:lnTo>
                <a:lnTo>
                  <a:pt x="684288" y="36436"/>
                </a:lnTo>
                <a:lnTo>
                  <a:pt x="665619" y="36436"/>
                </a:lnTo>
                <a:lnTo>
                  <a:pt x="665619" y="12115"/>
                </a:lnTo>
                <a:lnTo>
                  <a:pt x="642962" y="12115"/>
                </a:lnTo>
                <a:lnTo>
                  <a:pt x="642962" y="36436"/>
                </a:lnTo>
                <a:lnTo>
                  <a:pt x="624649" y="36436"/>
                </a:lnTo>
                <a:lnTo>
                  <a:pt x="624649" y="55105"/>
                </a:lnTo>
                <a:lnTo>
                  <a:pt x="642962" y="55105"/>
                </a:lnTo>
                <a:lnTo>
                  <a:pt x="642962" y="125260"/>
                </a:lnTo>
                <a:lnTo>
                  <a:pt x="645502" y="132905"/>
                </a:lnTo>
                <a:lnTo>
                  <a:pt x="655675" y="141681"/>
                </a:lnTo>
                <a:lnTo>
                  <a:pt x="661733" y="143878"/>
                </a:lnTo>
                <a:lnTo>
                  <a:pt x="673963" y="143878"/>
                </a:lnTo>
                <a:lnTo>
                  <a:pt x="679297" y="143014"/>
                </a:lnTo>
                <a:lnTo>
                  <a:pt x="684758" y="141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89552" y="2128967"/>
            <a:ext cx="972375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Roboto"/>
                <a:cs typeface="Roboto"/>
              </a:rPr>
              <a:t>Informed</a:t>
            </a:r>
            <a:r>
              <a:rPr dirty="0" sz="1500" spc="20">
                <a:latin typeface="Roboto"/>
                <a:cs typeface="Roboto"/>
              </a:rPr>
              <a:t> </a:t>
            </a:r>
            <a:r>
              <a:rPr dirty="0" sz="1500" spc="-15">
                <a:latin typeface="Roboto"/>
                <a:cs typeface="Roboto"/>
              </a:rPr>
              <a:t>Consent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Obtain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informed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consent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from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users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before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deploying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keylogger.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Users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aware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that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742" y="2785855"/>
            <a:ext cx="1720066" cy="18603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734917" y="273292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22217" y="2243920"/>
            <a:ext cx="10008235" cy="74041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115"/>
              </a:spcBef>
            </a:pP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their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activities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are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being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monitored,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consent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obtained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in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accordance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with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relevant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privacy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regulations.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79400" algn="l"/>
              </a:tabLst>
            </a:pPr>
            <a:r>
              <a:rPr dirty="0" baseline="4115" sz="2025" spc="405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4115" sz="2025" spc="405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500" spc="-20">
                <a:latin typeface="Roboto"/>
                <a:cs typeface="Roboto"/>
              </a:rPr>
              <a:t>Secure </a:t>
            </a:r>
            <a:r>
              <a:rPr dirty="0" sz="1500" spc="-15">
                <a:latin typeface="Roboto"/>
                <a:cs typeface="Roboto"/>
              </a:rPr>
              <a:t>Development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Develop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keylogger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with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security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in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mind.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Follow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secure coding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practices,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such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as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input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9552" y="2976419"/>
            <a:ext cx="975550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validation,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prevent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vulnerabilities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like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buffer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overﬂows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or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injection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attacks.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Use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reputable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programming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languages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17866" y="3640708"/>
            <a:ext cx="372745" cy="142240"/>
          </a:xfrm>
          <a:custGeom>
            <a:avLst/>
            <a:gdLst/>
            <a:ahLst/>
            <a:cxnLst/>
            <a:rect l="l" t="t" r="r" b="b"/>
            <a:pathLst>
              <a:path w="372744" h="142239">
                <a:moveTo>
                  <a:pt x="103009" y="74155"/>
                </a:moveTo>
                <a:lnTo>
                  <a:pt x="93332" y="27609"/>
                </a:lnTo>
                <a:lnTo>
                  <a:pt x="79794" y="12814"/>
                </a:lnTo>
                <a:lnTo>
                  <a:pt x="79794" y="65925"/>
                </a:lnTo>
                <a:lnTo>
                  <a:pt x="79794" y="74155"/>
                </a:lnTo>
                <a:lnTo>
                  <a:pt x="63919" y="113144"/>
                </a:lnTo>
                <a:lnTo>
                  <a:pt x="39204" y="120103"/>
                </a:lnTo>
                <a:lnTo>
                  <a:pt x="23393" y="120103"/>
                </a:lnTo>
                <a:lnTo>
                  <a:pt x="23393" y="20154"/>
                </a:lnTo>
                <a:lnTo>
                  <a:pt x="40868" y="20154"/>
                </a:lnTo>
                <a:lnTo>
                  <a:pt x="77254" y="46342"/>
                </a:lnTo>
                <a:lnTo>
                  <a:pt x="79794" y="65925"/>
                </a:lnTo>
                <a:lnTo>
                  <a:pt x="79794" y="12814"/>
                </a:lnTo>
                <a:lnTo>
                  <a:pt x="76555" y="10071"/>
                </a:lnTo>
                <a:lnTo>
                  <a:pt x="65976" y="4470"/>
                </a:lnTo>
                <a:lnTo>
                  <a:pt x="54089" y="1117"/>
                </a:lnTo>
                <a:lnTo>
                  <a:pt x="40868" y="0"/>
                </a:lnTo>
                <a:lnTo>
                  <a:pt x="0" y="0"/>
                </a:lnTo>
                <a:lnTo>
                  <a:pt x="0" y="140169"/>
                </a:lnTo>
                <a:lnTo>
                  <a:pt x="39204" y="140169"/>
                </a:lnTo>
                <a:lnTo>
                  <a:pt x="76288" y="130136"/>
                </a:lnTo>
                <a:lnTo>
                  <a:pt x="87401" y="120103"/>
                </a:lnTo>
                <a:lnTo>
                  <a:pt x="93256" y="112623"/>
                </a:lnTo>
                <a:lnTo>
                  <a:pt x="98679" y="101358"/>
                </a:lnTo>
                <a:lnTo>
                  <a:pt x="101930" y="88544"/>
                </a:lnTo>
                <a:lnTo>
                  <a:pt x="103009" y="74155"/>
                </a:lnTo>
                <a:close/>
              </a:path>
              <a:path w="372744" h="142239">
                <a:moveTo>
                  <a:pt x="205105" y="135369"/>
                </a:moveTo>
                <a:lnTo>
                  <a:pt x="204139" y="133146"/>
                </a:lnTo>
                <a:lnTo>
                  <a:pt x="202755" y="129946"/>
                </a:lnTo>
                <a:lnTo>
                  <a:pt x="201587" y="122796"/>
                </a:lnTo>
                <a:lnTo>
                  <a:pt x="201587" y="121500"/>
                </a:lnTo>
                <a:lnTo>
                  <a:pt x="201587" y="91541"/>
                </a:lnTo>
                <a:lnTo>
                  <a:pt x="198742" y="53098"/>
                </a:lnTo>
                <a:lnTo>
                  <a:pt x="161645" y="32727"/>
                </a:lnTo>
                <a:lnTo>
                  <a:pt x="152539" y="33375"/>
                </a:lnTo>
                <a:lnTo>
                  <a:pt x="119849" y="60782"/>
                </a:lnTo>
                <a:lnTo>
                  <a:pt x="119113" y="67868"/>
                </a:lnTo>
                <a:lnTo>
                  <a:pt x="141770" y="67868"/>
                </a:lnTo>
                <a:lnTo>
                  <a:pt x="141770" y="62725"/>
                </a:lnTo>
                <a:lnTo>
                  <a:pt x="143446" y="58801"/>
                </a:lnTo>
                <a:lnTo>
                  <a:pt x="150190" y="53416"/>
                </a:lnTo>
                <a:lnTo>
                  <a:pt x="154800" y="52057"/>
                </a:lnTo>
                <a:lnTo>
                  <a:pt x="166827" y="52057"/>
                </a:lnTo>
                <a:lnTo>
                  <a:pt x="171411" y="53568"/>
                </a:lnTo>
                <a:lnTo>
                  <a:pt x="174409" y="56591"/>
                </a:lnTo>
                <a:lnTo>
                  <a:pt x="177431" y="59575"/>
                </a:lnTo>
                <a:lnTo>
                  <a:pt x="178930" y="63652"/>
                </a:lnTo>
                <a:lnTo>
                  <a:pt x="178930" y="73964"/>
                </a:lnTo>
                <a:lnTo>
                  <a:pt x="178930" y="91541"/>
                </a:lnTo>
                <a:lnTo>
                  <a:pt x="178930" y="108737"/>
                </a:lnTo>
                <a:lnTo>
                  <a:pt x="177482" y="111658"/>
                </a:lnTo>
                <a:lnTo>
                  <a:pt x="174713" y="114528"/>
                </a:lnTo>
                <a:lnTo>
                  <a:pt x="166547" y="120103"/>
                </a:lnTo>
                <a:lnTo>
                  <a:pt x="161709" y="121500"/>
                </a:lnTo>
                <a:lnTo>
                  <a:pt x="150520" y="121500"/>
                </a:lnTo>
                <a:lnTo>
                  <a:pt x="146392" y="120129"/>
                </a:lnTo>
                <a:lnTo>
                  <a:pt x="141058" y="114642"/>
                </a:lnTo>
                <a:lnTo>
                  <a:pt x="139738" y="111264"/>
                </a:lnTo>
                <a:lnTo>
                  <a:pt x="139738" y="107251"/>
                </a:lnTo>
                <a:lnTo>
                  <a:pt x="141363" y="100571"/>
                </a:lnTo>
                <a:lnTo>
                  <a:pt x="146265" y="95719"/>
                </a:lnTo>
                <a:lnTo>
                  <a:pt x="154419" y="92710"/>
                </a:lnTo>
                <a:lnTo>
                  <a:pt x="165849" y="91541"/>
                </a:lnTo>
                <a:lnTo>
                  <a:pt x="178930" y="91541"/>
                </a:lnTo>
                <a:lnTo>
                  <a:pt x="178930" y="73964"/>
                </a:lnTo>
                <a:lnTo>
                  <a:pt x="164795" y="73964"/>
                </a:lnTo>
                <a:lnTo>
                  <a:pt x="154559" y="74536"/>
                </a:lnTo>
                <a:lnTo>
                  <a:pt x="120269" y="94145"/>
                </a:lnTo>
                <a:lnTo>
                  <a:pt x="116992" y="118694"/>
                </a:lnTo>
                <a:lnTo>
                  <a:pt x="120345" y="126377"/>
                </a:lnTo>
                <a:lnTo>
                  <a:pt x="153606" y="142024"/>
                </a:lnTo>
                <a:lnTo>
                  <a:pt x="160197" y="142024"/>
                </a:lnTo>
                <a:lnTo>
                  <a:pt x="166065" y="140728"/>
                </a:lnTo>
                <a:lnTo>
                  <a:pt x="176364" y="135521"/>
                </a:lnTo>
                <a:lnTo>
                  <a:pt x="179273" y="133858"/>
                </a:lnTo>
                <a:lnTo>
                  <a:pt x="179959" y="133146"/>
                </a:lnTo>
                <a:lnTo>
                  <a:pt x="180047" y="134073"/>
                </a:lnTo>
                <a:lnTo>
                  <a:pt x="180975" y="136410"/>
                </a:lnTo>
                <a:lnTo>
                  <a:pt x="182727" y="140169"/>
                </a:lnTo>
                <a:lnTo>
                  <a:pt x="205105" y="140169"/>
                </a:lnTo>
                <a:lnTo>
                  <a:pt x="205105" y="135369"/>
                </a:lnTo>
                <a:close/>
              </a:path>
              <a:path w="372744" h="142239">
                <a:moveTo>
                  <a:pt x="268097" y="139433"/>
                </a:moveTo>
                <a:lnTo>
                  <a:pt x="267995" y="119976"/>
                </a:lnTo>
                <a:lnTo>
                  <a:pt x="262724" y="121170"/>
                </a:lnTo>
                <a:lnTo>
                  <a:pt x="259118" y="121767"/>
                </a:lnTo>
                <a:lnTo>
                  <a:pt x="254838" y="121767"/>
                </a:lnTo>
                <a:lnTo>
                  <a:pt x="252882" y="121285"/>
                </a:lnTo>
                <a:lnTo>
                  <a:pt x="249732" y="119278"/>
                </a:lnTo>
                <a:lnTo>
                  <a:pt x="248945" y="116713"/>
                </a:lnTo>
                <a:lnTo>
                  <a:pt x="248945" y="53263"/>
                </a:lnTo>
                <a:lnTo>
                  <a:pt x="267627" y="53263"/>
                </a:lnTo>
                <a:lnTo>
                  <a:pt x="267627" y="34582"/>
                </a:lnTo>
                <a:lnTo>
                  <a:pt x="248945" y="34582"/>
                </a:lnTo>
                <a:lnTo>
                  <a:pt x="248945" y="10261"/>
                </a:lnTo>
                <a:lnTo>
                  <a:pt x="226301" y="10261"/>
                </a:lnTo>
                <a:lnTo>
                  <a:pt x="226301" y="34582"/>
                </a:lnTo>
                <a:lnTo>
                  <a:pt x="207987" y="34582"/>
                </a:lnTo>
                <a:lnTo>
                  <a:pt x="207987" y="53263"/>
                </a:lnTo>
                <a:lnTo>
                  <a:pt x="226301" y="53263"/>
                </a:lnTo>
                <a:lnTo>
                  <a:pt x="226301" y="123405"/>
                </a:lnTo>
                <a:lnTo>
                  <a:pt x="228841" y="131051"/>
                </a:lnTo>
                <a:lnTo>
                  <a:pt x="239014" y="139839"/>
                </a:lnTo>
                <a:lnTo>
                  <a:pt x="245071" y="142024"/>
                </a:lnTo>
                <a:lnTo>
                  <a:pt x="257302" y="142024"/>
                </a:lnTo>
                <a:lnTo>
                  <a:pt x="262636" y="141160"/>
                </a:lnTo>
                <a:lnTo>
                  <a:pt x="268097" y="139433"/>
                </a:lnTo>
                <a:close/>
              </a:path>
              <a:path w="372744" h="142239">
                <a:moveTo>
                  <a:pt x="372186" y="135369"/>
                </a:moveTo>
                <a:lnTo>
                  <a:pt x="371233" y="133146"/>
                </a:lnTo>
                <a:lnTo>
                  <a:pt x="369849" y="129946"/>
                </a:lnTo>
                <a:lnTo>
                  <a:pt x="368668" y="122796"/>
                </a:lnTo>
                <a:lnTo>
                  <a:pt x="368668" y="121500"/>
                </a:lnTo>
                <a:lnTo>
                  <a:pt x="368668" y="91541"/>
                </a:lnTo>
                <a:lnTo>
                  <a:pt x="368579" y="67868"/>
                </a:lnTo>
                <a:lnTo>
                  <a:pt x="367957" y="60464"/>
                </a:lnTo>
                <a:lnTo>
                  <a:pt x="365836" y="53098"/>
                </a:lnTo>
                <a:lnTo>
                  <a:pt x="365239" y="52057"/>
                </a:lnTo>
                <a:lnTo>
                  <a:pt x="362280" y="46875"/>
                </a:lnTo>
                <a:lnTo>
                  <a:pt x="328726" y="32727"/>
                </a:lnTo>
                <a:lnTo>
                  <a:pt x="319620" y="33375"/>
                </a:lnTo>
                <a:lnTo>
                  <a:pt x="286931" y="60782"/>
                </a:lnTo>
                <a:lnTo>
                  <a:pt x="286194" y="67868"/>
                </a:lnTo>
                <a:lnTo>
                  <a:pt x="308851" y="67868"/>
                </a:lnTo>
                <a:lnTo>
                  <a:pt x="308851" y="62725"/>
                </a:lnTo>
                <a:lnTo>
                  <a:pt x="310527" y="58801"/>
                </a:lnTo>
                <a:lnTo>
                  <a:pt x="317284" y="53416"/>
                </a:lnTo>
                <a:lnTo>
                  <a:pt x="321881" y="52057"/>
                </a:lnTo>
                <a:lnTo>
                  <a:pt x="333908" y="52057"/>
                </a:lnTo>
                <a:lnTo>
                  <a:pt x="338505" y="53568"/>
                </a:lnTo>
                <a:lnTo>
                  <a:pt x="341490" y="56591"/>
                </a:lnTo>
                <a:lnTo>
                  <a:pt x="344512" y="59575"/>
                </a:lnTo>
                <a:lnTo>
                  <a:pt x="346024" y="63652"/>
                </a:lnTo>
                <a:lnTo>
                  <a:pt x="346024" y="73964"/>
                </a:lnTo>
                <a:lnTo>
                  <a:pt x="346024" y="91541"/>
                </a:lnTo>
                <a:lnTo>
                  <a:pt x="346024" y="108737"/>
                </a:lnTo>
                <a:lnTo>
                  <a:pt x="344576" y="111658"/>
                </a:lnTo>
                <a:lnTo>
                  <a:pt x="341795" y="114528"/>
                </a:lnTo>
                <a:lnTo>
                  <a:pt x="333629" y="120103"/>
                </a:lnTo>
                <a:lnTo>
                  <a:pt x="328790" y="121500"/>
                </a:lnTo>
                <a:lnTo>
                  <a:pt x="317601" y="121500"/>
                </a:lnTo>
                <a:lnTo>
                  <a:pt x="313474" y="120129"/>
                </a:lnTo>
                <a:lnTo>
                  <a:pt x="308140" y="114642"/>
                </a:lnTo>
                <a:lnTo>
                  <a:pt x="306819" y="111264"/>
                </a:lnTo>
                <a:lnTo>
                  <a:pt x="306819" y="107251"/>
                </a:lnTo>
                <a:lnTo>
                  <a:pt x="308444" y="100571"/>
                </a:lnTo>
                <a:lnTo>
                  <a:pt x="313347" y="95719"/>
                </a:lnTo>
                <a:lnTo>
                  <a:pt x="321513" y="92710"/>
                </a:lnTo>
                <a:lnTo>
                  <a:pt x="332943" y="91541"/>
                </a:lnTo>
                <a:lnTo>
                  <a:pt x="346024" y="91541"/>
                </a:lnTo>
                <a:lnTo>
                  <a:pt x="346024" y="73964"/>
                </a:lnTo>
                <a:lnTo>
                  <a:pt x="331876" y="73964"/>
                </a:lnTo>
                <a:lnTo>
                  <a:pt x="321640" y="74536"/>
                </a:lnTo>
                <a:lnTo>
                  <a:pt x="287350" y="94145"/>
                </a:lnTo>
                <a:lnTo>
                  <a:pt x="284073" y="118694"/>
                </a:lnTo>
                <a:lnTo>
                  <a:pt x="287426" y="126377"/>
                </a:lnTo>
                <a:lnTo>
                  <a:pt x="320687" y="142024"/>
                </a:lnTo>
                <a:lnTo>
                  <a:pt x="327279" y="142024"/>
                </a:lnTo>
                <a:lnTo>
                  <a:pt x="333146" y="140728"/>
                </a:lnTo>
                <a:lnTo>
                  <a:pt x="343446" y="135521"/>
                </a:lnTo>
                <a:lnTo>
                  <a:pt x="346354" y="133858"/>
                </a:lnTo>
                <a:lnTo>
                  <a:pt x="347040" y="133146"/>
                </a:lnTo>
                <a:lnTo>
                  <a:pt x="347129" y="134073"/>
                </a:lnTo>
                <a:lnTo>
                  <a:pt x="348056" y="136410"/>
                </a:lnTo>
                <a:lnTo>
                  <a:pt x="349808" y="140169"/>
                </a:lnTo>
                <a:lnTo>
                  <a:pt x="372186" y="140169"/>
                </a:lnTo>
                <a:lnTo>
                  <a:pt x="372186" y="13536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4917" y="3580375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1452298" y="3638854"/>
            <a:ext cx="885825" cy="182880"/>
            <a:chOff x="1452298" y="3638854"/>
            <a:chExt cx="885825" cy="182880"/>
          </a:xfrm>
        </p:grpSpPr>
        <p:sp>
          <p:nvSpPr>
            <p:cNvPr id="28" name="object 28"/>
            <p:cNvSpPr/>
            <p:nvPr/>
          </p:nvSpPr>
          <p:spPr>
            <a:xfrm>
              <a:off x="1452295" y="3638854"/>
              <a:ext cx="782320" cy="182880"/>
            </a:xfrm>
            <a:custGeom>
              <a:avLst/>
              <a:gdLst/>
              <a:ahLst/>
              <a:cxnLst/>
              <a:rect l="l" t="t" r="r" b="b"/>
              <a:pathLst>
                <a:path w="782319" h="182879">
                  <a:moveTo>
                    <a:pt x="91071" y="121869"/>
                  </a:moveTo>
                  <a:lnTo>
                    <a:pt x="23393" y="121869"/>
                  </a:lnTo>
                  <a:lnTo>
                    <a:pt x="23393" y="79959"/>
                  </a:lnTo>
                  <a:lnTo>
                    <a:pt x="81635" y="79959"/>
                  </a:lnTo>
                  <a:lnTo>
                    <a:pt x="81635" y="59639"/>
                  </a:lnTo>
                  <a:lnTo>
                    <a:pt x="23393" y="59639"/>
                  </a:lnTo>
                  <a:lnTo>
                    <a:pt x="23393" y="21539"/>
                  </a:lnTo>
                  <a:lnTo>
                    <a:pt x="90144" y="21539"/>
                  </a:lnTo>
                  <a:lnTo>
                    <a:pt x="90144" y="2489"/>
                  </a:lnTo>
                  <a:lnTo>
                    <a:pt x="0" y="2489"/>
                  </a:lnTo>
                  <a:lnTo>
                    <a:pt x="0" y="21539"/>
                  </a:lnTo>
                  <a:lnTo>
                    <a:pt x="0" y="59639"/>
                  </a:lnTo>
                  <a:lnTo>
                    <a:pt x="0" y="79959"/>
                  </a:lnTo>
                  <a:lnTo>
                    <a:pt x="0" y="121869"/>
                  </a:lnTo>
                  <a:lnTo>
                    <a:pt x="0" y="142189"/>
                  </a:lnTo>
                  <a:lnTo>
                    <a:pt x="91071" y="142189"/>
                  </a:lnTo>
                  <a:lnTo>
                    <a:pt x="91071" y="121869"/>
                  </a:lnTo>
                  <a:close/>
                </a:path>
                <a:path w="782319" h="182879">
                  <a:moveTo>
                    <a:pt x="193027" y="73240"/>
                  </a:moveTo>
                  <a:lnTo>
                    <a:pt x="172402" y="36842"/>
                  </a:lnTo>
                  <a:lnTo>
                    <a:pt x="158165" y="34582"/>
                  </a:lnTo>
                  <a:lnTo>
                    <a:pt x="149021" y="35179"/>
                  </a:lnTo>
                  <a:lnTo>
                    <a:pt x="141401" y="36982"/>
                  </a:lnTo>
                  <a:lnTo>
                    <a:pt x="135318" y="39966"/>
                  </a:lnTo>
                  <a:lnTo>
                    <a:pt x="130759" y="44157"/>
                  </a:lnTo>
                  <a:lnTo>
                    <a:pt x="130390" y="36436"/>
                  </a:lnTo>
                  <a:lnTo>
                    <a:pt x="108800" y="36436"/>
                  </a:lnTo>
                  <a:lnTo>
                    <a:pt x="108800" y="142024"/>
                  </a:lnTo>
                  <a:lnTo>
                    <a:pt x="131445" y="142024"/>
                  </a:lnTo>
                  <a:lnTo>
                    <a:pt x="131445" y="68427"/>
                  </a:lnTo>
                  <a:lnTo>
                    <a:pt x="133451" y="64477"/>
                  </a:lnTo>
                  <a:lnTo>
                    <a:pt x="136334" y="61188"/>
                  </a:lnTo>
                  <a:lnTo>
                    <a:pt x="143852" y="55880"/>
                  </a:lnTo>
                  <a:lnTo>
                    <a:pt x="148183" y="54559"/>
                  </a:lnTo>
                  <a:lnTo>
                    <a:pt x="153085" y="54559"/>
                  </a:lnTo>
                  <a:lnTo>
                    <a:pt x="158813" y="54559"/>
                  </a:lnTo>
                  <a:lnTo>
                    <a:pt x="163118" y="55956"/>
                  </a:lnTo>
                  <a:lnTo>
                    <a:pt x="168846" y="61544"/>
                  </a:lnTo>
                  <a:lnTo>
                    <a:pt x="170281" y="66459"/>
                  </a:lnTo>
                  <a:lnTo>
                    <a:pt x="170281" y="142024"/>
                  </a:lnTo>
                  <a:lnTo>
                    <a:pt x="193027" y="142024"/>
                  </a:lnTo>
                  <a:lnTo>
                    <a:pt x="193027" y="73240"/>
                  </a:lnTo>
                  <a:close/>
                </a:path>
                <a:path w="782319" h="182879">
                  <a:moveTo>
                    <a:pt x="294627" y="76377"/>
                  </a:moveTo>
                  <a:lnTo>
                    <a:pt x="275894" y="40881"/>
                  </a:lnTo>
                  <a:lnTo>
                    <a:pt x="251853" y="34582"/>
                  </a:lnTo>
                  <a:lnTo>
                    <a:pt x="240652" y="35572"/>
                  </a:lnTo>
                  <a:lnTo>
                    <a:pt x="207518" y="67525"/>
                  </a:lnTo>
                  <a:lnTo>
                    <a:pt x="204609" y="87287"/>
                  </a:lnTo>
                  <a:lnTo>
                    <a:pt x="204609" y="91173"/>
                  </a:lnTo>
                  <a:lnTo>
                    <a:pt x="216255" y="128066"/>
                  </a:lnTo>
                  <a:lnTo>
                    <a:pt x="251853" y="143878"/>
                  </a:lnTo>
                  <a:lnTo>
                    <a:pt x="260045" y="143205"/>
                  </a:lnTo>
                  <a:lnTo>
                    <a:pt x="290868" y="120688"/>
                  </a:lnTo>
                  <a:lnTo>
                    <a:pt x="294627" y="104863"/>
                  </a:lnTo>
                  <a:lnTo>
                    <a:pt x="272846" y="104863"/>
                  </a:lnTo>
                  <a:lnTo>
                    <a:pt x="272351" y="111417"/>
                  </a:lnTo>
                  <a:lnTo>
                    <a:pt x="270090" y="116306"/>
                  </a:lnTo>
                  <a:lnTo>
                    <a:pt x="262039" y="122682"/>
                  </a:lnTo>
                  <a:lnTo>
                    <a:pt x="257314" y="124269"/>
                  </a:lnTo>
                  <a:lnTo>
                    <a:pt x="251853" y="124269"/>
                  </a:lnTo>
                  <a:lnTo>
                    <a:pt x="245478" y="124269"/>
                  </a:lnTo>
                  <a:lnTo>
                    <a:pt x="227266" y="96748"/>
                  </a:lnTo>
                  <a:lnTo>
                    <a:pt x="227266" y="81775"/>
                  </a:lnTo>
                  <a:lnTo>
                    <a:pt x="245541" y="54190"/>
                  </a:lnTo>
                  <a:lnTo>
                    <a:pt x="257924" y="54190"/>
                  </a:lnTo>
                  <a:lnTo>
                    <a:pt x="262813" y="56083"/>
                  </a:lnTo>
                  <a:lnTo>
                    <a:pt x="270243" y="63665"/>
                  </a:lnTo>
                  <a:lnTo>
                    <a:pt x="272351" y="69164"/>
                  </a:lnTo>
                  <a:lnTo>
                    <a:pt x="272846" y="76377"/>
                  </a:lnTo>
                  <a:lnTo>
                    <a:pt x="294627" y="76377"/>
                  </a:lnTo>
                  <a:close/>
                </a:path>
                <a:path w="782319" h="182879">
                  <a:moveTo>
                    <a:pt x="363207" y="36893"/>
                  </a:moveTo>
                  <a:lnTo>
                    <a:pt x="359905" y="35356"/>
                  </a:lnTo>
                  <a:lnTo>
                    <a:pt x="356450" y="34582"/>
                  </a:lnTo>
                  <a:lnTo>
                    <a:pt x="341477" y="34582"/>
                  </a:lnTo>
                  <a:lnTo>
                    <a:pt x="334391" y="36855"/>
                  </a:lnTo>
                  <a:lnTo>
                    <a:pt x="331584" y="41389"/>
                  </a:lnTo>
                  <a:lnTo>
                    <a:pt x="331393" y="36436"/>
                  </a:lnTo>
                  <a:lnTo>
                    <a:pt x="309295" y="36436"/>
                  </a:lnTo>
                  <a:lnTo>
                    <a:pt x="309295" y="142024"/>
                  </a:lnTo>
                  <a:lnTo>
                    <a:pt x="331952" y="142024"/>
                  </a:lnTo>
                  <a:lnTo>
                    <a:pt x="331952" y="68795"/>
                  </a:lnTo>
                  <a:lnTo>
                    <a:pt x="335407" y="60655"/>
                  </a:lnTo>
                  <a:lnTo>
                    <a:pt x="342087" y="56591"/>
                  </a:lnTo>
                  <a:lnTo>
                    <a:pt x="352018" y="56591"/>
                  </a:lnTo>
                  <a:lnTo>
                    <a:pt x="354850" y="56591"/>
                  </a:lnTo>
                  <a:lnTo>
                    <a:pt x="358546" y="57035"/>
                  </a:lnTo>
                  <a:lnTo>
                    <a:pt x="363105" y="57937"/>
                  </a:lnTo>
                  <a:lnTo>
                    <a:pt x="363207" y="36893"/>
                  </a:lnTo>
                  <a:close/>
                </a:path>
                <a:path w="782319" h="182879">
                  <a:moveTo>
                    <a:pt x="458685" y="36436"/>
                  </a:moveTo>
                  <a:lnTo>
                    <a:pt x="434467" y="36436"/>
                  </a:lnTo>
                  <a:lnTo>
                    <a:pt x="413194" y="105041"/>
                  </a:lnTo>
                  <a:lnTo>
                    <a:pt x="390220" y="36436"/>
                  </a:lnTo>
                  <a:lnTo>
                    <a:pt x="365620" y="36436"/>
                  </a:lnTo>
                  <a:lnTo>
                    <a:pt x="402285" y="138150"/>
                  </a:lnTo>
                  <a:lnTo>
                    <a:pt x="397002" y="153035"/>
                  </a:lnTo>
                  <a:lnTo>
                    <a:pt x="394665" y="156857"/>
                  </a:lnTo>
                  <a:lnTo>
                    <a:pt x="389115" y="160896"/>
                  </a:lnTo>
                  <a:lnTo>
                    <a:pt x="385152" y="161912"/>
                  </a:lnTo>
                  <a:lnTo>
                    <a:pt x="380009" y="161912"/>
                  </a:lnTo>
                  <a:lnTo>
                    <a:pt x="372516" y="161302"/>
                  </a:lnTo>
                  <a:lnTo>
                    <a:pt x="372605" y="180124"/>
                  </a:lnTo>
                  <a:lnTo>
                    <a:pt x="376923" y="181660"/>
                  </a:lnTo>
                  <a:lnTo>
                    <a:pt x="381063" y="182435"/>
                  </a:lnTo>
                  <a:lnTo>
                    <a:pt x="387997" y="182346"/>
                  </a:lnTo>
                  <a:lnTo>
                    <a:pt x="397256" y="180098"/>
                  </a:lnTo>
                  <a:lnTo>
                    <a:pt x="405206" y="174904"/>
                  </a:lnTo>
                  <a:lnTo>
                    <a:pt x="411886" y="166738"/>
                  </a:lnTo>
                  <a:lnTo>
                    <a:pt x="417271" y="155625"/>
                  </a:lnTo>
                  <a:lnTo>
                    <a:pt x="458685" y="36436"/>
                  </a:lnTo>
                  <a:close/>
                </a:path>
                <a:path w="782319" h="182879">
                  <a:moveTo>
                    <a:pt x="556958" y="88404"/>
                  </a:moveTo>
                  <a:lnTo>
                    <a:pt x="556285" y="77050"/>
                  </a:lnTo>
                  <a:lnTo>
                    <a:pt x="554266" y="66802"/>
                  </a:lnTo>
                  <a:lnTo>
                    <a:pt x="550900" y="57658"/>
                  </a:lnTo>
                  <a:lnTo>
                    <a:pt x="549084" y="54559"/>
                  </a:lnTo>
                  <a:lnTo>
                    <a:pt x="546188" y="49606"/>
                  </a:lnTo>
                  <a:lnTo>
                    <a:pt x="540270" y="43091"/>
                  </a:lnTo>
                  <a:lnTo>
                    <a:pt x="534212" y="39116"/>
                  </a:lnTo>
                  <a:lnTo>
                    <a:pt x="534212" y="78968"/>
                  </a:lnTo>
                  <a:lnTo>
                    <a:pt x="534212" y="99771"/>
                  </a:lnTo>
                  <a:lnTo>
                    <a:pt x="532269" y="107784"/>
                  </a:lnTo>
                  <a:lnTo>
                    <a:pt x="524497" y="120980"/>
                  </a:lnTo>
                  <a:lnTo>
                    <a:pt x="518464" y="124269"/>
                  </a:lnTo>
                  <a:lnTo>
                    <a:pt x="500926" y="124269"/>
                  </a:lnTo>
                  <a:lnTo>
                    <a:pt x="494017" y="120421"/>
                  </a:lnTo>
                  <a:lnTo>
                    <a:pt x="489546" y="112712"/>
                  </a:lnTo>
                  <a:lnTo>
                    <a:pt x="489546" y="66306"/>
                  </a:lnTo>
                  <a:lnTo>
                    <a:pt x="493953" y="58470"/>
                  </a:lnTo>
                  <a:lnTo>
                    <a:pt x="500799" y="54559"/>
                  </a:lnTo>
                  <a:lnTo>
                    <a:pt x="518401" y="54559"/>
                  </a:lnTo>
                  <a:lnTo>
                    <a:pt x="524497" y="57835"/>
                  </a:lnTo>
                  <a:lnTo>
                    <a:pt x="532269" y="70967"/>
                  </a:lnTo>
                  <a:lnTo>
                    <a:pt x="534212" y="78968"/>
                  </a:lnTo>
                  <a:lnTo>
                    <a:pt x="534212" y="39116"/>
                  </a:lnTo>
                  <a:lnTo>
                    <a:pt x="533044" y="38341"/>
                  </a:lnTo>
                  <a:lnTo>
                    <a:pt x="524662" y="35521"/>
                  </a:lnTo>
                  <a:lnTo>
                    <a:pt x="515073" y="34582"/>
                  </a:lnTo>
                  <a:lnTo>
                    <a:pt x="506018" y="35115"/>
                  </a:lnTo>
                  <a:lnTo>
                    <a:pt x="498551" y="36715"/>
                  </a:lnTo>
                  <a:lnTo>
                    <a:pt x="492683" y="39370"/>
                  </a:lnTo>
                  <a:lnTo>
                    <a:pt x="488391" y="43091"/>
                  </a:lnTo>
                  <a:lnTo>
                    <a:pt x="487883" y="36436"/>
                  </a:lnTo>
                  <a:lnTo>
                    <a:pt x="466801" y="36436"/>
                  </a:lnTo>
                  <a:lnTo>
                    <a:pt x="466801" y="180492"/>
                  </a:lnTo>
                  <a:lnTo>
                    <a:pt x="489546" y="180492"/>
                  </a:lnTo>
                  <a:lnTo>
                    <a:pt x="489546" y="136715"/>
                  </a:lnTo>
                  <a:lnTo>
                    <a:pt x="493623" y="139852"/>
                  </a:lnTo>
                  <a:lnTo>
                    <a:pt x="499287" y="142087"/>
                  </a:lnTo>
                  <a:lnTo>
                    <a:pt x="506526" y="143433"/>
                  </a:lnTo>
                  <a:lnTo>
                    <a:pt x="515353" y="143878"/>
                  </a:lnTo>
                  <a:lnTo>
                    <a:pt x="524776" y="142913"/>
                  </a:lnTo>
                  <a:lnTo>
                    <a:pt x="548601" y="124269"/>
                  </a:lnTo>
                  <a:lnTo>
                    <a:pt x="550837" y="120421"/>
                  </a:lnTo>
                  <a:lnTo>
                    <a:pt x="554253" y="111290"/>
                  </a:lnTo>
                  <a:lnTo>
                    <a:pt x="556272" y="101269"/>
                  </a:lnTo>
                  <a:lnTo>
                    <a:pt x="556958" y="90347"/>
                  </a:lnTo>
                  <a:lnTo>
                    <a:pt x="556958" y="88404"/>
                  </a:lnTo>
                  <a:close/>
                </a:path>
                <a:path w="782319" h="182879">
                  <a:moveTo>
                    <a:pt x="626186" y="141287"/>
                  </a:moveTo>
                  <a:lnTo>
                    <a:pt x="626084" y="121831"/>
                  </a:lnTo>
                  <a:lnTo>
                    <a:pt x="620814" y="123024"/>
                  </a:lnTo>
                  <a:lnTo>
                    <a:pt x="617207" y="123621"/>
                  </a:lnTo>
                  <a:lnTo>
                    <a:pt x="612927" y="123621"/>
                  </a:lnTo>
                  <a:lnTo>
                    <a:pt x="610971" y="123139"/>
                  </a:lnTo>
                  <a:lnTo>
                    <a:pt x="607822" y="121132"/>
                  </a:lnTo>
                  <a:lnTo>
                    <a:pt x="607047" y="118567"/>
                  </a:lnTo>
                  <a:lnTo>
                    <a:pt x="607047" y="55118"/>
                  </a:lnTo>
                  <a:lnTo>
                    <a:pt x="625716" y="55118"/>
                  </a:lnTo>
                  <a:lnTo>
                    <a:pt x="625716" y="36436"/>
                  </a:lnTo>
                  <a:lnTo>
                    <a:pt x="607047" y="36436"/>
                  </a:lnTo>
                  <a:lnTo>
                    <a:pt x="607047" y="12115"/>
                  </a:lnTo>
                  <a:lnTo>
                    <a:pt x="584390" y="12115"/>
                  </a:lnTo>
                  <a:lnTo>
                    <a:pt x="584390" y="36436"/>
                  </a:lnTo>
                  <a:lnTo>
                    <a:pt x="566077" y="36436"/>
                  </a:lnTo>
                  <a:lnTo>
                    <a:pt x="566077" y="55118"/>
                  </a:lnTo>
                  <a:lnTo>
                    <a:pt x="584390" y="55118"/>
                  </a:lnTo>
                  <a:lnTo>
                    <a:pt x="584390" y="125260"/>
                  </a:lnTo>
                  <a:lnTo>
                    <a:pt x="586930" y="132905"/>
                  </a:lnTo>
                  <a:lnTo>
                    <a:pt x="597103" y="141693"/>
                  </a:lnTo>
                  <a:lnTo>
                    <a:pt x="603161" y="143878"/>
                  </a:lnTo>
                  <a:lnTo>
                    <a:pt x="615391" y="143878"/>
                  </a:lnTo>
                  <a:lnTo>
                    <a:pt x="620725" y="143014"/>
                  </a:lnTo>
                  <a:lnTo>
                    <a:pt x="626186" y="141287"/>
                  </a:lnTo>
                  <a:close/>
                </a:path>
                <a:path w="782319" h="182879">
                  <a:moveTo>
                    <a:pt x="669251" y="36436"/>
                  </a:moveTo>
                  <a:lnTo>
                    <a:pt x="646506" y="36436"/>
                  </a:lnTo>
                  <a:lnTo>
                    <a:pt x="646506" y="142024"/>
                  </a:lnTo>
                  <a:lnTo>
                    <a:pt x="669251" y="142024"/>
                  </a:lnTo>
                  <a:lnTo>
                    <a:pt x="669251" y="36436"/>
                  </a:lnTo>
                  <a:close/>
                </a:path>
                <a:path w="782319" h="182879">
                  <a:moveTo>
                    <a:pt x="671004" y="9194"/>
                  </a:moveTo>
                  <a:lnTo>
                    <a:pt x="669874" y="6223"/>
                  </a:lnTo>
                  <a:lnTo>
                    <a:pt x="665302" y="1257"/>
                  </a:lnTo>
                  <a:lnTo>
                    <a:pt x="662127" y="0"/>
                  </a:lnTo>
                  <a:lnTo>
                    <a:pt x="653910" y="0"/>
                  </a:lnTo>
                  <a:lnTo>
                    <a:pt x="650709" y="1257"/>
                  </a:lnTo>
                  <a:lnTo>
                    <a:pt x="646303" y="6223"/>
                  </a:lnTo>
                  <a:lnTo>
                    <a:pt x="645210" y="9194"/>
                  </a:lnTo>
                  <a:lnTo>
                    <a:pt x="645223" y="16065"/>
                  </a:lnTo>
                  <a:lnTo>
                    <a:pt x="646303" y="18948"/>
                  </a:lnTo>
                  <a:lnTo>
                    <a:pt x="648500" y="21412"/>
                  </a:lnTo>
                  <a:lnTo>
                    <a:pt x="650709" y="23850"/>
                  </a:lnTo>
                  <a:lnTo>
                    <a:pt x="653910" y="25069"/>
                  </a:lnTo>
                  <a:lnTo>
                    <a:pt x="662127" y="25069"/>
                  </a:lnTo>
                  <a:lnTo>
                    <a:pt x="665302" y="23850"/>
                  </a:lnTo>
                  <a:lnTo>
                    <a:pt x="669874" y="18973"/>
                  </a:lnTo>
                  <a:lnTo>
                    <a:pt x="671004" y="16065"/>
                  </a:lnTo>
                  <a:lnTo>
                    <a:pt x="671004" y="9194"/>
                  </a:lnTo>
                  <a:close/>
                </a:path>
                <a:path w="782319" h="182879">
                  <a:moveTo>
                    <a:pt x="781773" y="87287"/>
                  </a:moveTo>
                  <a:lnTo>
                    <a:pt x="768540" y="49745"/>
                  </a:lnTo>
                  <a:lnTo>
                    <a:pt x="759028" y="41706"/>
                  </a:lnTo>
                  <a:lnTo>
                    <a:pt x="759028" y="78968"/>
                  </a:lnTo>
                  <a:lnTo>
                    <a:pt x="758964" y="99987"/>
                  </a:lnTo>
                  <a:lnTo>
                    <a:pt x="756767" y="107937"/>
                  </a:lnTo>
                  <a:lnTo>
                    <a:pt x="748144" y="121005"/>
                  </a:lnTo>
                  <a:lnTo>
                    <a:pt x="741819" y="124269"/>
                  </a:lnTo>
                  <a:lnTo>
                    <a:pt x="724966" y="124269"/>
                  </a:lnTo>
                  <a:lnTo>
                    <a:pt x="707796" y="78968"/>
                  </a:lnTo>
                  <a:lnTo>
                    <a:pt x="709942" y="70980"/>
                  </a:lnTo>
                  <a:lnTo>
                    <a:pt x="714222" y="64262"/>
                  </a:lnTo>
                  <a:lnTo>
                    <a:pt x="718540" y="57543"/>
                  </a:lnTo>
                  <a:lnTo>
                    <a:pt x="724903" y="54190"/>
                  </a:lnTo>
                  <a:lnTo>
                    <a:pt x="741794" y="54190"/>
                  </a:lnTo>
                  <a:lnTo>
                    <a:pt x="748195" y="57543"/>
                  </a:lnTo>
                  <a:lnTo>
                    <a:pt x="752500" y="64262"/>
                  </a:lnTo>
                  <a:lnTo>
                    <a:pt x="756843" y="70980"/>
                  </a:lnTo>
                  <a:lnTo>
                    <a:pt x="733323" y="34582"/>
                  </a:lnTo>
                  <a:lnTo>
                    <a:pt x="722757" y="35547"/>
                  </a:lnTo>
                  <a:lnTo>
                    <a:pt x="688378" y="67297"/>
                  </a:lnTo>
                  <a:lnTo>
                    <a:pt x="685165" y="90614"/>
                  </a:lnTo>
                  <a:lnTo>
                    <a:pt x="685952" y="101257"/>
                  </a:lnTo>
                  <a:lnTo>
                    <a:pt x="705218" y="135216"/>
                  </a:lnTo>
                  <a:lnTo>
                    <a:pt x="733501" y="143878"/>
                  </a:lnTo>
                  <a:lnTo>
                    <a:pt x="744067" y="142913"/>
                  </a:lnTo>
                  <a:lnTo>
                    <a:pt x="753465" y="140030"/>
                  </a:lnTo>
                  <a:lnTo>
                    <a:pt x="761695" y="135216"/>
                  </a:lnTo>
                  <a:lnTo>
                    <a:pt x="768781" y="128485"/>
                  </a:lnTo>
                  <a:lnTo>
                    <a:pt x="771702" y="124269"/>
                  </a:lnTo>
                  <a:lnTo>
                    <a:pt x="774458" y="120319"/>
                  </a:lnTo>
                  <a:lnTo>
                    <a:pt x="778522" y="111252"/>
                  </a:lnTo>
                  <a:lnTo>
                    <a:pt x="780961" y="101257"/>
                  </a:lnTo>
                  <a:lnTo>
                    <a:pt x="781748" y="90614"/>
                  </a:lnTo>
                  <a:lnTo>
                    <a:pt x="781773" y="87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3367" y="3673435"/>
              <a:ext cx="84232" cy="10744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03685" y="4235701"/>
            <a:ext cx="1281430" cy="149860"/>
            <a:chOff x="1003685" y="4235701"/>
            <a:chExt cx="1281430" cy="14986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685" y="4241249"/>
              <a:ext cx="1237998" cy="14387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262369" y="4235701"/>
              <a:ext cx="22860" cy="147955"/>
            </a:xfrm>
            <a:custGeom>
              <a:avLst/>
              <a:gdLst/>
              <a:ahLst/>
              <a:cxnLst/>
              <a:rect l="l" t="t" r="r" b="b"/>
              <a:pathLst>
                <a:path w="22860" h="147954">
                  <a:moveTo>
                    <a:pt x="22745" y="147569"/>
                  </a:moveTo>
                  <a:lnTo>
                    <a:pt x="0" y="147569"/>
                  </a:lnTo>
                  <a:lnTo>
                    <a:pt x="0" y="0"/>
                  </a:lnTo>
                  <a:lnTo>
                    <a:pt x="22745" y="0"/>
                  </a:lnTo>
                  <a:lnTo>
                    <a:pt x="22745" y="14756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989552" y="3091373"/>
            <a:ext cx="9140825" cy="183261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libraries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minimize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security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risks.</a:t>
            </a:r>
            <a:endParaRPr sz="1500">
              <a:latin typeface="Roboto"/>
              <a:cs typeface="Roboto"/>
            </a:endParaRPr>
          </a:p>
          <a:p>
            <a:pPr marL="12700" marR="163830">
              <a:lnSpc>
                <a:spcPct val="107200"/>
              </a:lnSpc>
              <a:spcBef>
                <a:spcPts val="885"/>
              </a:spcBef>
            </a:pPr>
            <a:r>
              <a:rPr dirty="0" sz="1500" spc="-25">
                <a:latin typeface="Roboto"/>
                <a:cs typeface="Roboto"/>
              </a:rPr>
              <a:t>Data</a:t>
            </a:r>
            <a:r>
              <a:rPr dirty="0" sz="1500" spc="-35">
                <a:latin typeface="Roboto"/>
                <a:cs typeface="Roboto"/>
              </a:rPr>
              <a:t> </a:t>
            </a:r>
            <a:r>
              <a:rPr dirty="0" sz="1500" spc="-15">
                <a:latin typeface="Roboto"/>
                <a:cs typeface="Roboto"/>
              </a:rPr>
              <a:t>Encryption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Encrypt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logged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data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protect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from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unauthorized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access.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Implement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strong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encryption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algorithms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key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management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practices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to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ensure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that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even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if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data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intercepted,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remains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secure.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07200"/>
              </a:lnSpc>
              <a:spcBef>
                <a:spcPts val="880"/>
              </a:spcBef>
            </a:pPr>
            <a:r>
              <a:rPr dirty="0" sz="1500">
                <a:latin typeface="Roboto"/>
                <a:cs typeface="Roboto"/>
              </a:rPr>
              <a:t>Access</a:t>
            </a:r>
            <a:r>
              <a:rPr dirty="0" sz="1500" spc="-5">
                <a:latin typeface="Roboto"/>
                <a:cs typeface="Roboto"/>
              </a:rPr>
              <a:t> </a:t>
            </a:r>
            <a:r>
              <a:rPr dirty="0" sz="1500" spc="-10">
                <a:latin typeface="Roboto"/>
                <a:cs typeface="Roboto"/>
              </a:rPr>
              <a:t>Control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Implement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robust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control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mechanisms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to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restrict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to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logged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data.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Only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authorized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individuals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able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view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or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retrieve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logged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information,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 and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authentication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required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keylogger's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conﬁguration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settings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4917" y="41827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568" y="574115"/>
            <a:ext cx="1670050" cy="339090"/>
          </a:xfrm>
          <a:custGeom>
            <a:avLst/>
            <a:gdLst/>
            <a:ahLst/>
            <a:cxnLst/>
            <a:rect l="l" t="t" r="r" b="b"/>
            <a:pathLst>
              <a:path w="1670050" h="339090">
                <a:moveTo>
                  <a:pt x="243230" y="247142"/>
                </a:moveTo>
                <a:lnTo>
                  <a:pt x="228117" y="196126"/>
                </a:lnTo>
                <a:lnTo>
                  <a:pt x="182067" y="160909"/>
                </a:lnTo>
                <a:lnTo>
                  <a:pt x="115646" y="137579"/>
                </a:lnTo>
                <a:lnTo>
                  <a:pt x="101117" y="132080"/>
                </a:lnTo>
                <a:lnTo>
                  <a:pt x="68859" y="107607"/>
                </a:lnTo>
                <a:lnTo>
                  <a:pt x="65049" y="92240"/>
                </a:lnTo>
                <a:lnTo>
                  <a:pt x="65925" y="83058"/>
                </a:lnTo>
                <a:lnTo>
                  <a:pt x="97447" y="50634"/>
                </a:lnTo>
                <a:lnTo>
                  <a:pt x="124231" y="47421"/>
                </a:lnTo>
                <a:lnTo>
                  <a:pt x="139509" y="48399"/>
                </a:lnTo>
                <a:lnTo>
                  <a:pt x="178904" y="71628"/>
                </a:lnTo>
                <a:lnTo>
                  <a:pt x="187540" y="108775"/>
                </a:lnTo>
                <a:lnTo>
                  <a:pt x="242366" y="108775"/>
                </a:lnTo>
                <a:lnTo>
                  <a:pt x="234607" y="66294"/>
                </a:lnTo>
                <a:lnTo>
                  <a:pt x="211353" y="31330"/>
                </a:lnTo>
                <a:lnTo>
                  <a:pt x="174129" y="7823"/>
                </a:lnTo>
                <a:lnTo>
                  <a:pt x="124231" y="0"/>
                </a:lnTo>
                <a:lnTo>
                  <a:pt x="99885" y="1638"/>
                </a:lnTo>
                <a:lnTo>
                  <a:pt x="58547" y="14808"/>
                </a:lnTo>
                <a:lnTo>
                  <a:pt x="27749" y="40335"/>
                </a:lnTo>
                <a:lnTo>
                  <a:pt x="10007" y="92671"/>
                </a:lnTo>
                <a:lnTo>
                  <a:pt x="11823" y="111480"/>
                </a:lnTo>
                <a:lnTo>
                  <a:pt x="39052" y="155219"/>
                </a:lnTo>
                <a:lnTo>
                  <a:pt x="72555" y="175729"/>
                </a:lnTo>
                <a:lnTo>
                  <a:pt x="114985" y="191770"/>
                </a:lnTo>
                <a:lnTo>
                  <a:pt x="136309" y="198539"/>
                </a:lnTo>
                <a:lnTo>
                  <a:pt x="153403" y="205041"/>
                </a:lnTo>
                <a:lnTo>
                  <a:pt x="184708" y="230581"/>
                </a:lnTo>
                <a:lnTo>
                  <a:pt x="187972" y="247573"/>
                </a:lnTo>
                <a:lnTo>
                  <a:pt x="186994" y="256984"/>
                </a:lnTo>
                <a:lnTo>
                  <a:pt x="153085" y="288315"/>
                </a:lnTo>
                <a:lnTo>
                  <a:pt x="126187" y="291312"/>
                </a:lnTo>
                <a:lnTo>
                  <a:pt x="112331" y="290474"/>
                </a:lnTo>
                <a:lnTo>
                  <a:pt x="76149" y="278041"/>
                </a:lnTo>
                <a:lnTo>
                  <a:pt x="56159" y="245605"/>
                </a:lnTo>
                <a:lnTo>
                  <a:pt x="54825" y="229298"/>
                </a:lnTo>
                <a:lnTo>
                  <a:pt x="0" y="229298"/>
                </a:lnTo>
                <a:lnTo>
                  <a:pt x="10706" y="280149"/>
                </a:lnTo>
                <a:lnTo>
                  <a:pt x="40525" y="312788"/>
                </a:lnTo>
                <a:lnTo>
                  <a:pt x="81457" y="332092"/>
                </a:lnTo>
                <a:lnTo>
                  <a:pt x="126187" y="338518"/>
                </a:lnTo>
                <a:lnTo>
                  <a:pt x="151053" y="336969"/>
                </a:lnTo>
                <a:lnTo>
                  <a:pt x="193370" y="324624"/>
                </a:lnTo>
                <a:lnTo>
                  <a:pt x="224993" y="300393"/>
                </a:lnTo>
                <a:lnTo>
                  <a:pt x="241211" y="267055"/>
                </a:lnTo>
                <a:lnTo>
                  <a:pt x="243230" y="247142"/>
                </a:lnTo>
                <a:close/>
              </a:path>
              <a:path w="1670050" h="339090">
                <a:moveTo>
                  <a:pt x="531012" y="4343"/>
                </a:moveTo>
                <a:lnTo>
                  <a:pt x="468363" y="4343"/>
                </a:lnTo>
                <a:lnTo>
                  <a:pt x="389826" y="155765"/>
                </a:lnTo>
                <a:lnTo>
                  <a:pt x="311607" y="4343"/>
                </a:lnTo>
                <a:lnTo>
                  <a:pt x="248412" y="4343"/>
                </a:lnTo>
                <a:lnTo>
                  <a:pt x="362191" y="210921"/>
                </a:lnTo>
                <a:lnTo>
                  <a:pt x="362191" y="334162"/>
                </a:lnTo>
                <a:lnTo>
                  <a:pt x="417233" y="334162"/>
                </a:lnTo>
                <a:lnTo>
                  <a:pt x="417233" y="210921"/>
                </a:lnTo>
                <a:lnTo>
                  <a:pt x="531012" y="4343"/>
                </a:lnTo>
                <a:close/>
              </a:path>
              <a:path w="1670050" h="339090">
                <a:moveTo>
                  <a:pt x="774420" y="247142"/>
                </a:moveTo>
                <a:lnTo>
                  <a:pt x="759307" y="196126"/>
                </a:lnTo>
                <a:lnTo>
                  <a:pt x="713257" y="160909"/>
                </a:lnTo>
                <a:lnTo>
                  <a:pt x="646836" y="137579"/>
                </a:lnTo>
                <a:lnTo>
                  <a:pt x="632294" y="132080"/>
                </a:lnTo>
                <a:lnTo>
                  <a:pt x="600049" y="107607"/>
                </a:lnTo>
                <a:lnTo>
                  <a:pt x="596239" y="92240"/>
                </a:lnTo>
                <a:lnTo>
                  <a:pt x="597115" y="83058"/>
                </a:lnTo>
                <a:lnTo>
                  <a:pt x="628624" y="50634"/>
                </a:lnTo>
                <a:lnTo>
                  <a:pt x="655421" y="47421"/>
                </a:lnTo>
                <a:lnTo>
                  <a:pt x="670699" y="48399"/>
                </a:lnTo>
                <a:lnTo>
                  <a:pt x="710095" y="71628"/>
                </a:lnTo>
                <a:lnTo>
                  <a:pt x="718731" y="108775"/>
                </a:lnTo>
                <a:lnTo>
                  <a:pt x="773544" y="108775"/>
                </a:lnTo>
                <a:lnTo>
                  <a:pt x="765797" y="66294"/>
                </a:lnTo>
                <a:lnTo>
                  <a:pt x="742543" y="31330"/>
                </a:lnTo>
                <a:lnTo>
                  <a:pt x="705319" y="7823"/>
                </a:lnTo>
                <a:lnTo>
                  <a:pt x="655421" y="0"/>
                </a:lnTo>
                <a:lnTo>
                  <a:pt x="631075" y="1638"/>
                </a:lnTo>
                <a:lnTo>
                  <a:pt x="589737" y="14808"/>
                </a:lnTo>
                <a:lnTo>
                  <a:pt x="558939" y="40335"/>
                </a:lnTo>
                <a:lnTo>
                  <a:pt x="541197" y="92671"/>
                </a:lnTo>
                <a:lnTo>
                  <a:pt x="543013" y="111480"/>
                </a:lnTo>
                <a:lnTo>
                  <a:pt x="570242" y="155219"/>
                </a:lnTo>
                <a:lnTo>
                  <a:pt x="603745" y="175729"/>
                </a:lnTo>
                <a:lnTo>
                  <a:pt x="646176" y="191770"/>
                </a:lnTo>
                <a:lnTo>
                  <a:pt x="667499" y="198539"/>
                </a:lnTo>
                <a:lnTo>
                  <a:pt x="684593" y="205041"/>
                </a:lnTo>
                <a:lnTo>
                  <a:pt x="715899" y="230581"/>
                </a:lnTo>
                <a:lnTo>
                  <a:pt x="719162" y="247573"/>
                </a:lnTo>
                <a:lnTo>
                  <a:pt x="718185" y="256984"/>
                </a:lnTo>
                <a:lnTo>
                  <a:pt x="684276" y="288315"/>
                </a:lnTo>
                <a:lnTo>
                  <a:pt x="657377" y="291312"/>
                </a:lnTo>
                <a:lnTo>
                  <a:pt x="643521" y="290474"/>
                </a:lnTo>
                <a:lnTo>
                  <a:pt x="607339" y="278041"/>
                </a:lnTo>
                <a:lnTo>
                  <a:pt x="587349" y="245605"/>
                </a:lnTo>
                <a:lnTo>
                  <a:pt x="586016" y="229298"/>
                </a:lnTo>
                <a:lnTo>
                  <a:pt x="531190" y="229298"/>
                </a:lnTo>
                <a:lnTo>
                  <a:pt x="541896" y="280149"/>
                </a:lnTo>
                <a:lnTo>
                  <a:pt x="571715" y="312788"/>
                </a:lnTo>
                <a:lnTo>
                  <a:pt x="612648" y="332092"/>
                </a:lnTo>
                <a:lnTo>
                  <a:pt x="657377" y="338518"/>
                </a:lnTo>
                <a:lnTo>
                  <a:pt x="682244" y="336969"/>
                </a:lnTo>
                <a:lnTo>
                  <a:pt x="724560" y="324624"/>
                </a:lnTo>
                <a:lnTo>
                  <a:pt x="756183" y="300393"/>
                </a:lnTo>
                <a:lnTo>
                  <a:pt x="772388" y="267055"/>
                </a:lnTo>
                <a:lnTo>
                  <a:pt x="774420" y="247142"/>
                </a:lnTo>
                <a:close/>
              </a:path>
              <a:path w="1670050" h="339090">
                <a:moveTo>
                  <a:pt x="1049591" y="4864"/>
                </a:moveTo>
                <a:lnTo>
                  <a:pt x="791781" y="4864"/>
                </a:lnTo>
                <a:lnTo>
                  <a:pt x="791781" y="51854"/>
                </a:lnTo>
                <a:lnTo>
                  <a:pt x="893381" y="51854"/>
                </a:lnTo>
                <a:lnTo>
                  <a:pt x="893381" y="333794"/>
                </a:lnTo>
                <a:lnTo>
                  <a:pt x="947775" y="333794"/>
                </a:lnTo>
                <a:lnTo>
                  <a:pt x="947775" y="51854"/>
                </a:lnTo>
                <a:lnTo>
                  <a:pt x="1049591" y="51854"/>
                </a:lnTo>
                <a:lnTo>
                  <a:pt x="1049591" y="4864"/>
                </a:lnTo>
                <a:close/>
              </a:path>
              <a:path w="1670050" h="339090">
                <a:moveTo>
                  <a:pt x="1299298" y="286804"/>
                </a:moveTo>
                <a:lnTo>
                  <a:pt x="1140053" y="286804"/>
                </a:lnTo>
                <a:lnTo>
                  <a:pt x="1140053" y="187744"/>
                </a:lnTo>
                <a:lnTo>
                  <a:pt x="1277112" y="187744"/>
                </a:lnTo>
                <a:lnTo>
                  <a:pt x="1277112" y="140754"/>
                </a:lnTo>
                <a:lnTo>
                  <a:pt x="1140053" y="140754"/>
                </a:lnTo>
                <a:lnTo>
                  <a:pt x="1140053" y="51854"/>
                </a:lnTo>
                <a:lnTo>
                  <a:pt x="1297127" y="51854"/>
                </a:lnTo>
                <a:lnTo>
                  <a:pt x="1297127" y="4864"/>
                </a:lnTo>
                <a:lnTo>
                  <a:pt x="1085011" y="4864"/>
                </a:lnTo>
                <a:lnTo>
                  <a:pt x="1085011" y="51854"/>
                </a:lnTo>
                <a:lnTo>
                  <a:pt x="1085011" y="140754"/>
                </a:lnTo>
                <a:lnTo>
                  <a:pt x="1085011" y="187744"/>
                </a:lnTo>
                <a:lnTo>
                  <a:pt x="1085011" y="286804"/>
                </a:lnTo>
                <a:lnTo>
                  <a:pt x="1085011" y="333794"/>
                </a:lnTo>
                <a:lnTo>
                  <a:pt x="1299298" y="333794"/>
                </a:lnTo>
                <a:lnTo>
                  <a:pt x="1299298" y="286804"/>
                </a:lnTo>
                <a:close/>
              </a:path>
              <a:path w="1670050" h="339090">
                <a:moveTo>
                  <a:pt x="1669491" y="4343"/>
                </a:moveTo>
                <a:lnTo>
                  <a:pt x="1604556" y="4343"/>
                </a:lnTo>
                <a:lnTo>
                  <a:pt x="1505458" y="251599"/>
                </a:lnTo>
                <a:lnTo>
                  <a:pt x="1406144" y="4343"/>
                </a:lnTo>
                <a:lnTo>
                  <a:pt x="1341196" y="4343"/>
                </a:lnTo>
                <a:lnTo>
                  <a:pt x="1341196" y="334162"/>
                </a:lnTo>
                <a:lnTo>
                  <a:pt x="1396022" y="334162"/>
                </a:lnTo>
                <a:lnTo>
                  <a:pt x="1396022" y="203962"/>
                </a:lnTo>
                <a:lnTo>
                  <a:pt x="1385366" y="71132"/>
                </a:lnTo>
                <a:lnTo>
                  <a:pt x="1485011" y="334162"/>
                </a:lnTo>
                <a:lnTo>
                  <a:pt x="1525473" y="334162"/>
                </a:lnTo>
                <a:lnTo>
                  <a:pt x="1625333" y="71577"/>
                </a:lnTo>
                <a:lnTo>
                  <a:pt x="1614678" y="203962"/>
                </a:lnTo>
                <a:lnTo>
                  <a:pt x="1614678" y="334162"/>
                </a:lnTo>
                <a:lnTo>
                  <a:pt x="1669491" y="334162"/>
                </a:lnTo>
                <a:lnTo>
                  <a:pt x="1669491" y="4343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8023" y="574115"/>
            <a:ext cx="2299335" cy="339090"/>
          </a:xfrm>
          <a:custGeom>
            <a:avLst/>
            <a:gdLst/>
            <a:ahLst/>
            <a:cxnLst/>
            <a:rect l="l" t="t" r="r" b="b"/>
            <a:pathLst>
              <a:path w="2299335" h="339090">
                <a:moveTo>
                  <a:pt x="297611" y="334162"/>
                </a:moveTo>
                <a:lnTo>
                  <a:pt x="265899" y="251269"/>
                </a:lnTo>
                <a:lnTo>
                  <a:pt x="247751" y="203847"/>
                </a:lnTo>
                <a:lnTo>
                  <a:pt x="201066" y="81800"/>
                </a:lnTo>
                <a:lnTo>
                  <a:pt x="193078" y="60934"/>
                </a:lnTo>
                <a:lnTo>
                  <a:pt x="193078" y="203847"/>
                </a:lnTo>
                <a:lnTo>
                  <a:pt x="104317" y="203847"/>
                </a:lnTo>
                <a:lnTo>
                  <a:pt x="148691" y="81800"/>
                </a:lnTo>
                <a:lnTo>
                  <a:pt x="193078" y="203847"/>
                </a:lnTo>
                <a:lnTo>
                  <a:pt x="193078" y="60934"/>
                </a:lnTo>
                <a:lnTo>
                  <a:pt x="171424" y="4343"/>
                </a:lnTo>
                <a:lnTo>
                  <a:pt x="125742" y="4343"/>
                </a:lnTo>
                <a:lnTo>
                  <a:pt x="0" y="334162"/>
                </a:lnTo>
                <a:lnTo>
                  <a:pt x="56883" y="334162"/>
                </a:lnTo>
                <a:lnTo>
                  <a:pt x="86906" y="251269"/>
                </a:lnTo>
                <a:lnTo>
                  <a:pt x="210261" y="251269"/>
                </a:lnTo>
                <a:lnTo>
                  <a:pt x="240499" y="334162"/>
                </a:lnTo>
                <a:lnTo>
                  <a:pt x="297611" y="334162"/>
                </a:lnTo>
                <a:close/>
              </a:path>
              <a:path w="2299335" h="339090">
                <a:moveTo>
                  <a:pt x="564057" y="107467"/>
                </a:moveTo>
                <a:lnTo>
                  <a:pt x="562140" y="85953"/>
                </a:lnTo>
                <a:lnTo>
                  <a:pt x="556412" y="66433"/>
                </a:lnTo>
                <a:lnTo>
                  <a:pt x="548424" y="51777"/>
                </a:lnTo>
                <a:lnTo>
                  <a:pt x="546862" y="48907"/>
                </a:lnTo>
                <a:lnTo>
                  <a:pt x="533488" y="33388"/>
                </a:lnTo>
                <a:lnTo>
                  <a:pt x="516585" y="20688"/>
                </a:lnTo>
                <a:lnTo>
                  <a:pt x="509016" y="17284"/>
                </a:lnTo>
                <a:lnTo>
                  <a:pt x="509016" y="107899"/>
                </a:lnTo>
                <a:lnTo>
                  <a:pt x="508127" y="119519"/>
                </a:lnTo>
                <a:lnTo>
                  <a:pt x="486397" y="154165"/>
                </a:lnTo>
                <a:lnTo>
                  <a:pt x="446354" y="162725"/>
                </a:lnTo>
                <a:lnTo>
                  <a:pt x="378040" y="162725"/>
                </a:lnTo>
                <a:lnTo>
                  <a:pt x="378040" y="51777"/>
                </a:lnTo>
                <a:lnTo>
                  <a:pt x="446354" y="51777"/>
                </a:lnTo>
                <a:lnTo>
                  <a:pt x="486257" y="61379"/>
                </a:lnTo>
                <a:lnTo>
                  <a:pt x="508114" y="97218"/>
                </a:lnTo>
                <a:lnTo>
                  <a:pt x="509016" y="107899"/>
                </a:lnTo>
                <a:lnTo>
                  <a:pt x="509016" y="17284"/>
                </a:lnTo>
                <a:lnTo>
                  <a:pt x="496417" y="11607"/>
                </a:lnTo>
                <a:lnTo>
                  <a:pt x="473011" y="6159"/>
                </a:lnTo>
                <a:lnTo>
                  <a:pt x="446354" y="4343"/>
                </a:lnTo>
                <a:lnTo>
                  <a:pt x="322999" y="4343"/>
                </a:lnTo>
                <a:lnTo>
                  <a:pt x="322999" y="334162"/>
                </a:lnTo>
                <a:lnTo>
                  <a:pt x="378040" y="334162"/>
                </a:lnTo>
                <a:lnTo>
                  <a:pt x="378040" y="209943"/>
                </a:lnTo>
                <a:lnTo>
                  <a:pt x="446354" y="209943"/>
                </a:lnTo>
                <a:lnTo>
                  <a:pt x="496341" y="203250"/>
                </a:lnTo>
                <a:lnTo>
                  <a:pt x="533374" y="183184"/>
                </a:lnTo>
                <a:lnTo>
                  <a:pt x="556387" y="150812"/>
                </a:lnTo>
                <a:lnTo>
                  <a:pt x="562140" y="130517"/>
                </a:lnTo>
                <a:lnTo>
                  <a:pt x="564057" y="107467"/>
                </a:lnTo>
                <a:close/>
              </a:path>
              <a:path w="2299335" h="339090">
                <a:moveTo>
                  <a:pt x="842530" y="107467"/>
                </a:moveTo>
                <a:lnTo>
                  <a:pt x="840625" y="85953"/>
                </a:lnTo>
                <a:lnTo>
                  <a:pt x="834885" y="66433"/>
                </a:lnTo>
                <a:lnTo>
                  <a:pt x="826897" y="51777"/>
                </a:lnTo>
                <a:lnTo>
                  <a:pt x="825334" y="48907"/>
                </a:lnTo>
                <a:lnTo>
                  <a:pt x="811961" y="33388"/>
                </a:lnTo>
                <a:lnTo>
                  <a:pt x="795058" y="20688"/>
                </a:lnTo>
                <a:lnTo>
                  <a:pt x="787488" y="17284"/>
                </a:lnTo>
                <a:lnTo>
                  <a:pt x="787488" y="107899"/>
                </a:lnTo>
                <a:lnTo>
                  <a:pt x="786599" y="119519"/>
                </a:lnTo>
                <a:lnTo>
                  <a:pt x="764870" y="154165"/>
                </a:lnTo>
                <a:lnTo>
                  <a:pt x="724827" y="162725"/>
                </a:lnTo>
                <a:lnTo>
                  <a:pt x="656513" y="162725"/>
                </a:lnTo>
                <a:lnTo>
                  <a:pt x="656513" y="51777"/>
                </a:lnTo>
                <a:lnTo>
                  <a:pt x="724827" y="51777"/>
                </a:lnTo>
                <a:lnTo>
                  <a:pt x="764730" y="61379"/>
                </a:lnTo>
                <a:lnTo>
                  <a:pt x="786587" y="97218"/>
                </a:lnTo>
                <a:lnTo>
                  <a:pt x="787488" y="107899"/>
                </a:lnTo>
                <a:lnTo>
                  <a:pt x="787488" y="17284"/>
                </a:lnTo>
                <a:lnTo>
                  <a:pt x="774890" y="11607"/>
                </a:lnTo>
                <a:lnTo>
                  <a:pt x="751484" y="6159"/>
                </a:lnTo>
                <a:lnTo>
                  <a:pt x="724827" y="4343"/>
                </a:lnTo>
                <a:lnTo>
                  <a:pt x="601472" y="4343"/>
                </a:lnTo>
                <a:lnTo>
                  <a:pt x="601472" y="334162"/>
                </a:lnTo>
                <a:lnTo>
                  <a:pt x="656513" y="334162"/>
                </a:lnTo>
                <a:lnTo>
                  <a:pt x="656513" y="209943"/>
                </a:lnTo>
                <a:lnTo>
                  <a:pt x="724827" y="209943"/>
                </a:lnTo>
                <a:lnTo>
                  <a:pt x="774814" y="203250"/>
                </a:lnTo>
                <a:lnTo>
                  <a:pt x="811860" y="183184"/>
                </a:lnTo>
                <a:lnTo>
                  <a:pt x="834859" y="150812"/>
                </a:lnTo>
                <a:lnTo>
                  <a:pt x="840613" y="130517"/>
                </a:lnTo>
                <a:lnTo>
                  <a:pt x="842530" y="107467"/>
                </a:lnTo>
                <a:close/>
              </a:path>
              <a:path w="2299335" h="339090">
                <a:moveTo>
                  <a:pt x="1122959" y="323392"/>
                </a:moveTo>
                <a:lnTo>
                  <a:pt x="1057935" y="205803"/>
                </a:lnTo>
                <a:lnTo>
                  <a:pt x="1051382" y="193954"/>
                </a:lnTo>
                <a:lnTo>
                  <a:pt x="1062545" y="188607"/>
                </a:lnTo>
                <a:lnTo>
                  <a:pt x="1072972" y="181406"/>
                </a:lnTo>
                <a:lnTo>
                  <a:pt x="1082675" y="172351"/>
                </a:lnTo>
                <a:lnTo>
                  <a:pt x="1091628" y="161429"/>
                </a:lnTo>
                <a:lnTo>
                  <a:pt x="1093343" y="158597"/>
                </a:lnTo>
                <a:lnTo>
                  <a:pt x="1099146" y="149021"/>
                </a:lnTo>
                <a:lnTo>
                  <a:pt x="1104519" y="135648"/>
                </a:lnTo>
                <a:lnTo>
                  <a:pt x="1107744" y="121285"/>
                </a:lnTo>
                <a:lnTo>
                  <a:pt x="1108824" y="105943"/>
                </a:lnTo>
                <a:lnTo>
                  <a:pt x="1106893" y="82715"/>
                </a:lnTo>
                <a:lnTo>
                  <a:pt x="1091438" y="44958"/>
                </a:lnTo>
                <a:lnTo>
                  <a:pt x="1060932" y="19037"/>
                </a:lnTo>
                <a:lnTo>
                  <a:pt x="1053998" y="16230"/>
                </a:lnTo>
                <a:lnTo>
                  <a:pt x="1053998" y="105943"/>
                </a:lnTo>
                <a:lnTo>
                  <a:pt x="1053045" y="116484"/>
                </a:lnTo>
                <a:lnTo>
                  <a:pt x="1030211" y="149974"/>
                </a:lnTo>
                <a:lnTo>
                  <a:pt x="992644" y="158597"/>
                </a:lnTo>
                <a:lnTo>
                  <a:pt x="934986" y="158597"/>
                </a:lnTo>
                <a:lnTo>
                  <a:pt x="934986" y="51777"/>
                </a:lnTo>
                <a:lnTo>
                  <a:pt x="991336" y="51777"/>
                </a:lnTo>
                <a:lnTo>
                  <a:pt x="1030986" y="60096"/>
                </a:lnTo>
                <a:lnTo>
                  <a:pt x="1053084" y="94221"/>
                </a:lnTo>
                <a:lnTo>
                  <a:pt x="1053998" y="105943"/>
                </a:lnTo>
                <a:lnTo>
                  <a:pt x="1053998" y="16230"/>
                </a:lnTo>
                <a:lnTo>
                  <a:pt x="1040828" y="10871"/>
                </a:lnTo>
                <a:lnTo>
                  <a:pt x="1017638" y="5981"/>
                </a:lnTo>
                <a:lnTo>
                  <a:pt x="991336" y="4343"/>
                </a:lnTo>
                <a:lnTo>
                  <a:pt x="879944" y="4343"/>
                </a:lnTo>
                <a:lnTo>
                  <a:pt x="879944" y="334162"/>
                </a:lnTo>
                <a:lnTo>
                  <a:pt x="934986" y="334162"/>
                </a:lnTo>
                <a:lnTo>
                  <a:pt x="934986" y="205803"/>
                </a:lnTo>
                <a:lnTo>
                  <a:pt x="998956" y="205803"/>
                </a:lnTo>
                <a:lnTo>
                  <a:pt x="1067701" y="334162"/>
                </a:lnTo>
                <a:lnTo>
                  <a:pt x="1122959" y="334162"/>
                </a:lnTo>
                <a:lnTo>
                  <a:pt x="1122959" y="323392"/>
                </a:lnTo>
                <a:close/>
              </a:path>
              <a:path w="2299335" h="339090">
                <a:moveTo>
                  <a:pt x="1415364" y="156641"/>
                </a:moveTo>
                <a:lnTo>
                  <a:pt x="1412786" y="122364"/>
                </a:lnTo>
                <a:lnTo>
                  <a:pt x="1405737" y="91859"/>
                </a:lnTo>
                <a:lnTo>
                  <a:pt x="1394193" y="65138"/>
                </a:lnTo>
                <a:lnTo>
                  <a:pt x="1382712" y="48729"/>
                </a:lnTo>
                <a:lnTo>
                  <a:pt x="1378153" y="42202"/>
                </a:lnTo>
                <a:lnTo>
                  <a:pt x="1360754" y="25908"/>
                </a:lnTo>
                <a:lnTo>
                  <a:pt x="1360754" y="179260"/>
                </a:lnTo>
                <a:lnTo>
                  <a:pt x="1359458" y="204952"/>
                </a:lnTo>
                <a:lnTo>
                  <a:pt x="1349146" y="246341"/>
                </a:lnTo>
                <a:lnTo>
                  <a:pt x="1315173" y="283006"/>
                </a:lnTo>
                <a:lnTo>
                  <a:pt x="1281772" y="290004"/>
                </a:lnTo>
                <a:lnTo>
                  <a:pt x="1264742" y="288251"/>
                </a:lnTo>
                <a:lnTo>
                  <a:pt x="1224013" y="262039"/>
                </a:lnTo>
                <a:lnTo>
                  <a:pt x="1207643" y="227368"/>
                </a:lnTo>
                <a:lnTo>
                  <a:pt x="1202156" y="179260"/>
                </a:lnTo>
                <a:lnTo>
                  <a:pt x="1202270" y="156641"/>
                </a:lnTo>
                <a:lnTo>
                  <a:pt x="1207566" y="111137"/>
                </a:lnTo>
                <a:lnTo>
                  <a:pt x="1235557" y="64452"/>
                </a:lnTo>
                <a:lnTo>
                  <a:pt x="1281341" y="48729"/>
                </a:lnTo>
                <a:lnTo>
                  <a:pt x="1299032" y="50469"/>
                </a:lnTo>
                <a:lnTo>
                  <a:pt x="1339761" y="76581"/>
                </a:lnTo>
                <a:lnTo>
                  <a:pt x="1359446" y="133273"/>
                </a:lnTo>
                <a:lnTo>
                  <a:pt x="1360754" y="179260"/>
                </a:lnTo>
                <a:lnTo>
                  <a:pt x="1360754" y="25908"/>
                </a:lnTo>
                <a:lnTo>
                  <a:pt x="1358442" y="23736"/>
                </a:lnTo>
                <a:lnTo>
                  <a:pt x="1335735" y="10553"/>
                </a:lnTo>
                <a:lnTo>
                  <a:pt x="1310030" y="2628"/>
                </a:lnTo>
                <a:lnTo>
                  <a:pt x="1281341" y="0"/>
                </a:lnTo>
                <a:lnTo>
                  <a:pt x="1253070" y="2679"/>
                </a:lnTo>
                <a:lnTo>
                  <a:pt x="1204772" y="24104"/>
                </a:lnTo>
                <a:lnTo>
                  <a:pt x="1168476" y="66205"/>
                </a:lnTo>
                <a:lnTo>
                  <a:pt x="1149870" y="124396"/>
                </a:lnTo>
                <a:lnTo>
                  <a:pt x="1147546" y="179260"/>
                </a:lnTo>
                <a:lnTo>
                  <a:pt x="1149883" y="214198"/>
                </a:lnTo>
                <a:lnTo>
                  <a:pt x="1168590" y="272554"/>
                </a:lnTo>
                <a:lnTo>
                  <a:pt x="1205090" y="314528"/>
                </a:lnTo>
                <a:lnTo>
                  <a:pt x="1253477" y="335838"/>
                </a:lnTo>
                <a:lnTo>
                  <a:pt x="1281772" y="338518"/>
                </a:lnTo>
                <a:lnTo>
                  <a:pt x="1310703" y="335838"/>
                </a:lnTo>
                <a:lnTo>
                  <a:pt x="1336548" y="327825"/>
                </a:lnTo>
                <a:lnTo>
                  <a:pt x="1359319" y="314464"/>
                </a:lnTo>
                <a:lnTo>
                  <a:pt x="1379029" y="295770"/>
                </a:lnTo>
                <a:lnTo>
                  <a:pt x="1382953" y="290004"/>
                </a:lnTo>
                <a:lnTo>
                  <a:pt x="1394917" y="272453"/>
                </a:lnTo>
                <a:lnTo>
                  <a:pt x="1406271" y="245262"/>
                </a:lnTo>
                <a:lnTo>
                  <a:pt x="1413078" y="214249"/>
                </a:lnTo>
                <a:lnTo>
                  <a:pt x="1415364" y="179260"/>
                </a:lnTo>
                <a:lnTo>
                  <a:pt x="1415364" y="156641"/>
                </a:lnTo>
                <a:close/>
              </a:path>
              <a:path w="2299335" h="339090">
                <a:moveTo>
                  <a:pt x="1729968" y="334162"/>
                </a:moveTo>
                <a:lnTo>
                  <a:pt x="1698256" y="251269"/>
                </a:lnTo>
                <a:lnTo>
                  <a:pt x="1680108" y="203847"/>
                </a:lnTo>
                <a:lnTo>
                  <a:pt x="1633423" y="81800"/>
                </a:lnTo>
                <a:lnTo>
                  <a:pt x="1625434" y="60934"/>
                </a:lnTo>
                <a:lnTo>
                  <a:pt x="1625434" y="203847"/>
                </a:lnTo>
                <a:lnTo>
                  <a:pt x="1536674" y="203847"/>
                </a:lnTo>
                <a:lnTo>
                  <a:pt x="1581048" y="81800"/>
                </a:lnTo>
                <a:lnTo>
                  <a:pt x="1625434" y="203847"/>
                </a:lnTo>
                <a:lnTo>
                  <a:pt x="1625434" y="60934"/>
                </a:lnTo>
                <a:lnTo>
                  <a:pt x="1603781" y="4343"/>
                </a:lnTo>
                <a:lnTo>
                  <a:pt x="1558099" y="4343"/>
                </a:lnTo>
                <a:lnTo>
                  <a:pt x="1432356" y="334162"/>
                </a:lnTo>
                <a:lnTo>
                  <a:pt x="1489240" y="334162"/>
                </a:lnTo>
                <a:lnTo>
                  <a:pt x="1519262" y="251269"/>
                </a:lnTo>
                <a:lnTo>
                  <a:pt x="1642618" y="251269"/>
                </a:lnTo>
                <a:lnTo>
                  <a:pt x="1672856" y="334162"/>
                </a:lnTo>
                <a:lnTo>
                  <a:pt x="1729968" y="334162"/>
                </a:lnTo>
                <a:close/>
              </a:path>
              <a:path w="2299335" h="339090">
                <a:moveTo>
                  <a:pt x="1999780" y="220383"/>
                </a:moveTo>
                <a:lnTo>
                  <a:pt x="1945182" y="220383"/>
                </a:lnTo>
                <a:lnTo>
                  <a:pt x="1941626" y="237667"/>
                </a:lnTo>
                <a:lnTo>
                  <a:pt x="1936965" y="252450"/>
                </a:lnTo>
                <a:lnTo>
                  <a:pt x="1903920" y="287096"/>
                </a:lnTo>
                <a:lnTo>
                  <a:pt x="1872399" y="291312"/>
                </a:lnTo>
                <a:lnTo>
                  <a:pt x="1854403" y="289394"/>
                </a:lnTo>
                <a:lnTo>
                  <a:pt x="1815515" y="260743"/>
                </a:lnTo>
                <a:lnTo>
                  <a:pt x="1798281" y="206705"/>
                </a:lnTo>
                <a:lnTo>
                  <a:pt x="1797126" y="185140"/>
                </a:lnTo>
                <a:lnTo>
                  <a:pt x="1797126" y="153162"/>
                </a:lnTo>
                <a:lnTo>
                  <a:pt x="1802155" y="109702"/>
                </a:lnTo>
                <a:lnTo>
                  <a:pt x="1828520" y="63576"/>
                </a:lnTo>
                <a:lnTo>
                  <a:pt x="1876107" y="47421"/>
                </a:lnTo>
                <a:lnTo>
                  <a:pt x="1891792" y="48514"/>
                </a:lnTo>
                <a:lnTo>
                  <a:pt x="1931631" y="74739"/>
                </a:lnTo>
                <a:lnTo>
                  <a:pt x="1945068" y="118999"/>
                </a:lnTo>
                <a:lnTo>
                  <a:pt x="1999678" y="118999"/>
                </a:lnTo>
                <a:lnTo>
                  <a:pt x="1987740" y="68986"/>
                </a:lnTo>
                <a:lnTo>
                  <a:pt x="1963229" y="31432"/>
                </a:lnTo>
                <a:lnTo>
                  <a:pt x="1926120" y="7861"/>
                </a:lnTo>
                <a:lnTo>
                  <a:pt x="1876107" y="0"/>
                </a:lnTo>
                <a:lnTo>
                  <a:pt x="1846821" y="2641"/>
                </a:lnTo>
                <a:lnTo>
                  <a:pt x="1797926" y="23799"/>
                </a:lnTo>
                <a:lnTo>
                  <a:pt x="1762556" y="65138"/>
                </a:lnTo>
                <a:lnTo>
                  <a:pt x="1744560" y="120777"/>
                </a:lnTo>
                <a:lnTo>
                  <a:pt x="1742300" y="153593"/>
                </a:lnTo>
                <a:lnTo>
                  <a:pt x="1742300" y="187528"/>
                </a:lnTo>
                <a:lnTo>
                  <a:pt x="1751685" y="248831"/>
                </a:lnTo>
                <a:lnTo>
                  <a:pt x="1778533" y="296964"/>
                </a:lnTo>
                <a:lnTo>
                  <a:pt x="1819783" y="328129"/>
                </a:lnTo>
                <a:lnTo>
                  <a:pt x="1872399" y="338518"/>
                </a:lnTo>
                <a:lnTo>
                  <a:pt x="1900466" y="336537"/>
                </a:lnTo>
                <a:lnTo>
                  <a:pt x="1945767" y="320649"/>
                </a:lnTo>
                <a:lnTo>
                  <a:pt x="1976894" y="289407"/>
                </a:lnTo>
                <a:lnTo>
                  <a:pt x="1995284" y="246214"/>
                </a:lnTo>
                <a:lnTo>
                  <a:pt x="1999780" y="220383"/>
                </a:lnTo>
                <a:close/>
              </a:path>
              <a:path w="2299335" h="339090">
                <a:moveTo>
                  <a:pt x="2299081" y="4864"/>
                </a:moveTo>
                <a:lnTo>
                  <a:pt x="2244255" y="4864"/>
                </a:lnTo>
                <a:lnTo>
                  <a:pt x="2244255" y="140754"/>
                </a:lnTo>
                <a:lnTo>
                  <a:pt x="2097620" y="140754"/>
                </a:lnTo>
                <a:lnTo>
                  <a:pt x="2097620" y="4864"/>
                </a:lnTo>
                <a:lnTo>
                  <a:pt x="2042579" y="4864"/>
                </a:lnTo>
                <a:lnTo>
                  <a:pt x="2042579" y="140754"/>
                </a:lnTo>
                <a:lnTo>
                  <a:pt x="2042579" y="187744"/>
                </a:lnTo>
                <a:lnTo>
                  <a:pt x="2042579" y="333794"/>
                </a:lnTo>
                <a:lnTo>
                  <a:pt x="2097620" y="333794"/>
                </a:lnTo>
                <a:lnTo>
                  <a:pt x="2097620" y="187744"/>
                </a:lnTo>
                <a:lnTo>
                  <a:pt x="2244255" y="187744"/>
                </a:lnTo>
                <a:lnTo>
                  <a:pt x="2244255" y="333794"/>
                </a:lnTo>
                <a:lnTo>
                  <a:pt x="2299081" y="333794"/>
                </a:lnTo>
                <a:lnTo>
                  <a:pt x="2299081" y="187744"/>
                </a:lnTo>
                <a:lnTo>
                  <a:pt x="2299081" y="140754"/>
                </a:lnTo>
                <a:lnTo>
                  <a:pt x="2299081" y="4864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254" y="450016"/>
            <a:ext cx="428752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46910" algn="l"/>
              </a:tabLst>
            </a:pPr>
            <a:r>
              <a:rPr dirty="0" spc="-20"/>
              <a:t>SYSTEM	</a:t>
            </a:r>
            <a:r>
              <a:rPr dirty="0" spc="15"/>
              <a:t>APPROACH</a:t>
            </a:r>
          </a:p>
        </p:txBody>
      </p:sp>
      <p:sp>
        <p:nvSpPr>
          <p:cNvPr id="5" name="object 5"/>
          <p:cNvSpPr/>
          <p:nvPr/>
        </p:nvSpPr>
        <p:spPr>
          <a:xfrm>
            <a:off x="589954" y="484994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7254" y="1087350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254" y="1931089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254" y="2774828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254" y="3618567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254" y="4217249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915" y="1135456"/>
            <a:ext cx="2131212" cy="18797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74204" y="1979205"/>
            <a:ext cx="750570" cy="151765"/>
          </a:xfrm>
          <a:custGeom>
            <a:avLst/>
            <a:gdLst/>
            <a:ahLst/>
            <a:cxnLst/>
            <a:rect l="l" t="t" r="r" b="b"/>
            <a:pathLst>
              <a:path w="750569" h="151764">
                <a:moveTo>
                  <a:pt x="23393" y="9334"/>
                </a:moveTo>
                <a:lnTo>
                  <a:pt x="0" y="9334"/>
                </a:lnTo>
                <a:lnTo>
                  <a:pt x="0" y="149504"/>
                </a:lnTo>
                <a:lnTo>
                  <a:pt x="23393" y="149504"/>
                </a:lnTo>
                <a:lnTo>
                  <a:pt x="23393" y="9334"/>
                </a:lnTo>
                <a:close/>
              </a:path>
              <a:path w="750569" h="151764">
                <a:moveTo>
                  <a:pt x="136042" y="80721"/>
                </a:moveTo>
                <a:lnTo>
                  <a:pt x="115417" y="44323"/>
                </a:lnTo>
                <a:lnTo>
                  <a:pt x="101180" y="42062"/>
                </a:lnTo>
                <a:lnTo>
                  <a:pt x="92036" y="42659"/>
                </a:lnTo>
                <a:lnTo>
                  <a:pt x="84416" y="44462"/>
                </a:lnTo>
                <a:lnTo>
                  <a:pt x="78320" y="47447"/>
                </a:lnTo>
                <a:lnTo>
                  <a:pt x="73774" y="51638"/>
                </a:lnTo>
                <a:lnTo>
                  <a:pt x="73406" y="43916"/>
                </a:lnTo>
                <a:lnTo>
                  <a:pt x="51816" y="43916"/>
                </a:lnTo>
                <a:lnTo>
                  <a:pt x="51816" y="149504"/>
                </a:lnTo>
                <a:lnTo>
                  <a:pt x="74460" y="149504"/>
                </a:lnTo>
                <a:lnTo>
                  <a:pt x="74460" y="75907"/>
                </a:lnTo>
                <a:lnTo>
                  <a:pt x="76466" y="71958"/>
                </a:lnTo>
                <a:lnTo>
                  <a:pt x="79349" y="68668"/>
                </a:lnTo>
                <a:lnTo>
                  <a:pt x="86868" y="63360"/>
                </a:lnTo>
                <a:lnTo>
                  <a:pt x="91198" y="62039"/>
                </a:lnTo>
                <a:lnTo>
                  <a:pt x="96100" y="62039"/>
                </a:lnTo>
                <a:lnTo>
                  <a:pt x="101828" y="62039"/>
                </a:lnTo>
                <a:lnTo>
                  <a:pt x="106133" y="63436"/>
                </a:lnTo>
                <a:lnTo>
                  <a:pt x="111861" y="69024"/>
                </a:lnTo>
                <a:lnTo>
                  <a:pt x="113296" y="73939"/>
                </a:lnTo>
                <a:lnTo>
                  <a:pt x="113296" y="149504"/>
                </a:lnTo>
                <a:lnTo>
                  <a:pt x="136042" y="149504"/>
                </a:lnTo>
                <a:lnTo>
                  <a:pt x="136042" y="80721"/>
                </a:lnTo>
                <a:close/>
              </a:path>
              <a:path w="750569" h="151764">
                <a:moveTo>
                  <a:pt x="210820" y="2070"/>
                </a:moveTo>
                <a:lnTo>
                  <a:pt x="204965" y="685"/>
                </a:lnTo>
                <a:lnTo>
                  <a:pt x="200050" y="0"/>
                </a:lnTo>
                <a:lnTo>
                  <a:pt x="196075" y="0"/>
                </a:lnTo>
                <a:lnTo>
                  <a:pt x="163004" y="20370"/>
                </a:lnTo>
                <a:lnTo>
                  <a:pt x="160477" y="35496"/>
                </a:lnTo>
                <a:lnTo>
                  <a:pt x="160477" y="43916"/>
                </a:lnTo>
                <a:lnTo>
                  <a:pt x="144665" y="43916"/>
                </a:lnTo>
                <a:lnTo>
                  <a:pt x="144665" y="62598"/>
                </a:lnTo>
                <a:lnTo>
                  <a:pt x="160477" y="62598"/>
                </a:lnTo>
                <a:lnTo>
                  <a:pt x="160477" y="149504"/>
                </a:lnTo>
                <a:lnTo>
                  <a:pt x="183134" y="149504"/>
                </a:lnTo>
                <a:lnTo>
                  <a:pt x="183134" y="62598"/>
                </a:lnTo>
                <a:lnTo>
                  <a:pt x="204393" y="62598"/>
                </a:lnTo>
                <a:lnTo>
                  <a:pt x="204393" y="43916"/>
                </a:lnTo>
                <a:lnTo>
                  <a:pt x="183134" y="43916"/>
                </a:lnTo>
                <a:lnTo>
                  <a:pt x="183286" y="25298"/>
                </a:lnTo>
                <a:lnTo>
                  <a:pt x="188150" y="20154"/>
                </a:lnTo>
                <a:lnTo>
                  <a:pt x="201129" y="20154"/>
                </a:lnTo>
                <a:lnTo>
                  <a:pt x="205054" y="20624"/>
                </a:lnTo>
                <a:lnTo>
                  <a:pt x="209524" y="21590"/>
                </a:lnTo>
                <a:lnTo>
                  <a:pt x="210820" y="2070"/>
                </a:lnTo>
                <a:close/>
              </a:path>
              <a:path w="750569" h="151764">
                <a:moveTo>
                  <a:pt x="310984" y="94767"/>
                </a:moveTo>
                <a:lnTo>
                  <a:pt x="310057" y="84035"/>
                </a:lnTo>
                <a:lnTo>
                  <a:pt x="307543" y="74193"/>
                </a:lnTo>
                <a:lnTo>
                  <a:pt x="303441" y="65265"/>
                </a:lnTo>
                <a:lnTo>
                  <a:pt x="300901" y="61671"/>
                </a:lnTo>
                <a:lnTo>
                  <a:pt x="297764" y="57226"/>
                </a:lnTo>
                <a:lnTo>
                  <a:pt x="290703" y="50596"/>
                </a:lnTo>
                <a:lnTo>
                  <a:pt x="288239" y="49187"/>
                </a:lnTo>
                <a:lnTo>
                  <a:pt x="288239" y="86448"/>
                </a:lnTo>
                <a:lnTo>
                  <a:pt x="288175" y="107467"/>
                </a:lnTo>
                <a:lnTo>
                  <a:pt x="285991" y="115417"/>
                </a:lnTo>
                <a:lnTo>
                  <a:pt x="277355" y="128485"/>
                </a:lnTo>
                <a:lnTo>
                  <a:pt x="271043" y="131749"/>
                </a:lnTo>
                <a:lnTo>
                  <a:pt x="254190" y="131749"/>
                </a:lnTo>
                <a:lnTo>
                  <a:pt x="237020" y="86448"/>
                </a:lnTo>
                <a:lnTo>
                  <a:pt x="239153" y="78460"/>
                </a:lnTo>
                <a:lnTo>
                  <a:pt x="243446" y="71742"/>
                </a:lnTo>
                <a:lnTo>
                  <a:pt x="247764" y="65024"/>
                </a:lnTo>
                <a:lnTo>
                  <a:pt x="254127" y="61671"/>
                </a:lnTo>
                <a:lnTo>
                  <a:pt x="271018" y="61671"/>
                </a:lnTo>
                <a:lnTo>
                  <a:pt x="277406" y="65024"/>
                </a:lnTo>
                <a:lnTo>
                  <a:pt x="281724" y="71742"/>
                </a:lnTo>
                <a:lnTo>
                  <a:pt x="286067" y="78460"/>
                </a:lnTo>
                <a:lnTo>
                  <a:pt x="262534" y="42062"/>
                </a:lnTo>
                <a:lnTo>
                  <a:pt x="251980" y="43027"/>
                </a:lnTo>
                <a:lnTo>
                  <a:pt x="217601" y="74777"/>
                </a:lnTo>
                <a:lnTo>
                  <a:pt x="214388" y="98094"/>
                </a:lnTo>
                <a:lnTo>
                  <a:pt x="215176" y="108737"/>
                </a:lnTo>
                <a:lnTo>
                  <a:pt x="234442" y="142697"/>
                </a:lnTo>
                <a:lnTo>
                  <a:pt x="262724" y="151358"/>
                </a:lnTo>
                <a:lnTo>
                  <a:pt x="273278" y="150393"/>
                </a:lnTo>
                <a:lnTo>
                  <a:pt x="282676" y="147510"/>
                </a:lnTo>
                <a:lnTo>
                  <a:pt x="290918" y="142697"/>
                </a:lnTo>
                <a:lnTo>
                  <a:pt x="297992" y="135966"/>
                </a:lnTo>
                <a:lnTo>
                  <a:pt x="300926" y="131749"/>
                </a:lnTo>
                <a:lnTo>
                  <a:pt x="303682" y="127800"/>
                </a:lnTo>
                <a:lnTo>
                  <a:pt x="307733" y="118732"/>
                </a:lnTo>
                <a:lnTo>
                  <a:pt x="310172" y="108737"/>
                </a:lnTo>
                <a:lnTo>
                  <a:pt x="310972" y="98094"/>
                </a:lnTo>
                <a:lnTo>
                  <a:pt x="310984" y="94767"/>
                </a:lnTo>
                <a:close/>
              </a:path>
              <a:path w="750569" h="151764">
                <a:moveTo>
                  <a:pt x="384187" y="44373"/>
                </a:moveTo>
                <a:lnTo>
                  <a:pt x="380885" y="42837"/>
                </a:lnTo>
                <a:lnTo>
                  <a:pt x="377444" y="42062"/>
                </a:lnTo>
                <a:lnTo>
                  <a:pt x="362458" y="42062"/>
                </a:lnTo>
                <a:lnTo>
                  <a:pt x="355371" y="44335"/>
                </a:lnTo>
                <a:lnTo>
                  <a:pt x="352564" y="48856"/>
                </a:lnTo>
                <a:lnTo>
                  <a:pt x="352386" y="43916"/>
                </a:lnTo>
                <a:lnTo>
                  <a:pt x="330288" y="43916"/>
                </a:lnTo>
                <a:lnTo>
                  <a:pt x="330288" y="149504"/>
                </a:lnTo>
                <a:lnTo>
                  <a:pt x="352933" y="149504"/>
                </a:lnTo>
                <a:lnTo>
                  <a:pt x="352933" y="76276"/>
                </a:lnTo>
                <a:lnTo>
                  <a:pt x="356387" y="68135"/>
                </a:lnTo>
                <a:lnTo>
                  <a:pt x="363080" y="64071"/>
                </a:lnTo>
                <a:lnTo>
                  <a:pt x="372999" y="64071"/>
                </a:lnTo>
                <a:lnTo>
                  <a:pt x="375831" y="64071"/>
                </a:lnTo>
                <a:lnTo>
                  <a:pt x="379539" y="64516"/>
                </a:lnTo>
                <a:lnTo>
                  <a:pt x="384098" y="65417"/>
                </a:lnTo>
                <a:lnTo>
                  <a:pt x="384187" y="44373"/>
                </a:lnTo>
                <a:close/>
              </a:path>
              <a:path w="750569" h="151764">
                <a:moveTo>
                  <a:pt x="542836" y="80987"/>
                </a:moveTo>
                <a:lnTo>
                  <a:pt x="521817" y="44424"/>
                </a:lnTo>
                <a:lnTo>
                  <a:pt x="506501" y="42062"/>
                </a:lnTo>
                <a:lnTo>
                  <a:pt x="498792" y="42062"/>
                </a:lnTo>
                <a:lnTo>
                  <a:pt x="492074" y="43649"/>
                </a:lnTo>
                <a:lnTo>
                  <a:pt x="480644" y="49999"/>
                </a:lnTo>
                <a:lnTo>
                  <a:pt x="476910" y="52857"/>
                </a:lnTo>
                <a:lnTo>
                  <a:pt x="475157" y="55384"/>
                </a:lnTo>
                <a:lnTo>
                  <a:pt x="473583" y="52108"/>
                </a:lnTo>
                <a:lnTo>
                  <a:pt x="470039" y="49072"/>
                </a:lnTo>
                <a:lnTo>
                  <a:pt x="459041" y="43472"/>
                </a:lnTo>
                <a:lnTo>
                  <a:pt x="452869" y="42062"/>
                </a:lnTo>
                <a:lnTo>
                  <a:pt x="446036" y="42062"/>
                </a:lnTo>
                <a:lnTo>
                  <a:pt x="436816" y="42583"/>
                </a:lnTo>
                <a:lnTo>
                  <a:pt x="429209" y="44145"/>
                </a:lnTo>
                <a:lnTo>
                  <a:pt x="423240" y="46748"/>
                </a:lnTo>
                <a:lnTo>
                  <a:pt x="418896" y="50393"/>
                </a:lnTo>
                <a:lnTo>
                  <a:pt x="418655" y="43916"/>
                </a:lnTo>
                <a:lnTo>
                  <a:pt x="396938" y="43916"/>
                </a:lnTo>
                <a:lnTo>
                  <a:pt x="396938" y="149504"/>
                </a:lnTo>
                <a:lnTo>
                  <a:pt x="419684" y="149504"/>
                </a:lnTo>
                <a:lnTo>
                  <a:pt x="419684" y="74015"/>
                </a:lnTo>
                <a:lnTo>
                  <a:pt x="423164" y="66027"/>
                </a:lnTo>
                <a:lnTo>
                  <a:pt x="429907" y="62039"/>
                </a:lnTo>
                <a:lnTo>
                  <a:pt x="439928" y="62039"/>
                </a:lnTo>
                <a:lnTo>
                  <a:pt x="445719" y="62039"/>
                </a:lnTo>
                <a:lnTo>
                  <a:pt x="450265" y="63436"/>
                </a:lnTo>
                <a:lnTo>
                  <a:pt x="456869" y="69049"/>
                </a:lnTo>
                <a:lnTo>
                  <a:pt x="458508" y="73939"/>
                </a:lnTo>
                <a:lnTo>
                  <a:pt x="458508" y="149504"/>
                </a:lnTo>
                <a:lnTo>
                  <a:pt x="481164" y="149504"/>
                </a:lnTo>
                <a:lnTo>
                  <a:pt x="481164" y="80479"/>
                </a:lnTo>
                <a:lnTo>
                  <a:pt x="481723" y="75361"/>
                </a:lnTo>
                <a:lnTo>
                  <a:pt x="483730" y="71018"/>
                </a:lnTo>
                <a:lnTo>
                  <a:pt x="490626" y="63842"/>
                </a:lnTo>
                <a:lnTo>
                  <a:pt x="495401" y="62039"/>
                </a:lnTo>
                <a:lnTo>
                  <a:pt x="507390" y="62039"/>
                </a:lnTo>
                <a:lnTo>
                  <a:pt x="511949" y="63296"/>
                </a:lnTo>
                <a:lnTo>
                  <a:pt x="518464" y="68326"/>
                </a:lnTo>
                <a:lnTo>
                  <a:pt x="520090" y="73317"/>
                </a:lnTo>
                <a:lnTo>
                  <a:pt x="520090" y="149504"/>
                </a:lnTo>
                <a:lnTo>
                  <a:pt x="542836" y="149504"/>
                </a:lnTo>
                <a:lnTo>
                  <a:pt x="542836" y="80987"/>
                </a:lnTo>
                <a:close/>
              </a:path>
              <a:path w="750569" h="151764">
                <a:moveTo>
                  <a:pt x="650189" y="93840"/>
                </a:moveTo>
                <a:lnTo>
                  <a:pt x="639648" y="57048"/>
                </a:lnTo>
                <a:lnTo>
                  <a:pt x="627532" y="46723"/>
                </a:lnTo>
                <a:lnTo>
                  <a:pt x="627532" y="86220"/>
                </a:lnTo>
                <a:lnTo>
                  <a:pt x="583438" y="84785"/>
                </a:lnTo>
                <a:lnTo>
                  <a:pt x="584263" y="78219"/>
                </a:lnTo>
                <a:lnTo>
                  <a:pt x="586778" y="72732"/>
                </a:lnTo>
                <a:lnTo>
                  <a:pt x="595198" y="63881"/>
                </a:lnTo>
                <a:lnTo>
                  <a:pt x="600290" y="61671"/>
                </a:lnTo>
                <a:lnTo>
                  <a:pt x="613981" y="61671"/>
                </a:lnTo>
                <a:lnTo>
                  <a:pt x="619340" y="64236"/>
                </a:lnTo>
                <a:lnTo>
                  <a:pt x="622363" y="69392"/>
                </a:lnTo>
                <a:lnTo>
                  <a:pt x="625411" y="74536"/>
                </a:lnTo>
                <a:lnTo>
                  <a:pt x="627138" y="80187"/>
                </a:lnTo>
                <a:lnTo>
                  <a:pt x="627532" y="86220"/>
                </a:lnTo>
                <a:lnTo>
                  <a:pt x="627532" y="46723"/>
                </a:lnTo>
                <a:lnTo>
                  <a:pt x="626059" y="45808"/>
                </a:lnTo>
                <a:lnTo>
                  <a:pt x="616940" y="43002"/>
                </a:lnTo>
                <a:lnTo>
                  <a:pt x="606272" y="42062"/>
                </a:lnTo>
                <a:lnTo>
                  <a:pt x="598233" y="42062"/>
                </a:lnTo>
                <a:lnTo>
                  <a:pt x="566331" y="67119"/>
                </a:lnTo>
                <a:lnTo>
                  <a:pt x="559765" y="100228"/>
                </a:lnTo>
                <a:lnTo>
                  <a:pt x="560590" y="110858"/>
                </a:lnTo>
                <a:lnTo>
                  <a:pt x="588594" y="147751"/>
                </a:lnTo>
                <a:lnTo>
                  <a:pt x="608495" y="151358"/>
                </a:lnTo>
                <a:lnTo>
                  <a:pt x="615924" y="150964"/>
                </a:lnTo>
                <a:lnTo>
                  <a:pt x="649820" y="128651"/>
                </a:lnTo>
                <a:lnTo>
                  <a:pt x="635254" y="117094"/>
                </a:lnTo>
                <a:lnTo>
                  <a:pt x="631190" y="122428"/>
                </a:lnTo>
                <a:lnTo>
                  <a:pt x="627240" y="126225"/>
                </a:lnTo>
                <a:lnTo>
                  <a:pt x="619633" y="130721"/>
                </a:lnTo>
                <a:lnTo>
                  <a:pt x="614959" y="131851"/>
                </a:lnTo>
                <a:lnTo>
                  <a:pt x="601192" y="131851"/>
                </a:lnTo>
                <a:lnTo>
                  <a:pt x="594702" y="128917"/>
                </a:lnTo>
                <a:lnTo>
                  <a:pt x="585203" y="117208"/>
                </a:lnTo>
                <a:lnTo>
                  <a:pt x="582752" y="110947"/>
                </a:lnTo>
                <a:lnTo>
                  <a:pt x="582599" y="104292"/>
                </a:lnTo>
                <a:lnTo>
                  <a:pt x="650189" y="104292"/>
                </a:lnTo>
                <a:lnTo>
                  <a:pt x="650189" y="93840"/>
                </a:lnTo>
                <a:close/>
              </a:path>
              <a:path w="750569" h="151764">
                <a:moveTo>
                  <a:pt x="750252" y="1943"/>
                </a:moveTo>
                <a:lnTo>
                  <a:pt x="727506" y="1943"/>
                </a:lnTo>
                <a:lnTo>
                  <a:pt x="727506" y="49136"/>
                </a:lnTo>
                <a:lnTo>
                  <a:pt x="727506" y="74193"/>
                </a:lnTo>
                <a:lnTo>
                  <a:pt x="727506" y="118859"/>
                </a:lnTo>
                <a:lnTo>
                  <a:pt x="723074" y="127152"/>
                </a:lnTo>
                <a:lnTo>
                  <a:pt x="716102" y="131292"/>
                </a:lnTo>
                <a:lnTo>
                  <a:pt x="698423" y="131292"/>
                </a:lnTo>
                <a:lnTo>
                  <a:pt x="692416" y="128066"/>
                </a:lnTo>
                <a:lnTo>
                  <a:pt x="684834" y="115189"/>
                </a:lnTo>
                <a:lnTo>
                  <a:pt x="682942" y="107251"/>
                </a:lnTo>
                <a:lnTo>
                  <a:pt x="682942" y="86448"/>
                </a:lnTo>
                <a:lnTo>
                  <a:pt x="684860" y="78447"/>
                </a:lnTo>
                <a:lnTo>
                  <a:pt x="692505" y="65316"/>
                </a:lnTo>
                <a:lnTo>
                  <a:pt x="698538" y="62039"/>
                </a:lnTo>
                <a:lnTo>
                  <a:pt x="716229" y="62039"/>
                </a:lnTo>
                <a:lnTo>
                  <a:pt x="723138" y="66090"/>
                </a:lnTo>
                <a:lnTo>
                  <a:pt x="727506" y="74193"/>
                </a:lnTo>
                <a:lnTo>
                  <a:pt x="727506" y="49136"/>
                </a:lnTo>
                <a:lnTo>
                  <a:pt x="723696" y="46050"/>
                </a:lnTo>
                <a:lnTo>
                  <a:pt x="718261" y="43840"/>
                </a:lnTo>
                <a:lnTo>
                  <a:pt x="711212" y="42506"/>
                </a:lnTo>
                <a:lnTo>
                  <a:pt x="702551" y="42062"/>
                </a:lnTo>
                <a:lnTo>
                  <a:pt x="693432" y="43002"/>
                </a:lnTo>
                <a:lnTo>
                  <a:pt x="663105" y="74193"/>
                </a:lnTo>
                <a:lnTo>
                  <a:pt x="660196" y="95885"/>
                </a:lnTo>
                <a:lnTo>
                  <a:pt x="660196" y="98564"/>
                </a:lnTo>
                <a:lnTo>
                  <a:pt x="671893" y="136194"/>
                </a:lnTo>
                <a:lnTo>
                  <a:pt x="702360" y="151358"/>
                </a:lnTo>
                <a:lnTo>
                  <a:pt x="711365" y="150837"/>
                </a:lnTo>
                <a:lnTo>
                  <a:pt x="718756" y="149301"/>
                </a:lnTo>
                <a:lnTo>
                  <a:pt x="724535" y="146723"/>
                </a:lnTo>
                <a:lnTo>
                  <a:pt x="728713" y="143129"/>
                </a:lnTo>
                <a:lnTo>
                  <a:pt x="729170" y="149504"/>
                </a:lnTo>
                <a:lnTo>
                  <a:pt x="750252" y="149504"/>
                </a:lnTo>
                <a:lnTo>
                  <a:pt x="750252" y="143129"/>
                </a:lnTo>
                <a:lnTo>
                  <a:pt x="750252" y="131292"/>
                </a:lnTo>
                <a:lnTo>
                  <a:pt x="750252" y="62039"/>
                </a:lnTo>
                <a:lnTo>
                  <a:pt x="750252" y="49136"/>
                </a:lnTo>
                <a:lnTo>
                  <a:pt x="750252" y="194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9954" y="1928205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2655" y="1986686"/>
            <a:ext cx="685165" cy="144145"/>
          </a:xfrm>
          <a:custGeom>
            <a:avLst/>
            <a:gdLst/>
            <a:ahLst/>
            <a:cxnLst/>
            <a:rect l="l" t="t" r="r" b="b"/>
            <a:pathLst>
              <a:path w="685164" h="144144">
                <a:moveTo>
                  <a:pt x="109435" y="93662"/>
                </a:moveTo>
                <a:lnTo>
                  <a:pt x="86220" y="93662"/>
                </a:lnTo>
                <a:lnTo>
                  <a:pt x="84531" y="104178"/>
                </a:lnTo>
                <a:lnTo>
                  <a:pt x="81572" y="111836"/>
                </a:lnTo>
                <a:lnTo>
                  <a:pt x="73152" y="121424"/>
                </a:lnTo>
                <a:lnTo>
                  <a:pt x="65811" y="123812"/>
                </a:lnTo>
                <a:lnTo>
                  <a:pt x="55295" y="123812"/>
                </a:lnTo>
                <a:lnTo>
                  <a:pt x="25260" y="96266"/>
                </a:lnTo>
                <a:lnTo>
                  <a:pt x="23304" y="78689"/>
                </a:lnTo>
                <a:lnTo>
                  <a:pt x="23304" y="65100"/>
                </a:lnTo>
                <a:lnTo>
                  <a:pt x="36652" y="27025"/>
                </a:lnTo>
                <a:lnTo>
                  <a:pt x="56870" y="20167"/>
                </a:lnTo>
                <a:lnTo>
                  <a:pt x="66421" y="20167"/>
                </a:lnTo>
                <a:lnTo>
                  <a:pt x="73317" y="22631"/>
                </a:lnTo>
                <a:lnTo>
                  <a:pt x="81788" y="32486"/>
                </a:lnTo>
                <a:lnTo>
                  <a:pt x="84670" y="40170"/>
                </a:lnTo>
                <a:lnTo>
                  <a:pt x="86182" y="50584"/>
                </a:lnTo>
                <a:lnTo>
                  <a:pt x="109385" y="50584"/>
                </a:lnTo>
                <a:lnTo>
                  <a:pt x="93903" y="13360"/>
                </a:lnTo>
                <a:lnTo>
                  <a:pt x="56870" y="0"/>
                </a:lnTo>
                <a:lnTo>
                  <a:pt x="44424" y="1130"/>
                </a:lnTo>
                <a:lnTo>
                  <a:pt x="8610" y="27686"/>
                </a:lnTo>
                <a:lnTo>
                  <a:pt x="0" y="65278"/>
                </a:lnTo>
                <a:lnTo>
                  <a:pt x="0" y="79705"/>
                </a:lnTo>
                <a:lnTo>
                  <a:pt x="15405" y="126212"/>
                </a:lnTo>
                <a:lnTo>
                  <a:pt x="55295" y="143878"/>
                </a:lnTo>
                <a:lnTo>
                  <a:pt x="67221" y="143027"/>
                </a:lnTo>
                <a:lnTo>
                  <a:pt x="99707" y="122999"/>
                </a:lnTo>
                <a:lnTo>
                  <a:pt x="109435" y="93662"/>
                </a:lnTo>
                <a:close/>
              </a:path>
              <a:path w="685164" h="144144">
                <a:moveTo>
                  <a:pt x="216573" y="87287"/>
                </a:moveTo>
                <a:lnTo>
                  <a:pt x="203339" y="49745"/>
                </a:lnTo>
                <a:lnTo>
                  <a:pt x="193827" y="41706"/>
                </a:lnTo>
                <a:lnTo>
                  <a:pt x="193827" y="78968"/>
                </a:lnTo>
                <a:lnTo>
                  <a:pt x="193763" y="99987"/>
                </a:lnTo>
                <a:lnTo>
                  <a:pt x="191566" y="107937"/>
                </a:lnTo>
                <a:lnTo>
                  <a:pt x="182943" y="121005"/>
                </a:lnTo>
                <a:lnTo>
                  <a:pt x="176618" y="124269"/>
                </a:lnTo>
                <a:lnTo>
                  <a:pt x="159766" y="124269"/>
                </a:lnTo>
                <a:lnTo>
                  <a:pt x="142595" y="78968"/>
                </a:lnTo>
                <a:lnTo>
                  <a:pt x="144741" y="70980"/>
                </a:lnTo>
                <a:lnTo>
                  <a:pt x="149021" y="64262"/>
                </a:lnTo>
                <a:lnTo>
                  <a:pt x="153339" y="57543"/>
                </a:lnTo>
                <a:lnTo>
                  <a:pt x="159702" y="54190"/>
                </a:lnTo>
                <a:lnTo>
                  <a:pt x="176593" y="54190"/>
                </a:lnTo>
                <a:lnTo>
                  <a:pt x="182994" y="57543"/>
                </a:lnTo>
                <a:lnTo>
                  <a:pt x="187299" y="64262"/>
                </a:lnTo>
                <a:lnTo>
                  <a:pt x="191643" y="70980"/>
                </a:lnTo>
                <a:lnTo>
                  <a:pt x="168122" y="34582"/>
                </a:lnTo>
                <a:lnTo>
                  <a:pt x="157556" y="35547"/>
                </a:lnTo>
                <a:lnTo>
                  <a:pt x="123177" y="67297"/>
                </a:lnTo>
                <a:lnTo>
                  <a:pt x="119964" y="90614"/>
                </a:lnTo>
                <a:lnTo>
                  <a:pt x="120751" y="101257"/>
                </a:lnTo>
                <a:lnTo>
                  <a:pt x="140017" y="135216"/>
                </a:lnTo>
                <a:lnTo>
                  <a:pt x="168300" y="143878"/>
                </a:lnTo>
                <a:lnTo>
                  <a:pt x="178866" y="142913"/>
                </a:lnTo>
                <a:lnTo>
                  <a:pt x="188264" y="140030"/>
                </a:lnTo>
                <a:lnTo>
                  <a:pt x="196494" y="135216"/>
                </a:lnTo>
                <a:lnTo>
                  <a:pt x="203581" y="128485"/>
                </a:lnTo>
                <a:lnTo>
                  <a:pt x="206502" y="124269"/>
                </a:lnTo>
                <a:lnTo>
                  <a:pt x="209257" y="120319"/>
                </a:lnTo>
                <a:lnTo>
                  <a:pt x="213321" y="111252"/>
                </a:lnTo>
                <a:lnTo>
                  <a:pt x="215760" y="101257"/>
                </a:lnTo>
                <a:lnTo>
                  <a:pt x="216547" y="90614"/>
                </a:lnTo>
                <a:lnTo>
                  <a:pt x="216573" y="87287"/>
                </a:lnTo>
                <a:close/>
              </a:path>
              <a:path w="685164" h="144144">
                <a:moveTo>
                  <a:pt x="320103" y="73240"/>
                </a:moveTo>
                <a:lnTo>
                  <a:pt x="299466" y="36842"/>
                </a:lnTo>
                <a:lnTo>
                  <a:pt x="285242" y="34582"/>
                </a:lnTo>
                <a:lnTo>
                  <a:pt x="276085" y="35179"/>
                </a:lnTo>
                <a:lnTo>
                  <a:pt x="268465" y="36982"/>
                </a:lnTo>
                <a:lnTo>
                  <a:pt x="262382" y="39966"/>
                </a:lnTo>
                <a:lnTo>
                  <a:pt x="257822" y="44157"/>
                </a:lnTo>
                <a:lnTo>
                  <a:pt x="257454" y="36436"/>
                </a:lnTo>
                <a:lnTo>
                  <a:pt x="235864" y="36436"/>
                </a:lnTo>
                <a:lnTo>
                  <a:pt x="235864" y="142024"/>
                </a:lnTo>
                <a:lnTo>
                  <a:pt x="258521" y="142024"/>
                </a:lnTo>
                <a:lnTo>
                  <a:pt x="258521" y="68427"/>
                </a:lnTo>
                <a:lnTo>
                  <a:pt x="260527" y="64477"/>
                </a:lnTo>
                <a:lnTo>
                  <a:pt x="263398" y="61188"/>
                </a:lnTo>
                <a:lnTo>
                  <a:pt x="270929" y="55880"/>
                </a:lnTo>
                <a:lnTo>
                  <a:pt x="275259" y="54559"/>
                </a:lnTo>
                <a:lnTo>
                  <a:pt x="280149" y="54559"/>
                </a:lnTo>
                <a:lnTo>
                  <a:pt x="285889" y="54559"/>
                </a:lnTo>
                <a:lnTo>
                  <a:pt x="290182" y="55956"/>
                </a:lnTo>
                <a:lnTo>
                  <a:pt x="295922" y="61544"/>
                </a:lnTo>
                <a:lnTo>
                  <a:pt x="297357" y="66459"/>
                </a:lnTo>
                <a:lnTo>
                  <a:pt x="297357" y="142024"/>
                </a:lnTo>
                <a:lnTo>
                  <a:pt x="320103" y="142024"/>
                </a:lnTo>
                <a:lnTo>
                  <a:pt x="320103" y="73240"/>
                </a:lnTo>
                <a:close/>
              </a:path>
              <a:path w="685164" h="144144">
                <a:moveTo>
                  <a:pt x="417017" y="102298"/>
                </a:moveTo>
                <a:lnTo>
                  <a:pt x="378421" y="78740"/>
                </a:lnTo>
                <a:lnTo>
                  <a:pt x="369506" y="76733"/>
                </a:lnTo>
                <a:lnTo>
                  <a:pt x="363880" y="74815"/>
                </a:lnTo>
                <a:lnTo>
                  <a:pt x="359206" y="71158"/>
                </a:lnTo>
                <a:lnTo>
                  <a:pt x="358025" y="68821"/>
                </a:lnTo>
                <a:lnTo>
                  <a:pt x="358025" y="63220"/>
                </a:lnTo>
                <a:lnTo>
                  <a:pt x="359295" y="60553"/>
                </a:lnTo>
                <a:lnTo>
                  <a:pt x="364375" y="55460"/>
                </a:lnTo>
                <a:lnTo>
                  <a:pt x="368820" y="54190"/>
                </a:lnTo>
                <a:lnTo>
                  <a:pt x="381088" y="54190"/>
                </a:lnTo>
                <a:lnTo>
                  <a:pt x="385597" y="55753"/>
                </a:lnTo>
                <a:lnTo>
                  <a:pt x="391795" y="62014"/>
                </a:lnTo>
                <a:lnTo>
                  <a:pt x="393344" y="66179"/>
                </a:lnTo>
                <a:lnTo>
                  <a:pt x="393344" y="71386"/>
                </a:lnTo>
                <a:lnTo>
                  <a:pt x="416001" y="71386"/>
                </a:lnTo>
                <a:lnTo>
                  <a:pt x="392112" y="37071"/>
                </a:lnTo>
                <a:lnTo>
                  <a:pt x="375132" y="34582"/>
                </a:lnTo>
                <a:lnTo>
                  <a:pt x="366636" y="35179"/>
                </a:lnTo>
                <a:lnTo>
                  <a:pt x="335280" y="57823"/>
                </a:lnTo>
                <a:lnTo>
                  <a:pt x="335280" y="75882"/>
                </a:lnTo>
                <a:lnTo>
                  <a:pt x="374027" y="98247"/>
                </a:lnTo>
                <a:lnTo>
                  <a:pt x="383120" y="100088"/>
                </a:lnTo>
                <a:lnTo>
                  <a:pt x="388772" y="102235"/>
                </a:lnTo>
                <a:lnTo>
                  <a:pt x="393242" y="107111"/>
                </a:lnTo>
                <a:lnTo>
                  <a:pt x="394373" y="109791"/>
                </a:lnTo>
                <a:lnTo>
                  <a:pt x="394373" y="112712"/>
                </a:lnTo>
                <a:lnTo>
                  <a:pt x="394373" y="115925"/>
                </a:lnTo>
                <a:lnTo>
                  <a:pt x="392823" y="118643"/>
                </a:lnTo>
                <a:lnTo>
                  <a:pt x="386664" y="123151"/>
                </a:lnTo>
                <a:lnTo>
                  <a:pt x="381952" y="124269"/>
                </a:lnTo>
                <a:lnTo>
                  <a:pt x="370763" y="124269"/>
                </a:lnTo>
                <a:lnTo>
                  <a:pt x="366115" y="123113"/>
                </a:lnTo>
                <a:lnTo>
                  <a:pt x="357276" y="118465"/>
                </a:lnTo>
                <a:lnTo>
                  <a:pt x="354876" y="113398"/>
                </a:lnTo>
                <a:lnTo>
                  <a:pt x="354469" y="105600"/>
                </a:lnTo>
                <a:lnTo>
                  <a:pt x="331863" y="105600"/>
                </a:lnTo>
                <a:lnTo>
                  <a:pt x="357009" y="141135"/>
                </a:lnTo>
                <a:lnTo>
                  <a:pt x="375602" y="143878"/>
                </a:lnTo>
                <a:lnTo>
                  <a:pt x="384378" y="143319"/>
                </a:lnTo>
                <a:lnTo>
                  <a:pt x="416306" y="118351"/>
                </a:lnTo>
                <a:lnTo>
                  <a:pt x="417017" y="111417"/>
                </a:lnTo>
                <a:lnTo>
                  <a:pt x="417017" y="102298"/>
                </a:lnTo>
                <a:close/>
              </a:path>
              <a:path w="685164" h="144144">
                <a:moveTo>
                  <a:pt x="522351" y="86360"/>
                </a:moveTo>
                <a:lnTo>
                  <a:pt x="521881" y="78879"/>
                </a:lnTo>
                <a:lnTo>
                  <a:pt x="521703" y="75869"/>
                </a:lnTo>
                <a:lnTo>
                  <a:pt x="519722" y="66230"/>
                </a:lnTo>
                <a:lnTo>
                  <a:pt x="516432" y="57467"/>
                </a:lnTo>
                <a:lnTo>
                  <a:pt x="514515" y="54190"/>
                </a:lnTo>
                <a:lnTo>
                  <a:pt x="511810" y="49568"/>
                </a:lnTo>
                <a:lnTo>
                  <a:pt x="505790" y="43014"/>
                </a:lnTo>
                <a:lnTo>
                  <a:pt x="499694" y="39243"/>
                </a:lnTo>
                <a:lnTo>
                  <a:pt x="499694" y="78740"/>
                </a:lnTo>
                <a:lnTo>
                  <a:pt x="455599" y="77304"/>
                </a:lnTo>
                <a:lnTo>
                  <a:pt x="456425" y="70739"/>
                </a:lnTo>
                <a:lnTo>
                  <a:pt x="458939" y="65252"/>
                </a:lnTo>
                <a:lnTo>
                  <a:pt x="467360" y="56400"/>
                </a:lnTo>
                <a:lnTo>
                  <a:pt x="472452" y="54190"/>
                </a:lnTo>
                <a:lnTo>
                  <a:pt x="486143" y="54190"/>
                </a:lnTo>
                <a:lnTo>
                  <a:pt x="491502" y="56756"/>
                </a:lnTo>
                <a:lnTo>
                  <a:pt x="494525" y="61912"/>
                </a:lnTo>
                <a:lnTo>
                  <a:pt x="497573" y="67056"/>
                </a:lnTo>
                <a:lnTo>
                  <a:pt x="499300" y="72707"/>
                </a:lnTo>
                <a:lnTo>
                  <a:pt x="499694" y="78740"/>
                </a:lnTo>
                <a:lnTo>
                  <a:pt x="499694" y="39243"/>
                </a:lnTo>
                <a:lnTo>
                  <a:pt x="498221" y="38328"/>
                </a:lnTo>
                <a:lnTo>
                  <a:pt x="489102" y="35521"/>
                </a:lnTo>
                <a:lnTo>
                  <a:pt x="478434" y="34582"/>
                </a:lnTo>
                <a:lnTo>
                  <a:pt x="470395" y="34582"/>
                </a:lnTo>
                <a:lnTo>
                  <a:pt x="438492" y="59639"/>
                </a:lnTo>
                <a:lnTo>
                  <a:pt x="431927" y="92748"/>
                </a:lnTo>
                <a:lnTo>
                  <a:pt x="432765" y="103378"/>
                </a:lnTo>
                <a:lnTo>
                  <a:pt x="460756" y="140271"/>
                </a:lnTo>
                <a:lnTo>
                  <a:pt x="480656" y="143878"/>
                </a:lnTo>
                <a:lnTo>
                  <a:pt x="488086" y="143484"/>
                </a:lnTo>
                <a:lnTo>
                  <a:pt x="521982" y="121170"/>
                </a:lnTo>
                <a:lnTo>
                  <a:pt x="507428" y="109613"/>
                </a:lnTo>
                <a:lnTo>
                  <a:pt x="503351" y="114947"/>
                </a:lnTo>
                <a:lnTo>
                  <a:pt x="499414" y="118745"/>
                </a:lnTo>
                <a:lnTo>
                  <a:pt x="491794" y="123240"/>
                </a:lnTo>
                <a:lnTo>
                  <a:pt x="487133" y="124371"/>
                </a:lnTo>
                <a:lnTo>
                  <a:pt x="473354" y="124371"/>
                </a:lnTo>
                <a:lnTo>
                  <a:pt x="466864" y="121437"/>
                </a:lnTo>
                <a:lnTo>
                  <a:pt x="457365" y="109728"/>
                </a:lnTo>
                <a:lnTo>
                  <a:pt x="454926" y="103466"/>
                </a:lnTo>
                <a:lnTo>
                  <a:pt x="454761" y="96812"/>
                </a:lnTo>
                <a:lnTo>
                  <a:pt x="522351" y="96812"/>
                </a:lnTo>
                <a:lnTo>
                  <a:pt x="522351" y="86360"/>
                </a:lnTo>
                <a:close/>
              </a:path>
              <a:path w="685164" h="144144">
                <a:moveTo>
                  <a:pt x="620852" y="73240"/>
                </a:moveTo>
                <a:lnTo>
                  <a:pt x="600214" y="36842"/>
                </a:lnTo>
                <a:lnTo>
                  <a:pt x="585990" y="34582"/>
                </a:lnTo>
                <a:lnTo>
                  <a:pt x="576846" y="35179"/>
                </a:lnTo>
                <a:lnTo>
                  <a:pt x="569226" y="36982"/>
                </a:lnTo>
                <a:lnTo>
                  <a:pt x="563130" y="39966"/>
                </a:lnTo>
                <a:lnTo>
                  <a:pt x="558571" y="44157"/>
                </a:lnTo>
                <a:lnTo>
                  <a:pt x="558203" y="36436"/>
                </a:lnTo>
                <a:lnTo>
                  <a:pt x="536613" y="36436"/>
                </a:lnTo>
                <a:lnTo>
                  <a:pt x="536613" y="142024"/>
                </a:lnTo>
                <a:lnTo>
                  <a:pt x="559269" y="142024"/>
                </a:lnTo>
                <a:lnTo>
                  <a:pt x="559269" y="68427"/>
                </a:lnTo>
                <a:lnTo>
                  <a:pt x="561276" y="64477"/>
                </a:lnTo>
                <a:lnTo>
                  <a:pt x="564159" y="61188"/>
                </a:lnTo>
                <a:lnTo>
                  <a:pt x="571677" y="55880"/>
                </a:lnTo>
                <a:lnTo>
                  <a:pt x="576008" y="54559"/>
                </a:lnTo>
                <a:lnTo>
                  <a:pt x="580910" y="54559"/>
                </a:lnTo>
                <a:lnTo>
                  <a:pt x="586638" y="54559"/>
                </a:lnTo>
                <a:lnTo>
                  <a:pt x="590943" y="55956"/>
                </a:lnTo>
                <a:lnTo>
                  <a:pt x="596671" y="61544"/>
                </a:lnTo>
                <a:lnTo>
                  <a:pt x="598106" y="66459"/>
                </a:lnTo>
                <a:lnTo>
                  <a:pt x="598106" y="142024"/>
                </a:lnTo>
                <a:lnTo>
                  <a:pt x="620852" y="142024"/>
                </a:lnTo>
                <a:lnTo>
                  <a:pt x="620852" y="73240"/>
                </a:lnTo>
                <a:close/>
              </a:path>
              <a:path w="685164" h="144144">
                <a:moveTo>
                  <a:pt x="684758" y="141287"/>
                </a:moveTo>
                <a:lnTo>
                  <a:pt x="684669" y="121818"/>
                </a:lnTo>
                <a:lnTo>
                  <a:pt x="679399" y="123024"/>
                </a:lnTo>
                <a:lnTo>
                  <a:pt x="675792" y="123621"/>
                </a:lnTo>
                <a:lnTo>
                  <a:pt x="671512" y="123621"/>
                </a:lnTo>
                <a:lnTo>
                  <a:pt x="669556" y="123139"/>
                </a:lnTo>
                <a:lnTo>
                  <a:pt x="666407" y="121132"/>
                </a:lnTo>
                <a:lnTo>
                  <a:pt x="665619" y="118567"/>
                </a:lnTo>
                <a:lnTo>
                  <a:pt x="665619" y="55118"/>
                </a:lnTo>
                <a:lnTo>
                  <a:pt x="684301" y="55118"/>
                </a:lnTo>
                <a:lnTo>
                  <a:pt x="684301" y="36436"/>
                </a:lnTo>
                <a:lnTo>
                  <a:pt x="665619" y="36436"/>
                </a:lnTo>
                <a:lnTo>
                  <a:pt x="665619" y="12115"/>
                </a:lnTo>
                <a:lnTo>
                  <a:pt x="642975" y="12115"/>
                </a:lnTo>
                <a:lnTo>
                  <a:pt x="642975" y="36436"/>
                </a:lnTo>
                <a:lnTo>
                  <a:pt x="624662" y="36436"/>
                </a:lnTo>
                <a:lnTo>
                  <a:pt x="624662" y="55118"/>
                </a:lnTo>
                <a:lnTo>
                  <a:pt x="642975" y="55118"/>
                </a:lnTo>
                <a:lnTo>
                  <a:pt x="642975" y="125260"/>
                </a:lnTo>
                <a:lnTo>
                  <a:pt x="645515" y="132905"/>
                </a:lnTo>
                <a:lnTo>
                  <a:pt x="655688" y="141681"/>
                </a:lnTo>
                <a:lnTo>
                  <a:pt x="661746" y="143878"/>
                </a:lnTo>
                <a:lnTo>
                  <a:pt x="673976" y="143878"/>
                </a:lnTo>
                <a:lnTo>
                  <a:pt x="679310" y="143014"/>
                </a:lnTo>
                <a:lnTo>
                  <a:pt x="684758" y="14128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778" y="2824876"/>
            <a:ext cx="1720066" cy="186033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89954" y="2771944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2909" y="3676014"/>
            <a:ext cx="372745" cy="142240"/>
          </a:xfrm>
          <a:custGeom>
            <a:avLst/>
            <a:gdLst/>
            <a:ahLst/>
            <a:cxnLst/>
            <a:rect l="l" t="t" r="r" b="b"/>
            <a:pathLst>
              <a:path w="372744" h="142239">
                <a:moveTo>
                  <a:pt x="102997" y="74155"/>
                </a:moveTo>
                <a:lnTo>
                  <a:pt x="93332" y="27622"/>
                </a:lnTo>
                <a:lnTo>
                  <a:pt x="79794" y="12827"/>
                </a:lnTo>
                <a:lnTo>
                  <a:pt x="79794" y="65925"/>
                </a:lnTo>
                <a:lnTo>
                  <a:pt x="79794" y="74155"/>
                </a:lnTo>
                <a:lnTo>
                  <a:pt x="63906" y="113144"/>
                </a:lnTo>
                <a:lnTo>
                  <a:pt x="39204" y="120116"/>
                </a:lnTo>
                <a:lnTo>
                  <a:pt x="23393" y="120116"/>
                </a:lnTo>
                <a:lnTo>
                  <a:pt x="23393" y="20154"/>
                </a:lnTo>
                <a:lnTo>
                  <a:pt x="40868" y="20154"/>
                </a:lnTo>
                <a:lnTo>
                  <a:pt x="77254" y="46342"/>
                </a:lnTo>
                <a:lnTo>
                  <a:pt x="79794" y="65925"/>
                </a:lnTo>
                <a:lnTo>
                  <a:pt x="79794" y="12827"/>
                </a:lnTo>
                <a:lnTo>
                  <a:pt x="76542" y="10071"/>
                </a:lnTo>
                <a:lnTo>
                  <a:pt x="65976" y="4470"/>
                </a:lnTo>
                <a:lnTo>
                  <a:pt x="54076" y="1117"/>
                </a:lnTo>
                <a:lnTo>
                  <a:pt x="40868" y="0"/>
                </a:lnTo>
                <a:lnTo>
                  <a:pt x="0" y="0"/>
                </a:lnTo>
                <a:lnTo>
                  <a:pt x="0" y="140169"/>
                </a:lnTo>
                <a:lnTo>
                  <a:pt x="39204" y="140169"/>
                </a:lnTo>
                <a:lnTo>
                  <a:pt x="76276" y="130136"/>
                </a:lnTo>
                <a:lnTo>
                  <a:pt x="101917" y="88544"/>
                </a:lnTo>
                <a:lnTo>
                  <a:pt x="102997" y="74155"/>
                </a:lnTo>
                <a:close/>
              </a:path>
              <a:path w="372744" h="142239">
                <a:moveTo>
                  <a:pt x="205092" y="135369"/>
                </a:moveTo>
                <a:lnTo>
                  <a:pt x="204139" y="133146"/>
                </a:lnTo>
                <a:lnTo>
                  <a:pt x="202755" y="129946"/>
                </a:lnTo>
                <a:lnTo>
                  <a:pt x="201587" y="122796"/>
                </a:lnTo>
                <a:lnTo>
                  <a:pt x="201587" y="121500"/>
                </a:lnTo>
                <a:lnTo>
                  <a:pt x="201587" y="91541"/>
                </a:lnTo>
                <a:lnTo>
                  <a:pt x="201485" y="67868"/>
                </a:lnTo>
                <a:lnTo>
                  <a:pt x="200875" y="60464"/>
                </a:lnTo>
                <a:lnTo>
                  <a:pt x="198742" y="53098"/>
                </a:lnTo>
                <a:lnTo>
                  <a:pt x="198145" y="52057"/>
                </a:lnTo>
                <a:lnTo>
                  <a:pt x="195186" y="46875"/>
                </a:lnTo>
                <a:lnTo>
                  <a:pt x="161645" y="32740"/>
                </a:lnTo>
                <a:lnTo>
                  <a:pt x="152539" y="33375"/>
                </a:lnTo>
                <a:lnTo>
                  <a:pt x="119837" y="60782"/>
                </a:lnTo>
                <a:lnTo>
                  <a:pt x="119113" y="67868"/>
                </a:lnTo>
                <a:lnTo>
                  <a:pt x="141757" y="67868"/>
                </a:lnTo>
                <a:lnTo>
                  <a:pt x="141757" y="62725"/>
                </a:lnTo>
                <a:lnTo>
                  <a:pt x="143446" y="58813"/>
                </a:lnTo>
                <a:lnTo>
                  <a:pt x="150190" y="53416"/>
                </a:lnTo>
                <a:lnTo>
                  <a:pt x="154800" y="52057"/>
                </a:lnTo>
                <a:lnTo>
                  <a:pt x="166814" y="52057"/>
                </a:lnTo>
                <a:lnTo>
                  <a:pt x="171411" y="53568"/>
                </a:lnTo>
                <a:lnTo>
                  <a:pt x="174396" y="56591"/>
                </a:lnTo>
                <a:lnTo>
                  <a:pt x="177419" y="59575"/>
                </a:lnTo>
                <a:lnTo>
                  <a:pt x="178930" y="63652"/>
                </a:lnTo>
                <a:lnTo>
                  <a:pt x="178930" y="73977"/>
                </a:lnTo>
                <a:lnTo>
                  <a:pt x="178930" y="91541"/>
                </a:lnTo>
                <a:lnTo>
                  <a:pt x="178930" y="108737"/>
                </a:lnTo>
                <a:lnTo>
                  <a:pt x="177482" y="111671"/>
                </a:lnTo>
                <a:lnTo>
                  <a:pt x="174713" y="114528"/>
                </a:lnTo>
                <a:lnTo>
                  <a:pt x="166535" y="120116"/>
                </a:lnTo>
                <a:lnTo>
                  <a:pt x="161696" y="121500"/>
                </a:lnTo>
                <a:lnTo>
                  <a:pt x="150507" y="121500"/>
                </a:lnTo>
                <a:lnTo>
                  <a:pt x="146380" y="120129"/>
                </a:lnTo>
                <a:lnTo>
                  <a:pt x="141046" y="114642"/>
                </a:lnTo>
                <a:lnTo>
                  <a:pt x="139725" y="111264"/>
                </a:lnTo>
                <a:lnTo>
                  <a:pt x="139725" y="107264"/>
                </a:lnTo>
                <a:lnTo>
                  <a:pt x="141363" y="100571"/>
                </a:lnTo>
                <a:lnTo>
                  <a:pt x="146253" y="95719"/>
                </a:lnTo>
                <a:lnTo>
                  <a:pt x="154419" y="92710"/>
                </a:lnTo>
                <a:lnTo>
                  <a:pt x="165849" y="91541"/>
                </a:lnTo>
                <a:lnTo>
                  <a:pt x="178930" y="91541"/>
                </a:lnTo>
                <a:lnTo>
                  <a:pt x="178930" y="73977"/>
                </a:lnTo>
                <a:lnTo>
                  <a:pt x="164782" y="73977"/>
                </a:lnTo>
                <a:lnTo>
                  <a:pt x="154559" y="74536"/>
                </a:lnTo>
                <a:lnTo>
                  <a:pt x="120269" y="94145"/>
                </a:lnTo>
                <a:lnTo>
                  <a:pt x="116979" y="118694"/>
                </a:lnTo>
                <a:lnTo>
                  <a:pt x="120345" y="126377"/>
                </a:lnTo>
                <a:lnTo>
                  <a:pt x="153593" y="142024"/>
                </a:lnTo>
                <a:lnTo>
                  <a:pt x="160185" y="142024"/>
                </a:lnTo>
                <a:lnTo>
                  <a:pt x="166065" y="140728"/>
                </a:lnTo>
                <a:lnTo>
                  <a:pt x="176352" y="135521"/>
                </a:lnTo>
                <a:lnTo>
                  <a:pt x="179273" y="133858"/>
                </a:lnTo>
                <a:lnTo>
                  <a:pt x="179946" y="133146"/>
                </a:lnTo>
                <a:lnTo>
                  <a:pt x="180035" y="134073"/>
                </a:lnTo>
                <a:lnTo>
                  <a:pt x="180962" y="136410"/>
                </a:lnTo>
                <a:lnTo>
                  <a:pt x="182727" y="140169"/>
                </a:lnTo>
                <a:lnTo>
                  <a:pt x="205092" y="140169"/>
                </a:lnTo>
                <a:lnTo>
                  <a:pt x="205092" y="135369"/>
                </a:lnTo>
                <a:close/>
              </a:path>
              <a:path w="372744" h="142239">
                <a:moveTo>
                  <a:pt x="268084" y="139433"/>
                </a:moveTo>
                <a:lnTo>
                  <a:pt x="267995" y="119976"/>
                </a:lnTo>
                <a:lnTo>
                  <a:pt x="262724" y="121170"/>
                </a:lnTo>
                <a:lnTo>
                  <a:pt x="259118" y="121780"/>
                </a:lnTo>
                <a:lnTo>
                  <a:pt x="254838" y="121780"/>
                </a:lnTo>
                <a:lnTo>
                  <a:pt x="252869" y="121285"/>
                </a:lnTo>
                <a:lnTo>
                  <a:pt x="249732" y="119278"/>
                </a:lnTo>
                <a:lnTo>
                  <a:pt x="248945" y="116725"/>
                </a:lnTo>
                <a:lnTo>
                  <a:pt x="248945" y="53263"/>
                </a:lnTo>
                <a:lnTo>
                  <a:pt x="267627" y="53263"/>
                </a:lnTo>
                <a:lnTo>
                  <a:pt x="267627" y="34582"/>
                </a:lnTo>
                <a:lnTo>
                  <a:pt x="248945" y="34582"/>
                </a:lnTo>
                <a:lnTo>
                  <a:pt x="248945" y="10261"/>
                </a:lnTo>
                <a:lnTo>
                  <a:pt x="226288" y="10261"/>
                </a:lnTo>
                <a:lnTo>
                  <a:pt x="226288" y="34582"/>
                </a:lnTo>
                <a:lnTo>
                  <a:pt x="207987" y="34582"/>
                </a:lnTo>
                <a:lnTo>
                  <a:pt x="207987" y="53263"/>
                </a:lnTo>
                <a:lnTo>
                  <a:pt x="226288" y="53263"/>
                </a:lnTo>
                <a:lnTo>
                  <a:pt x="226288" y="123405"/>
                </a:lnTo>
                <a:lnTo>
                  <a:pt x="228841" y="131051"/>
                </a:lnTo>
                <a:lnTo>
                  <a:pt x="239001" y="139839"/>
                </a:lnTo>
                <a:lnTo>
                  <a:pt x="245059" y="142024"/>
                </a:lnTo>
                <a:lnTo>
                  <a:pt x="257302" y="142024"/>
                </a:lnTo>
                <a:lnTo>
                  <a:pt x="262636" y="141160"/>
                </a:lnTo>
                <a:lnTo>
                  <a:pt x="268084" y="139433"/>
                </a:lnTo>
                <a:close/>
              </a:path>
              <a:path w="372744" h="142239">
                <a:moveTo>
                  <a:pt x="372186" y="135369"/>
                </a:moveTo>
                <a:lnTo>
                  <a:pt x="371221" y="133146"/>
                </a:lnTo>
                <a:lnTo>
                  <a:pt x="369836" y="129946"/>
                </a:lnTo>
                <a:lnTo>
                  <a:pt x="368668" y="122796"/>
                </a:lnTo>
                <a:lnTo>
                  <a:pt x="368668" y="121500"/>
                </a:lnTo>
                <a:lnTo>
                  <a:pt x="368668" y="91541"/>
                </a:lnTo>
                <a:lnTo>
                  <a:pt x="368579" y="67868"/>
                </a:lnTo>
                <a:lnTo>
                  <a:pt x="367957" y="60464"/>
                </a:lnTo>
                <a:lnTo>
                  <a:pt x="365823" y="53098"/>
                </a:lnTo>
                <a:lnTo>
                  <a:pt x="365226" y="52057"/>
                </a:lnTo>
                <a:lnTo>
                  <a:pt x="362267" y="46875"/>
                </a:lnTo>
                <a:lnTo>
                  <a:pt x="328726" y="32740"/>
                </a:lnTo>
                <a:lnTo>
                  <a:pt x="319620" y="33375"/>
                </a:lnTo>
                <a:lnTo>
                  <a:pt x="286918" y="60782"/>
                </a:lnTo>
                <a:lnTo>
                  <a:pt x="286194" y="67868"/>
                </a:lnTo>
                <a:lnTo>
                  <a:pt x="308851" y="67868"/>
                </a:lnTo>
                <a:lnTo>
                  <a:pt x="308851" y="62725"/>
                </a:lnTo>
                <a:lnTo>
                  <a:pt x="310527" y="58813"/>
                </a:lnTo>
                <a:lnTo>
                  <a:pt x="317271" y="53416"/>
                </a:lnTo>
                <a:lnTo>
                  <a:pt x="321881" y="52057"/>
                </a:lnTo>
                <a:lnTo>
                  <a:pt x="333908" y="52057"/>
                </a:lnTo>
                <a:lnTo>
                  <a:pt x="338493" y="53568"/>
                </a:lnTo>
                <a:lnTo>
                  <a:pt x="341490" y="56591"/>
                </a:lnTo>
                <a:lnTo>
                  <a:pt x="344500" y="59575"/>
                </a:lnTo>
                <a:lnTo>
                  <a:pt x="346011" y="63652"/>
                </a:lnTo>
                <a:lnTo>
                  <a:pt x="346011" y="73977"/>
                </a:lnTo>
                <a:lnTo>
                  <a:pt x="346011" y="91541"/>
                </a:lnTo>
                <a:lnTo>
                  <a:pt x="346011" y="108737"/>
                </a:lnTo>
                <a:lnTo>
                  <a:pt x="344563" y="111671"/>
                </a:lnTo>
                <a:lnTo>
                  <a:pt x="341795" y="114528"/>
                </a:lnTo>
                <a:lnTo>
                  <a:pt x="333629" y="120116"/>
                </a:lnTo>
                <a:lnTo>
                  <a:pt x="328790" y="121500"/>
                </a:lnTo>
                <a:lnTo>
                  <a:pt x="317601" y="121500"/>
                </a:lnTo>
                <a:lnTo>
                  <a:pt x="313474" y="120129"/>
                </a:lnTo>
                <a:lnTo>
                  <a:pt x="308140" y="114642"/>
                </a:lnTo>
                <a:lnTo>
                  <a:pt x="306806" y="111264"/>
                </a:lnTo>
                <a:lnTo>
                  <a:pt x="306806" y="107264"/>
                </a:lnTo>
                <a:lnTo>
                  <a:pt x="308444" y="100571"/>
                </a:lnTo>
                <a:lnTo>
                  <a:pt x="313347" y="95719"/>
                </a:lnTo>
                <a:lnTo>
                  <a:pt x="321500" y="92710"/>
                </a:lnTo>
                <a:lnTo>
                  <a:pt x="332930" y="91541"/>
                </a:lnTo>
                <a:lnTo>
                  <a:pt x="346011" y="91541"/>
                </a:lnTo>
                <a:lnTo>
                  <a:pt x="346011" y="73977"/>
                </a:lnTo>
                <a:lnTo>
                  <a:pt x="331863" y="73977"/>
                </a:lnTo>
                <a:lnTo>
                  <a:pt x="321640" y="74536"/>
                </a:lnTo>
                <a:lnTo>
                  <a:pt x="287350" y="94145"/>
                </a:lnTo>
                <a:lnTo>
                  <a:pt x="284060" y="118694"/>
                </a:lnTo>
                <a:lnTo>
                  <a:pt x="287426" y="126377"/>
                </a:lnTo>
                <a:lnTo>
                  <a:pt x="320675" y="142024"/>
                </a:lnTo>
                <a:lnTo>
                  <a:pt x="327279" y="142024"/>
                </a:lnTo>
                <a:lnTo>
                  <a:pt x="333146" y="140728"/>
                </a:lnTo>
                <a:lnTo>
                  <a:pt x="343446" y="135521"/>
                </a:lnTo>
                <a:lnTo>
                  <a:pt x="346354" y="133858"/>
                </a:lnTo>
                <a:lnTo>
                  <a:pt x="347027" y="133146"/>
                </a:lnTo>
                <a:lnTo>
                  <a:pt x="347129" y="134073"/>
                </a:lnTo>
                <a:lnTo>
                  <a:pt x="348043" y="136410"/>
                </a:lnTo>
                <a:lnTo>
                  <a:pt x="349808" y="140169"/>
                </a:lnTo>
                <a:lnTo>
                  <a:pt x="372186" y="140169"/>
                </a:lnTo>
                <a:lnTo>
                  <a:pt x="372186" y="13536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9954" y="36156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307334" y="3674162"/>
            <a:ext cx="885825" cy="182880"/>
            <a:chOff x="1307334" y="3674162"/>
            <a:chExt cx="885825" cy="182880"/>
          </a:xfrm>
        </p:grpSpPr>
        <p:sp>
          <p:nvSpPr>
            <p:cNvPr id="20" name="object 20"/>
            <p:cNvSpPr/>
            <p:nvPr/>
          </p:nvSpPr>
          <p:spPr>
            <a:xfrm>
              <a:off x="1307325" y="3674173"/>
              <a:ext cx="782320" cy="182880"/>
            </a:xfrm>
            <a:custGeom>
              <a:avLst/>
              <a:gdLst/>
              <a:ahLst/>
              <a:cxnLst/>
              <a:rect l="l" t="t" r="r" b="b"/>
              <a:pathLst>
                <a:path w="782319" h="182879">
                  <a:moveTo>
                    <a:pt x="91084" y="121856"/>
                  </a:moveTo>
                  <a:lnTo>
                    <a:pt x="23393" y="121856"/>
                  </a:lnTo>
                  <a:lnTo>
                    <a:pt x="23393" y="79946"/>
                  </a:lnTo>
                  <a:lnTo>
                    <a:pt x="81648" y="79946"/>
                  </a:lnTo>
                  <a:lnTo>
                    <a:pt x="81648" y="59626"/>
                  </a:lnTo>
                  <a:lnTo>
                    <a:pt x="23393" y="59626"/>
                  </a:lnTo>
                  <a:lnTo>
                    <a:pt x="23393" y="21526"/>
                  </a:lnTo>
                  <a:lnTo>
                    <a:pt x="90157" y="21526"/>
                  </a:lnTo>
                  <a:lnTo>
                    <a:pt x="90157" y="2476"/>
                  </a:lnTo>
                  <a:lnTo>
                    <a:pt x="0" y="2476"/>
                  </a:lnTo>
                  <a:lnTo>
                    <a:pt x="0" y="21526"/>
                  </a:lnTo>
                  <a:lnTo>
                    <a:pt x="0" y="59626"/>
                  </a:lnTo>
                  <a:lnTo>
                    <a:pt x="0" y="79946"/>
                  </a:lnTo>
                  <a:lnTo>
                    <a:pt x="0" y="121856"/>
                  </a:lnTo>
                  <a:lnTo>
                    <a:pt x="0" y="142176"/>
                  </a:lnTo>
                  <a:lnTo>
                    <a:pt x="91084" y="142176"/>
                  </a:lnTo>
                  <a:lnTo>
                    <a:pt x="91084" y="121856"/>
                  </a:lnTo>
                  <a:close/>
                </a:path>
                <a:path w="782319" h="182879">
                  <a:moveTo>
                    <a:pt x="193040" y="73228"/>
                  </a:moveTo>
                  <a:lnTo>
                    <a:pt x="172402" y="36830"/>
                  </a:lnTo>
                  <a:lnTo>
                    <a:pt x="158178" y="34582"/>
                  </a:lnTo>
                  <a:lnTo>
                    <a:pt x="149021" y="35179"/>
                  </a:lnTo>
                  <a:lnTo>
                    <a:pt x="141414" y="36969"/>
                  </a:lnTo>
                  <a:lnTo>
                    <a:pt x="135318" y="39954"/>
                  </a:lnTo>
                  <a:lnTo>
                    <a:pt x="130759" y="44145"/>
                  </a:lnTo>
                  <a:lnTo>
                    <a:pt x="130390" y="36423"/>
                  </a:lnTo>
                  <a:lnTo>
                    <a:pt x="108800" y="36423"/>
                  </a:lnTo>
                  <a:lnTo>
                    <a:pt x="108800" y="142011"/>
                  </a:lnTo>
                  <a:lnTo>
                    <a:pt x="131457" y="142011"/>
                  </a:lnTo>
                  <a:lnTo>
                    <a:pt x="131457" y="68414"/>
                  </a:lnTo>
                  <a:lnTo>
                    <a:pt x="133464" y="64477"/>
                  </a:lnTo>
                  <a:lnTo>
                    <a:pt x="136347" y="61175"/>
                  </a:lnTo>
                  <a:lnTo>
                    <a:pt x="143865" y="55880"/>
                  </a:lnTo>
                  <a:lnTo>
                    <a:pt x="148196" y="54546"/>
                  </a:lnTo>
                  <a:lnTo>
                    <a:pt x="153098" y="54546"/>
                  </a:lnTo>
                  <a:lnTo>
                    <a:pt x="158826" y="54546"/>
                  </a:lnTo>
                  <a:lnTo>
                    <a:pt x="163131" y="55956"/>
                  </a:lnTo>
                  <a:lnTo>
                    <a:pt x="168859" y="61531"/>
                  </a:lnTo>
                  <a:lnTo>
                    <a:pt x="170294" y="66446"/>
                  </a:lnTo>
                  <a:lnTo>
                    <a:pt x="170294" y="142011"/>
                  </a:lnTo>
                  <a:lnTo>
                    <a:pt x="193040" y="142011"/>
                  </a:lnTo>
                  <a:lnTo>
                    <a:pt x="193040" y="73228"/>
                  </a:lnTo>
                  <a:close/>
                </a:path>
                <a:path w="782319" h="182879">
                  <a:moveTo>
                    <a:pt x="294627" y="76365"/>
                  </a:moveTo>
                  <a:lnTo>
                    <a:pt x="275907" y="40868"/>
                  </a:lnTo>
                  <a:lnTo>
                    <a:pt x="251866" y="34582"/>
                  </a:lnTo>
                  <a:lnTo>
                    <a:pt x="240665" y="35560"/>
                  </a:lnTo>
                  <a:lnTo>
                    <a:pt x="207530" y="67513"/>
                  </a:lnTo>
                  <a:lnTo>
                    <a:pt x="204622" y="87274"/>
                  </a:lnTo>
                  <a:lnTo>
                    <a:pt x="204622" y="91160"/>
                  </a:lnTo>
                  <a:lnTo>
                    <a:pt x="216268" y="128054"/>
                  </a:lnTo>
                  <a:lnTo>
                    <a:pt x="251866" y="143865"/>
                  </a:lnTo>
                  <a:lnTo>
                    <a:pt x="260045" y="143192"/>
                  </a:lnTo>
                  <a:lnTo>
                    <a:pt x="290868" y="120688"/>
                  </a:lnTo>
                  <a:lnTo>
                    <a:pt x="294627" y="104851"/>
                  </a:lnTo>
                  <a:lnTo>
                    <a:pt x="272859" y="104851"/>
                  </a:lnTo>
                  <a:lnTo>
                    <a:pt x="272364" y="111417"/>
                  </a:lnTo>
                  <a:lnTo>
                    <a:pt x="270090" y="116293"/>
                  </a:lnTo>
                  <a:lnTo>
                    <a:pt x="262051" y="122682"/>
                  </a:lnTo>
                  <a:lnTo>
                    <a:pt x="257314" y="124269"/>
                  </a:lnTo>
                  <a:lnTo>
                    <a:pt x="251866" y="124269"/>
                  </a:lnTo>
                  <a:lnTo>
                    <a:pt x="245478" y="124269"/>
                  </a:lnTo>
                  <a:lnTo>
                    <a:pt x="227266" y="96735"/>
                  </a:lnTo>
                  <a:lnTo>
                    <a:pt x="227266" y="81762"/>
                  </a:lnTo>
                  <a:lnTo>
                    <a:pt x="245541" y="54178"/>
                  </a:lnTo>
                  <a:lnTo>
                    <a:pt x="257937" y="54178"/>
                  </a:lnTo>
                  <a:lnTo>
                    <a:pt x="262826" y="56070"/>
                  </a:lnTo>
                  <a:lnTo>
                    <a:pt x="270243" y="63652"/>
                  </a:lnTo>
                  <a:lnTo>
                    <a:pt x="272364" y="69151"/>
                  </a:lnTo>
                  <a:lnTo>
                    <a:pt x="272859" y="76365"/>
                  </a:lnTo>
                  <a:lnTo>
                    <a:pt x="294627" y="76365"/>
                  </a:lnTo>
                  <a:close/>
                </a:path>
                <a:path w="782319" h="182879">
                  <a:moveTo>
                    <a:pt x="363207" y="36893"/>
                  </a:moveTo>
                  <a:lnTo>
                    <a:pt x="359918" y="35344"/>
                  </a:lnTo>
                  <a:lnTo>
                    <a:pt x="356463" y="34582"/>
                  </a:lnTo>
                  <a:lnTo>
                    <a:pt x="341477" y="34582"/>
                  </a:lnTo>
                  <a:lnTo>
                    <a:pt x="334391" y="36842"/>
                  </a:lnTo>
                  <a:lnTo>
                    <a:pt x="331584" y="41376"/>
                  </a:lnTo>
                  <a:lnTo>
                    <a:pt x="331406" y="36423"/>
                  </a:lnTo>
                  <a:lnTo>
                    <a:pt x="309308" y="36423"/>
                  </a:lnTo>
                  <a:lnTo>
                    <a:pt x="309308" y="142011"/>
                  </a:lnTo>
                  <a:lnTo>
                    <a:pt x="331952" y="142011"/>
                  </a:lnTo>
                  <a:lnTo>
                    <a:pt x="331952" y="68783"/>
                  </a:lnTo>
                  <a:lnTo>
                    <a:pt x="335407" y="60655"/>
                  </a:lnTo>
                  <a:lnTo>
                    <a:pt x="342099" y="56578"/>
                  </a:lnTo>
                  <a:lnTo>
                    <a:pt x="352018" y="56578"/>
                  </a:lnTo>
                  <a:lnTo>
                    <a:pt x="354863" y="56578"/>
                  </a:lnTo>
                  <a:lnTo>
                    <a:pt x="358559" y="57035"/>
                  </a:lnTo>
                  <a:lnTo>
                    <a:pt x="363118" y="57924"/>
                  </a:lnTo>
                  <a:lnTo>
                    <a:pt x="363207" y="36893"/>
                  </a:lnTo>
                  <a:close/>
                </a:path>
                <a:path w="782319" h="182879">
                  <a:moveTo>
                    <a:pt x="458698" y="36423"/>
                  </a:moveTo>
                  <a:lnTo>
                    <a:pt x="434467" y="36423"/>
                  </a:lnTo>
                  <a:lnTo>
                    <a:pt x="413207" y="105029"/>
                  </a:lnTo>
                  <a:lnTo>
                    <a:pt x="390232" y="36423"/>
                  </a:lnTo>
                  <a:lnTo>
                    <a:pt x="365633" y="36423"/>
                  </a:lnTo>
                  <a:lnTo>
                    <a:pt x="402297" y="138137"/>
                  </a:lnTo>
                  <a:lnTo>
                    <a:pt x="397014" y="153022"/>
                  </a:lnTo>
                  <a:lnTo>
                    <a:pt x="394665" y="156845"/>
                  </a:lnTo>
                  <a:lnTo>
                    <a:pt x="389115" y="160883"/>
                  </a:lnTo>
                  <a:lnTo>
                    <a:pt x="385152" y="161899"/>
                  </a:lnTo>
                  <a:lnTo>
                    <a:pt x="380009" y="161899"/>
                  </a:lnTo>
                  <a:lnTo>
                    <a:pt x="372516" y="161290"/>
                  </a:lnTo>
                  <a:lnTo>
                    <a:pt x="372618" y="180111"/>
                  </a:lnTo>
                  <a:lnTo>
                    <a:pt x="376923" y="181648"/>
                  </a:lnTo>
                  <a:lnTo>
                    <a:pt x="381076" y="182422"/>
                  </a:lnTo>
                  <a:lnTo>
                    <a:pt x="388010" y="182333"/>
                  </a:lnTo>
                  <a:lnTo>
                    <a:pt x="397256" y="180086"/>
                  </a:lnTo>
                  <a:lnTo>
                    <a:pt x="405218" y="174891"/>
                  </a:lnTo>
                  <a:lnTo>
                    <a:pt x="411886" y="166725"/>
                  </a:lnTo>
                  <a:lnTo>
                    <a:pt x="417271" y="155613"/>
                  </a:lnTo>
                  <a:lnTo>
                    <a:pt x="458698" y="36423"/>
                  </a:lnTo>
                  <a:close/>
                </a:path>
                <a:path w="782319" h="182879">
                  <a:moveTo>
                    <a:pt x="556958" y="88392"/>
                  </a:moveTo>
                  <a:lnTo>
                    <a:pt x="546188" y="49606"/>
                  </a:lnTo>
                  <a:lnTo>
                    <a:pt x="534212" y="39103"/>
                  </a:lnTo>
                  <a:lnTo>
                    <a:pt x="534212" y="78955"/>
                  </a:lnTo>
                  <a:lnTo>
                    <a:pt x="534212" y="99758"/>
                  </a:lnTo>
                  <a:lnTo>
                    <a:pt x="532269" y="107772"/>
                  </a:lnTo>
                  <a:lnTo>
                    <a:pt x="524510" y="120967"/>
                  </a:lnTo>
                  <a:lnTo>
                    <a:pt x="518464" y="124269"/>
                  </a:lnTo>
                  <a:lnTo>
                    <a:pt x="500926" y="124269"/>
                  </a:lnTo>
                  <a:lnTo>
                    <a:pt x="494030" y="120408"/>
                  </a:lnTo>
                  <a:lnTo>
                    <a:pt x="489559" y="112712"/>
                  </a:lnTo>
                  <a:lnTo>
                    <a:pt x="489559" y="66294"/>
                  </a:lnTo>
                  <a:lnTo>
                    <a:pt x="493966" y="58458"/>
                  </a:lnTo>
                  <a:lnTo>
                    <a:pt x="500811" y="54546"/>
                  </a:lnTo>
                  <a:lnTo>
                    <a:pt x="518401" y="54546"/>
                  </a:lnTo>
                  <a:lnTo>
                    <a:pt x="524510" y="57835"/>
                  </a:lnTo>
                  <a:lnTo>
                    <a:pt x="532269" y="70954"/>
                  </a:lnTo>
                  <a:lnTo>
                    <a:pt x="534212" y="78955"/>
                  </a:lnTo>
                  <a:lnTo>
                    <a:pt x="534212" y="39103"/>
                  </a:lnTo>
                  <a:lnTo>
                    <a:pt x="533044" y="38328"/>
                  </a:lnTo>
                  <a:lnTo>
                    <a:pt x="524662" y="35521"/>
                  </a:lnTo>
                  <a:lnTo>
                    <a:pt x="515073" y="34582"/>
                  </a:lnTo>
                  <a:lnTo>
                    <a:pt x="506018" y="35102"/>
                  </a:lnTo>
                  <a:lnTo>
                    <a:pt x="498563" y="36703"/>
                  </a:lnTo>
                  <a:lnTo>
                    <a:pt x="492683" y="39357"/>
                  </a:lnTo>
                  <a:lnTo>
                    <a:pt x="488403" y="43078"/>
                  </a:lnTo>
                  <a:lnTo>
                    <a:pt x="487895" y="36423"/>
                  </a:lnTo>
                  <a:lnTo>
                    <a:pt x="466813" y="36423"/>
                  </a:lnTo>
                  <a:lnTo>
                    <a:pt x="466813" y="180479"/>
                  </a:lnTo>
                  <a:lnTo>
                    <a:pt x="489559" y="180479"/>
                  </a:lnTo>
                  <a:lnTo>
                    <a:pt x="489559" y="136702"/>
                  </a:lnTo>
                  <a:lnTo>
                    <a:pt x="493636" y="139839"/>
                  </a:lnTo>
                  <a:lnTo>
                    <a:pt x="499287" y="142074"/>
                  </a:lnTo>
                  <a:lnTo>
                    <a:pt x="506526" y="143421"/>
                  </a:lnTo>
                  <a:lnTo>
                    <a:pt x="515353" y="143865"/>
                  </a:lnTo>
                  <a:lnTo>
                    <a:pt x="524789" y="142913"/>
                  </a:lnTo>
                  <a:lnTo>
                    <a:pt x="554253" y="111277"/>
                  </a:lnTo>
                  <a:lnTo>
                    <a:pt x="556958" y="90335"/>
                  </a:lnTo>
                  <a:lnTo>
                    <a:pt x="556958" y="88392"/>
                  </a:lnTo>
                  <a:close/>
                </a:path>
                <a:path w="782319" h="182879">
                  <a:moveTo>
                    <a:pt x="626186" y="141274"/>
                  </a:moveTo>
                  <a:lnTo>
                    <a:pt x="626097" y="121818"/>
                  </a:lnTo>
                  <a:lnTo>
                    <a:pt x="620826" y="123012"/>
                  </a:lnTo>
                  <a:lnTo>
                    <a:pt x="617220" y="123621"/>
                  </a:lnTo>
                  <a:lnTo>
                    <a:pt x="612940" y="123621"/>
                  </a:lnTo>
                  <a:lnTo>
                    <a:pt x="610984" y="123126"/>
                  </a:lnTo>
                  <a:lnTo>
                    <a:pt x="607834" y="121119"/>
                  </a:lnTo>
                  <a:lnTo>
                    <a:pt x="607047" y="118567"/>
                  </a:lnTo>
                  <a:lnTo>
                    <a:pt x="607047" y="55105"/>
                  </a:lnTo>
                  <a:lnTo>
                    <a:pt x="625729" y="55105"/>
                  </a:lnTo>
                  <a:lnTo>
                    <a:pt x="625729" y="36423"/>
                  </a:lnTo>
                  <a:lnTo>
                    <a:pt x="607047" y="36423"/>
                  </a:lnTo>
                  <a:lnTo>
                    <a:pt x="607047" y="12103"/>
                  </a:lnTo>
                  <a:lnTo>
                    <a:pt x="584390" y="12103"/>
                  </a:lnTo>
                  <a:lnTo>
                    <a:pt x="584390" y="36423"/>
                  </a:lnTo>
                  <a:lnTo>
                    <a:pt x="566089" y="36423"/>
                  </a:lnTo>
                  <a:lnTo>
                    <a:pt x="566089" y="55105"/>
                  </a:lnTo>
                  <a:lnTo>
                    <a:pt x="584390" y="55105"/>
                  </a:lnTo>
                  <a:lnTo>
                    <a:pt x="584390" y="125247"/>
                  </a:lnTo>
                  <a:lnTo>
                    <a:pt x="586943" y="132892"/>
                  </a:lnTo>
                  <a:lnTo>
                    <a:pt x="597103" y="141681"/>
                  </a:lnTo>
                  <a:lnTo>
                    <a:pt x="603161" y="143865"/>
                  </a:lnTo>
                  <a:lnTo>
                    <a:pt x="615403" y="143865"/>
                  </a:lnTo>
                  <a:lnTo>
                    <a:pt x="620737" y="143002"/>
                  </a:lnTo>
                  <a:lnTo>
                    <a:pt x="626186" y="141274"/>
                  </a:lnTo>
                  <a:close/>
                </a:path>
                <a:path w="782319" h="182879">
                  <a:moveTo>
                    <a:pt x="669264" y="36423"/>
                  </a:moveTo>
                  <a:lnTo>
                    <a:pt x="646518" y="36423"/>
                  </a:lnTo>
                  <a:lnTo>
                    <a:pt x="646518" y="142011"/>
                  </a:lnTo>
                  <a:lnTo>
                    <a:pt x="669264" y="142011"/>
                  </a:lnTo>
                  <a:lnTo>
                    <a:pt x="669264" y="36423"/>
                  </a:lnTo>
                  <a:close/>
                </a:path>
                <a:path w="782319" h="182879">
                  <a:moveTo>
                    <a:pt x="671017" y="9182"/>
                  </a:moveTo>
                  <a:lnTo>
                    <a:pt x="669874" y="6210"/>
                  </a:lnTo>
                  <a:lnTo>
                    <a:pt x="665314" y="1244"/>
                  </a:lnTo>
                  <a:lnTo>
                    <a:pt x="662139" y="0"/>
                  </a:lnTo>
                  <a:lnTo>
                    <a:pt x="653910" y="0"/>
                  </a:lnTo>
                  <a:lnTo>
                    <a:pt x="650722" y="1244"/>
                  </a:lnTo>
                  <a:lnTo>
                    <a:pt x="646315" y="6210"/>
                  </a:lnTo>
                  <a:lnTo>
                    <a:pt x="645223" y="9182"/>
                  </a:lnTo>
                  <a:lnTo>
                    <a:pt x="645236" y="16052"/>
                  </a:lnTo>
                  <a:lnTo>
                    <a:pt x="646315" y="18935"/>
                  </a:lnTo>
                  <a:lnTo>
                    <a:pt x="648500" y="21399"/>
                  </a:lnTo>
                  <a:lnTo>
                    <a:pt x="650722" y="23837"/>
                  </a:lnTo>
                  <a:lnTo>
                    <a:pt x="653910" y="25057"/>
                  </a:lnTo>
                  <a:lnTo>
                    <a:pt x="662139" y="25057"/>
                  </a:lnTo>
                  <a:lnTo>
                    <a:pt x="665314" y="23837"/>
                  </a:lnTo>
                  <a:lnTo>
                    <a:pt x="669874" y="18961"/>
                  </a:lnTo>
                  <a:lnTo>
                    <a:pt x="671017" y="16052"/>
                  </a:lnTo>
                  <a:lnTo>
                    <a:pt x="671017" y="9182"/>
                  </a:lnTo>
                  <a:close/>
                </a:path>
                <a:path w="782319" h="182879">
                  <a:moveTo>
                    <a:pt x="781773" y="87274"/>
                  </a:moveTo>
                  <a:lnTo>
                    <a:pt x="768553" y="49745"/>
                  </a:lnTo>
                  <a:lnTo>
                    <a:pt x="759028" y="41694"/>
                  </a:lnTo>
                  <a:lnTo>
                    <a:pt x="759028" y="78955"/>
                  </a:lnTo>
                  <a:lnTo>
                    <a:pt x="758964" y="99974"/>
                  </a:lnTo>
                  <a:lnTo>
                    <a:pt x="756780" y="107924"/>
                  </a:lnTo>
                  <a:lnTo>
                    <a:pt x="748144" y="120992"/>
                  </a:lnTo>
                  <a:lnTo>
                    <a:pt x="741832" y="124269"/>
                  </a:lnTo>
                  <a:lnTo>
                    <a:pt x="724966" y="124269"/>
                  </a:lnTo>
                  <a:lnTo>
                    <a:pt x="707809" y="78955"/>
                  </a:lnTo>
                  <a:lnTo>
                    <a:pt x="709942" y="70980"/>
                  </a:lnTo>
                  <a:lnTo>
                    <a:pt x="714235" y="64262"/>
                  </a:lnTo>
                  <a:lnTo>
                    <a:pt x="718540" y="57543"/>
                  </a:lnTo>
                  <a:lnTo>
                    <a:pt x="724916" y="54178"/>
                  </a:lnTo>
                  <a:lnTo>
                    <a:pt x="741807" y="54178"/>
                  </a:lnTo>
                  <a:lnTo>
                    <a:pt x="748195" y="57543"/>
                  </a:lnTo>
                  <a:lnTo>
                    <a:pt x="752513" y="64262"/>
                  </a:lnTo>
                  <a:lnTo>
                    <a:pt x="756856" y="70980"/>
                  </a:lnTo>
                  <a:lnTo>
                    <a:pt x="733323" y="34582"/>
                  </a:lnTo>
                  <a:lnTo>
                    <a:pt x="722769" y="35547"/>
                  </a:lnTo>
                  <a:lnTo>
                    <a:pt x="688390" y="67284"/>
                  </a:lnTo>
                  <a:lnTo>
                    <a:pt x="685177" y="90614"/>
                  </a:lnTo>
                  <a:lnTo>
                    <a:pt x="685965" y="101244"/>
                  </a:lnTo>
                  <a:lnTo>
                    <a:pt x="705231" y="135204"/>
                  </a:lnTo>
                  <a:lnTo>
                    <a:pt x="733513" y="143865"/>
                  </a:lnTo>
                  <a:lnTo>
                    <a:pt x="744067" y="142900"/>
                  </a:lnTo>
                  <a:lnTo>
                    <a:pt x="778522" y="111239"/>
                  </a:lnTo>
                  <a:lnTo>
                    <a:pt x="781748" y="90614"/>
                  </a:lnTo>
                  <a:lnTo>
                    <a:pt x="781773" y="8727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8404" y="3708743"/>
              <a:ext cx="84232" cy="10744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58722" y="4267296"/>
            <a:ext cx="1281430" cy="149860"/>
            <a:chOff x="858722" y="4267296"/>
            <a:chExt cx="1281430" cy="14986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722" y="4272844"/>
              <a:ext cx="1237998" cy="14387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17405" y="4267296"/>
              <a:ext cx="22860" cy="147955"/>
            </a:xfrm>
            <a:custGeom>
              <a:avLst/>
              <a:gdLst/>
              <a:ahLst/>
              <a:cxnLst/>
              <a:rect l="l" t="t" r="r" b="b"/>
              <a:pathLst>
                <a:path w="22860" h="147954">
                  <a:moveTo>
                    <a:pt x="22745" y="147569"/>
                  </a:moveTo>
                  <a:lnTo>
                    <a:pt x="0" y="147569"/>
                  </a:lnTo>
                  <a:lnTo>
                    <a:pt x="0" y="0"/>
                  </a:lnTo>
                  <a:lnTo>
                    <a:pt x="22745" y="0"/>
                  </a:lnTo>
                  <a:lnTo>
                    <a:pt x="22745" y="14756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44589" y="1065083"/>
            <a:ext cx="9140825" cy="3890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0">
              <a:lnSpc>
                <a:spcPct val="107200"/>
              </a:lnSpc>
              <a:spcBef>
                <a:spcPts val="100"/>
              </a:spcBef>
            </a:pPr>
            <a:r>
              <a:rPr dirty="0" sz="1500" spc="-5">
                <a:latin typeface="Roboto"/>
                <a:cs typeface="Roboto"/>
              </a:rPr>
              <a:t>Purpose</a:t>
            </a:r>
            <a:r>
              <a:rPr dirty="0" sz="1500" spc="-20">
                <a:latin typeface="Roboto"/>
                <a:cs typeface="Roboto"/>
              </a:rPr>
              <a:t> </a:t>
            </a:r>
            <a:r>
              <a:rPr dirty="0" sz="1500" spc="-40">
                <a:latin typeface="Roboto"/>
                <a:cs typeface="Roboto"/>
              </a:rPr>
              <a:t>and</a:t>
            </a:r>
            <a:r>
              <a:rPr dirty="0" sz="1500" spc="25">
                <a:latin typeface="Roboto"/>
                <a:cs typeface="Roboto"/>
              </a:rPr>
              <a:t> </a:t>
            </a:r>
            <a:r>
              <a:rPr dirty="0" sz="1500" spc="-25">
                <a:latin typeface="Roboto"/>
                <a:cs typeface="Roboto"/>
              </a:rPr>
              <a:t>Justiﬁcation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Clearly deﬁne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the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purpose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deploying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keylogger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ensure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that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it's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justiﬁed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legal.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Whether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it's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for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parental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control,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employee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monitoring,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or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forensic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investigation,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ensure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there's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a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legitimate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reason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for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its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use.</a:t>
            </a:r>
            <a:endParaRPr sz="1500">
              <a:latin typeface="Roboto"/>
              <a:cs typeface="Roboto"/>
            </a:endParaRPr>
          </a:p>
          <a:p>
            <a:pPr marL="12700" marR="160655">
              <a:lnSpc>
                <a:spcPct val="107200"/>
              </a:lnSpc>
              <a:spcBef>
                <a:spcPts val="855"/>
              </a:spcBef>
            </a:pPr>
            <a:r>
              <a:rPr dirty="0" sz="1500" spc="-5">
                <a:latin typeface="Roboto"/>
                <a:cs typeface="Roboto"/>
              </a:rPr>
              <a:t>Informed</a:t>
            </a:r>
            <a:r>
              <a:rPr dirty="0" sz="1500" spc="20">
                <a:latin typeface="Roboto"/>
                <a:cs typeface="Roboto"/>
              </a:rPr>
              <a:t> </a:t>
            </a:r>
            <a:r>
              <a:rPr dirty="0" sz="1500" spc="-15">
                <a:latin typeface="Roboto"/>
                <a:cs typeface="Roboto"/>
              </a:rPr>
              <a:t>Consent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Obtain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informed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consent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from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users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before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deploying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keylogger.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Users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 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aware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that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their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activities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are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being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monitored,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 and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consent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obtained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in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accordance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with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relevant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privacy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regulations.</a:t>
            </a:r>
            <a:endParaRPr sz="1500">
              <a:latin typeface="Roboto"/>
              <a:cs typeface="Roboto"/>
            </a:endParaRPr>
          </a:p>
          <a:p>
            <a:pPr marL="12700" marR="228600">
              <a:lnSpc>
                <a:spcPct val="107200"/>
              </a:lnSpc>
              <a:spcBef>
                <a:spcPts val="855"/>
              </a:spcBef>
            </a:pPr>
            <a:r>
              <a:rPr dirty="0" sz="1500" spc="-20">
                <a:latin typeface="Roboto"/>
                <a:cs typeface="Roboto"/>
              </a:rPr>
              <a:t>Secure </a:t>
            </a:r>
            <a:r>
              <a:rPr dirty="0" sz="1500" spc="-15">
                <a:latin typeface="Roboto"/>
                <a:cs typeface="Roboto"/>
              </a:rPr>
              <a:t>Development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: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Develop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keylogger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with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security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in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mind.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Follow secure coding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practices,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such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as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input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validation,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prevent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vulnerabilities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like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buffer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overﬂows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or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injection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attacks.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Use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reputable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programming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languages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libraries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minimize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security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risks.</a:t>
            </a:r>
            <a:endParaRPr sz="1500">
              <a:latin typeface="Roboto"/>
              <a:cs typeface="Roboto"/>
            </a:endParaRPr>
          </a:p>
          <a:p>
            <a:pPr marL="12700" marR="163830">
              <a:lnSpc>
                <a:spcPct val="107200"/>
              </a:lnSpc>
              <a:spcBef>
                <a:spcPts val="855"/>
              </a:spcBef>
            </a:pPr>
            <a:r>
              <a:rPr dirty="0" sz="1500" spc="-25">
                <a:latin typeface="Roboto"/>
                <a:cs typeface="Roboto"/>
              </a:rPr>
              <a:t>Data</a:t>
            </a:r>
            <a:r>
              <a:rPr dirty="0" sz="1500" spc="-35">
                <a:latin typeface="Roboto"/>
                <a:cs typeface="Roboto"/>
              </a:rPr>
              <a:t> </a:t>
            </a:r>
            <a:r>
              <a:rPr dirty="0" sz="1500" spc="-15">
                <a:latin typeface="Roboto"/>
                <a:cs typeface="Roboto"/>
              </a:rPr>
              <a:t>Encryption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Encrypt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logged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data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protect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from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unauthorized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access.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Implement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strong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encryption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algorithms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key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management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practices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to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ensure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that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even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if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data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intercepted,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remains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secure.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07200"/>
              </a:lnSpc>
              <a:spcBef>
                <a:spcPts val="855"/>
              </a:spcBef>
            </a:pPr>
            <a:r>
              <a:rPr dirty="0" sz="1500">
                <a:latin typeface="Roboto"/>
                <a:cs typeface="Roboto"/>
              </a:rPr>
              <a:t>Access</a:t>
            </a:r>
            <a:r>
              <a:rPr dirty="0" sz="1500" spc="-5">
                <a:latin typeface="Roboto"/>
                <a:cs typeface="Roboto"/>
              </a:rPr>
              <a:t> </a:t>
            </a:r>
            <a:r>
              <a:rPr dirty="0" sz="1500" spc="-10">
                <a:latin typeface="Roboto"/>
                <a:cs typeface="Roboto"/>
              </a:rPr>
              <a:t>Control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Implement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robust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control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mechanisms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to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restrict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to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logged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data.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Only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authorized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individuals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able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view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or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retrieve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logged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information,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 and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authentication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should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be </a:t>
            </a:r>
            <a:r>
              <a:rPr dirty="0" sz="1500" spc="-3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required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keylogger's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conﬁguration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settings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9954" y="4214365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9954" y="5058104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318" y="608825"/>
            <a:ext cx="1111885" cy="339090"/>
          </a:xfrm>
          <a:custGeom>
            <a:avLst/>
            <a:gdLst/>
            <a:ahLst/>
            <a:cxnLst/>
            <a:rect l="l" t="t" r="r" b="b"/>
            <a:pathLst>
              <a:path w="1111885" h="339090">
                <a:moveTo>
                  <a:pt x="297624" y="334175"/>
                </a:moveTo>
                <a:lnTo>
                  <a:pt x="265912" y="251282"/>
                </a:lnTo>
                <a:lnTo>
                  <a:pt x="247764" y="203860"/>
                </a:lnTo>
                <a:lnTo>
                  <a:pt x="201066" y="81813"/>
                </a:lnTo>
                <a:lnTo>
                  <a:pt x="193078" y="60934"/>
                </a:lnTo>
                <a:lnTo>
                  <a:pt x="193078" y="203860"/>
                </a:lnTo>
                <a:lnTo>
                  <a:pt x="104317" y="203860"/>
                </a:lnTo>
                <a:lnTo>
                  <a:pt x="148704" y="81813"/>
                </a:lnTo>
                <a:lnTo>
                  <a:pt x="193078" y="203860"/>
                </a:lnTo>
                <a:lnTo>
                  <a:pt x="193078" y="60934"/>
                </a:lnTo>
                <a:lnTo>
                  <a:pt x="171437" y="4356"/>
                </a:lnTo>
                <a:lnTo>
                  <a:pt x="125755" y="4356"/>
                </a:lnTo>
                <a:lnTo>
                  <a:pt x="0" y="334175"/>
                </a:lnTo>
                <a:lnTo>
                  <a:pt x="56896" y="334175"/>
                </a:lnTo>
                <a:lnTo>
                  <a:pt x="86918" y="251282"/>
                </a:lnTo>
                <a:lnTo>
                  <a:pt x="210273" y="251282"/>
                </a:lnTo>
                <a:lnTo>
                  <a:pt x="240512" y="334175"/>
                </a:lnTo>
                <a:lnTo>
                  <a:pt x="297624" y="334175"/>
                </a:lnTo>
                <a:close/>
              </a:path>
              <a:path w="1111885" h="339090">
                <a:moveTo>
                  <a:pt x="528167" y="286816"/>
                </a:moveTo>
                <a:lnTo>
                  <a:pt x="378053" y="286816"/>
                </a:lnTo>
                <a:lnTo>
                  <a:pt x="378053" y="4876"/>
                </a:lnTo>
                <a:lnTo>
                  <a:pt x="323011" y="4876"/>
                </a:lnTo>
                <a:lnTo>
                  <a:pt x="323011" y="286816"/>
                </a:lnTo>
                <a:lnTo>
                  <a:pt x="323011" y="333806"/>
                </a:lnTo>
                <a:lnTo>
                  <a:pt x="528167" y="333806"/>
                </a:lnTo>
                <a:lnTo>
                  <a:pt x="528167" y="286816"/>
                </a:lnTo>
                <a:close/>
              </a:path>
              <a:path w="1111885" h="339090">
                <a:moveTo>
                  <a:pt x="802055" y="110096"/>
                </a:moveTo>
                <a:lnTo>
                  <a:pt x="788936" y="63919"/>
                </a:lnTo>
                <a:lnTo>
                  <a:pt x="764628" y="29159"/>
                </a:lnTo>
                <a:lnTo>
                  <a:pt x="727938" y="7289"/>
                </a:lnTo>
                <a:lnTo>
                  <a:pt x="677710" y="0"/>
                </a:lnTo>
                <a:lnTo>
                  <a:pt x="647369" y="2628"/>
                </a:lnTo>
                <a:lnTo>
                  <a:pt x="597763" y="23558"/>
                </a:lnTo>
                <a:lnTo>
                  <a:pt x="563283" y="64782"/>
                </a:lnTo>
                <a:lnTo>
                  <a:pt x="545871" y="122262"/>
                </a:lnTo>
                <a:lnTo>
                  <a:pt x="543699" y="156870"/>
                </a:lnTo>
                <a:lnTo>
                  <a:pt x="543699" y="181444"/>
                </a:lnTo>
                <a:lnTo>
                  <a:pt x="553466" y="247180"/>
                </a:lnTo>
                <a:lnTo>
                  <a:pt x="582752" y="296862"/>
                </a:lnTo>
                <a:lnTo>
                  <a:pt x="627214" y="328104"/>
                </a:lnTo>
                <a:lnTo>
                  <a:pt x="682498" y="338531"/>
                </a:lnTo>
                <a:lnTo>
                  <a:pt x="708228" y="337439"/>
                </a:lnTo>
                <a:lnTo>
                  <a:pt x="748906" y="328739"/>
                </a:lnTo>
                <a:lnTo>
                  <a:pt x="786384" y="304126"/>
                </a:lnTo>
                <a:lnTo>
                  <a:pt x="801065" y="163385"/>
                </a:lnTo>
                <a:lnTo>
                  <a:pt x="672934" y="163385"/>
                </a:lnTo>
                <a:lnTo>
                  <a:pt x="672934" y="210388"/>
                </a:lnTo>
                <a:lnTo>
                  <a:pt x="746252" y="210388"/>
                </a:lnTo>
                <a:lnTo>
                  <a:pt x="746252" y="272275"/>
                </a:lnTo>
                <a:lnTo>
                  <a:pt x="710209" y="289496"/>
                </a:lnTo>
                <a:lnTo>
                  <a:pt x="682713" y="291312"/>
                </a:lnTo>
                <a:lnTo>
                  <a:pt x="664857" y="289521"/>
                </a:lnTo>
                <a:lnTo>
                  <a:pt x="622020" y="262712"/>
                </a:lnTo>
                <a:lnTo>
                  <a:pt x="604723" y="228028"/>
                </a:lnTo>
                <a:lnTo>
                  <a:pt x="598957" y="181444"/>
                </a:lnTo>
                <a:lnTo>
                  <a:pt x="598957" y="155346"/>
                </a:lnTo>
                <a:lnTo>
                  <a:pt x="603910" y="110032"/>
                </a:lnTo>
                <a:lnTo>
                  <a:pt x="629208" y="63461"/>
                </a:lnTo>
                <a:lnTo>
                  <a:pt x="677710" y="47434"/>
                </a:lnTo>
                <a:lnTo>
                  <a:pt x="693343" y="48475"/>
                </a:lnTo>
                <a:lnTo>
                  <a:pt x="733729" y="73342"/>
                </a:lnTo>
                <a:lnTo>
                  <a:pt x="747014" y="110096"/>
                </a:lnTo>
                <a:lnTo>
                  <a:pt x="802055" y="110096"/>
                </a:lnTo>
                <a:close/>
              </a:path>
              <a:path w="1111885" h="339090">
                <a:moveTo>
                  <a:pt x="1111618" y="156641"/>
                </a:moveTo>
                <a:lnTo>
                  <a:pt x="1109040" y="122364"/>
                </a:lnTo>
                <a:lnTo>
                  <a:pt x="1101991" y="91871"/>
                </a:lnTo>
                <a:lnTo>
                  <a:pt x="1090447" y="65151"/>
                </a:lnTo>
                <a:lnTo>
                  <a:pt x="1078966" y="48742"/>
                </a:lnTo>
                <a:lnTo>
                  <a:pt x="1074407" y="42214"/>
                </a:lnTo>
                <a:lnTo>
                  <a:pt x="1057008" y="25920"/>
                </a:lnTo>
                <a:lnTo>
                  <a:pt x="1057008" y="179273"/>
                </a:lnTo>
                <a:lnTo>
                  <a:pt x="1055712" y="204965"/>
                </a:lnTo>
                <a:lnTo>
                  <a:pt x="1045387" y="246354"/>
                </a:lnTo>
                <a:lnTo>
                  <a:pt x="1011428" y="283019"/>
                </a:lnTo>
                <a:lnTo>
                  <a:pt x="978027" y="290004"/>
                </a:lnTo>
                <a:lnTo>
                  <a:pt x="960996" y="288264"/>
                </a:lnTo>
                <a:lnTo>
                  <a:pt x="920267" y="262051"/>
                </a:lnTo>
                <a:lnTo>
                  <a:pt x="903897" y="227380"/>
                </a:lnTo>
                <a:lnTo>
                  <a:pt x="898410" y="179273"/>
                </a:lnTo>
                <a:lnTo>
                  <a:pt x="898525" y="156641"/>
                </a:lnTo>
                <a:lnTo>
                  <a:pt x="903820" y="111150"/>
                </a:lnTo>
                <a:lnTo>
                  <a:pt x="931811" y="64465"/>
                </a:lnTo>
                <a:lnTo>
                  <a:pt x="977595" y="48742"/>
                </a:lnTo>
                <a:lnTo>
                  <a:pt x="995286" y="50482"/>
                </a:lnTo>
                <a:lnTo>
                  <a:pt x="1036015" y="76581"/>
                </a:lnTo>
                <a:lnTo>
                  <a:pt x="1055687" y="133286"/>
                </a:lnTo>
                <a:lnTo>
                  <a:pt x="1057008" y="179273"/>
                </a:lnTo>
                <a:lnTo>
                  <a:pt x="1057008" y="25920"/>
                </a:lnTo>
                <a:lnTo>
                  <a:pt x="1054696" y="23749"/>
                </a:lnTo>
                <a:lnTo>
                  <a:pt x="1031989" y="10553"/>
                </a:lnTo>
                <a:lnTo>
                  <a:pt x="1006284" y="2641"/>
                </a:lnTo>
                <a:lnTo>
                  <a:pt x="977595" y="0"/>
                </a:lnTo>
                <a:lnTo>
                  <a:pt x="949325" y="2679"/>
                </a:lnTo>
                <a:lnTo>
                  <a:pt x="901026" y="24117"/>
                </a:lnTo>
                <a:lnTo>
                  <a:pt x="864730" y="66205"/>
                </a:lnTo>
                <a:lnTo>
                  <a:pt x="846124" y="124409"/>
                </a:lnTo>
                <a:lnTo>
                  <a:pt x="843800" y="179273"/>
                </a:lnTo>
                <a:lnTo>
                  <a:pt x="846137" y="214210"/>
                </a:lnTo>
                <a:lnTo>
                  <a:pt x="864844" y="272567"/>
                </a:lnTo>
                <a:lnTo>
                  <a:pt x="901344" y="314540"/>
                </a:lnTo>
                <a:lnTo>
                  <a:pt x="949731" y="335851"/>
                </a:lnTo>
                <a:lnTo>
                  <a:pt x="978027" y="338531"/>
                </a:lnTo>
                <a:lnTo>
                  <a:pt x="1006957" y="335851"/>
                </a:lnTo>
                <a:lnTo>
                  <a:pt x="1032802" y="327837"/>
                </a:lnTo>
                <a:lnTo>
                  <a:pt x="1055573" y="314477"/>
                </a:lnTo>
                <a:lnTo>
                  <a:pt x="1075283" y="295770"/>
                </a:lnTo>
                <a:lnTo>
                  <a:pt x="1079207" y="290004"/>
                </a:lnTo>
                <a:lnTo>
                  <a:pt x="1091171" y="272465"/>
                </a:lnTo>
                <a:lnTo>
                  <a:pt x="1102525" y="245275"/>
                </a:lnTo>
                <a:lnTo>
                  <a:pt x="1109332" y="214261"/>
                </a:lnTo>
                <a:lnTo>
                  <a:pt x="1111618" y="179273"/>
                </a:lnTo>
                <a:lnTo>
                  <a:pt x="1111618" y="156641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9889" y="613181"/>
            <a:ext cx="918844" cy="330200"/>
          </a:xfrm>
          <a:custGeom>
            <a:avLst/>
            <a:gdLst/>
            <a:ahLst/>
            <a:cxnLst/>
            <a:rect l="l" t="t" r="r" b="b"/>
            <a:pathLst>
              <a:path w="918844" h="330200">
                <a:moveTo>
                  <a:pt x="243014" y="319049"/>
                </a:moveTo>
                <a:lnTo>
                  <a:pt x="177990" y="201460"/>
                </a:lnTo>
                <a:lnTo>
                  <a:pt x="171437" y="189598"/>
                </a:lnTo>
                <a:lnTo>
                  <a:pt x="182600" y="184264"/>
                </a:lnTo>
                <a:lnTo>
                  <a:pt x="193027" y="177063"/>
                </a:lnTo>
                <a:lnTo>
                  <a:pt x="219202" y="144678"/>
                </a:lnTo>
                <a:lnTo>
                  <a:pt x="228866" y="101600"/>
                </a:lnTo>
                <a:lnTo>
                  <a:pt x="226936" y="78359"/>
                </a:lnTo>
                <a:lnTo>
                  <a:pt x="221145" y="58039"/>
                </a:lnTo>
                <a:lnTo>
                  <a:pt x="215265" y="47434"/>
                </a:lnTo>
                <a:lnTo>
                  <a:pt x="211493" y="40614"/>
                </a:lnTo>
                <a:lnTo>
                  <a:pt x="197980" y="26111"/>
                </a:lnTo>
                <a:lnTo>
                  <a:pt x="180975" y="14681"/>
                </a:lnTo>
                <a:lnTo>
                  <a:pt x="174040" y="11874"/>
                </a:lnTo>
                <a:lnTo>
                  <a:pt x="174040" y="101600"/>
                </a:lnTo>
                <a:lnTo>
                  <a:pt x="173088" y="112128"/>
                </a:lnTo>
                <a:lnTo>
                  <a:pt x="150266" y="145618"/>
                </a:lnTo>
                <a:lnTo>
                  <a:pt x="112687" y="154254"/>
                </a:lnTo>
                <a:lnTo>
                  <a:pt x="55041" y="154254"/>
                </a:lnTo>
                <a:lnTo>
                  <a:pt x="55041" y="47434"/>
                </a:lnTo>
                <a:lnTo>
                  <a:pt x="111391" y="47434"/>
                </a:lnTo>
                <a:lnTo>
                  <a:pt x="151041" y="55753"/>
                </a:lnTo>
                <a:lnTo>
                  <a:pt x="173126" y="89877"/>
                </a:lnTo>
                <a:lnTo>
                  <a:pt x="174040" y="101600"/>
                </a:lnTo>
                <a:lnTo>
                  <a:pt x="174040" y="11874"/>
                </a:lnTo>
                <a:lnTo>
                  <a:pt x="160883" y="6527"/>
                </a:lnTo>
                <a:lnTo>
                  <a:pt x="137680" y="1638"/>
                </a:lnTo>
                <a:lnTo>
                  <a:pt x="111391" y="0"/>
                </a:lnTo>
                <a:lnTo>
                  <a:pt x="0" y="0"/>
                </a:lnTo>
                <a:lnTo>
                  <a:pt x="0" y="329819"/>
                </a:lnTo>
                <a:lnTo>
                  <a:pt x="55041" y="329819"/>
                </a:lnTo>
                <a:lnTo>
                  <a:pt x="55041" y="201460"/>
                </a:lnTo>
                <a:lnTo>
                  <a:pt x="118999" y="201460"/>
                </a:lnTo>
                <a:lnTo>
                  <a:pt x="187744" y="329819"/>
                </a:lnTo>
                <a:lnTo>
                  <a:pt x="243014" y="329819"/>
                </a:lnTo>
                <a:lnTo>
                  <a:pt x="243014" y="319049"/>
                </a:lnTo>
                <a:close/>
              </a:path>
              <a:path w="918844" h="330200">
                <a:moveTo>
                  <a:pt x="336562" y="0"/>
                </a:moveTo>
                <a:lnTo>
                  <a:pt x="281520" y="0"/>
                </a:lnTo>
                <a:lnTo>
                  <a:pt x="281520" y="329819"/>
                </a:lnTo>
                <a:lnTo>
                  <a:pt x="336562" y="329819"/>
                </a:lnTo>
                <a:lnTo>
                  <a:pt x="336562" y="0"/>
                </a:lnTo>
                <a:close/>
              </a:path>
              <a:path w="918844" h="330200">
                <a:moveTo>
                  <a:pt x="626605" y="520"/>
                </a:moveTo>
                <a:lnTo>
                  <a:pt x="368795" y="520"/>
                </a:lnTo>
                <a:lnTo>
                  <a:pt x="368795" y="47510"/>
                </a:lnTo>
                <a:lnTo>
                  <a:pt x="470395" y="47510"/>
                </a:lnTo>
                <a:lnTo>
                  <a:pt x="470395" y="329450"/>
                </a:lnTo>
                <a:lnTo>
                  <a:pt x="524789" y="329450"/>
                </a:lnTo>
                <a:lnTo>
                  <a:pt x="524789" y="47510"/>
                </a:lnTo>
                <a:lnTo>
                  <a:pt x="626605" y="47510"/>
                </a:lnTo>
                <a:lnTo>
                  <a:pt x="626605" y="520"/>
                </a:lnTo>
                <a:close/>
              </a:path>
              <a:path w="918844" h="330200">
                <a:moveTo>
                  <a:pt x="918527" y="520"/>
                </a:moveTo>
                <a:lnTo>
                  <a:pt x="863701" y="520"/>
                </a:lnTo>
                <a:lnTo>
                  <a:pt x="863701" y="136410"/>
                </a:lnTo>
                <a:lnTo>
                  <a:pt x="717067" y="136410"/>
                </a:lnTo>
                <a:lnTo>
                  <a:pt x="717067" y="520"/>
                </a:lnTo>
                <a:lnTo>
                  <a:pt x="662025" y="520"/>
                </a:lnTo>
                <a:lnTo>
                  <a:pt x="662025" y="136410"/>
                </a:lnTo>
                <a:lnTo>
                  <a:pt x="662025" y="183400"/>
                </a:lnTo>
                <a:lnTo>
                  <a:pt x="662025" y="329450"/>
                </a:lnTo>
                <a:lnTo>
                  <a:pt x="717067" y="329450"/>
                </a:lnTo>
                <a:lnTo>
                  <a:pt x="717067" y="183400"/>
                </a:lnTo>
                <a:lnTo>
                  <a:pt x="863701" y="183400"/>
                </a:lnTo>
                <a:lnTo>
                  <a:pt x="863701" y="329450"/>
                </a:lnTo>
                <a:lnTo>
                  <a:pt x="918527" y="329450"/>
                </a:lnTo>
                <a:lnTo>
                  <a:pt x="918527" y="183400"/>
                </a:lnTo>
                <a:lnTo>
                  <a:pt x="918527" y="136410"/>
                </a:lnTo>
                <a:lnTo>
                  <a:pt x="918527" y="52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44951" y="613175"/>
            <a:ext cx="328295" cy="330200"/>
          </a:xfrm>
          <a:custGeom>
            <a:avLst/>
            <a:gdLst/>
            <a:ahLst/>
            <a:cxnLst/>
            <a:rect l="l" t="t" r="r" b="b"/>
            <a:pathLst>
              <a:path w="328294" h="330200">
                <a:moveTo>
                  <a:pt x="328294" y="329817"/>
                </a:moveTo>
                <a:lnTo>
                  <a:pt x="273470" y="329817"/>
                </a:lnTo>
                <a:lnTo>
                  <a:pt x="273470" y="199609"/>
                </a:lnTo>
                <a:lnTo>
                  <a:pt x="284130" y="67225"/>
                </a:lnTo>
                <a:lnTo>
                  <a:pt x="184271" y="329817"/>
                </a:lnTo>
                <a:lnTo>
                  <a:pt x="143805" y="329817"/>
                </a:lnTo>
                <a:lnTo>
                  <a:pt x="44164" y="66790"/>
                </a:lnTo>
                <a:lnTo>
                  <a:pt x="54824" y="199609"/>
                </a:lnTo>
                <a:lnTo>
                  <a:pt x="54824" y="329817"/>
                </a:lnTo>
                <a:lnTo>
                  <a:pt x="0" y="329817"/>
                </a:lnTo>
                <a:lnTo>
                  <a:pt x="0" y="0"/>
                </a:lnTo>
                <a:lnTo>
                  <a:pt x="64941" y="0"/>
                </a:lnTo>
                <a:lnTo>
                  <a:pt x="164256" y="247254"/>
                </a:lnTo>
                <a:lnTo>
                  <a:pt x="263353" y="0"/>
                </a:lnTo>
                <a:lnTo>
                  <a:pt x="328294" y="0"/>
                </a:lnTo>
                <a:lnTo>
                  <a:pt x="328294" y="329817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1410" y="608824"/>
            <a:ext cx="274320" cy="339090"/>
          </a:xfrm>
          <a:custGeom>
            <a:avLst/>
            <a:gdLst/>
            <a:ahLst/>
            <a:cxnLst/>
            <a:rect l="l" t="t" r="r" b="b"/>
            <a:pathLst>
              <a:path w="274320" h="339090">
                <a:moveTo>
                  <a:pt x="108778" y="338519"/>
                </a:moveTo>
                <a:lnTo>
                  <a:pt x="63962" y="331748"/>
                </a:lnTo>
                <a:lnTo>
                  <a:pt x="29370" y="311433"/>
                </a:lnTo>
                <a:lnTo>
                  <a:pt x="1835" y="262422"/>
                </a:lnTo>
                <a:lnTo>
                  <a:pt x="0" y="242359"/>
                </a:lnTo>
                <a:lnTo>
                  <a:pt x="1135" y="227599"/>
                </a:lnTo>
                <a:lnTo>
                  <a:pt x="18166" y="190906"/>
                </a:lnTo>
                <a:lnTo>
                  <a:pt x="47556" y="162780"/>
                </a:lnTo>
                <a:lnTo>
                  <a:pt x="58305" y="154683"/>
                </a:lnTo>
                <a:lnTo>
                  <a:pt x="52336" y="147171"/>
                </a:lnTo>
                <a:lnTo>
                  <a:pt x="31423" y="112715"/>
                </a:lnTo>
                <a:lnTo>
                  <a:pt x="25774" y="82019"/>
                </a:lnTo>
                <a:lnTo>
                  <a:pt x="27153" y="64546"/>
                </a:lnTo>
                <a:lnTo>
                  <a:pt x="49385" y="21755"/>
                </a:lnTo>
                <a:lnTo>
                  <a:pt x="93318" y="1359"/>
                </a:lnTo>
                <a:lnTo>
                  <a:pt x="111607" y="0"/>
                </a:lnTo>
                <a:lnTo>
                  <a:pt x="129494" y="1366"/>
                </a:lnTo>
                <a:lnTo>
                  <a:pt x="171326" y="21864"/>
                </a:lnTo>
                <a:lnTo>
                  <a:pt x="187981" y="45904"/>
                </a:lnTo>
                <a:lnTo>
                  <a:pt x="111389" y="45904"/>
                </a:lnTo>
                <a:lnTo>
                  <a:pt x="103931" y="46564"/>
                </a:lnTo>
                <a:lnTo>
                  <a:pt x="79190" y="82019"/>
                </a:lnTo>
                <a:lnTo>
                  <a:pt x="80462" y="91455"/>
                </a:lnTo>
                <a:lnTo>
                  <a:pt x="84276" y="101817"/>
                </a:lnTo>
                <a:lnTo>
                  <a:pt x="90633" y="113102"/>
                </a:lnTo>
                <a:lnTo>
                  <a:pt x="99532" y="125313"/>
                </a:lnTo>
                <a:lnTo>
                  <a:pt x="172431" y="125313"/>
                </a:lnTo>
                <a:lnTo>
                  <a:pt x="166132" y="131921"/>
                </a:lnTo>
                <a:lnTo>
                  <a:pt x="157409" y="139828"/>
                </a:lnTo>
                <a:lnTo>
                  <a:pt x="147721" y="147504"/>
                </a:lnTo>
                <a:lnTo>
                  <a:pt x="129555" y="160992"/>
                </a:lnTo>
                <a:lnTo>
                  <a:pt x="154748" y="191233"/>
                </a:lnTo>
                <a:lnTo>
                  <a:pt x="88981" y="191233"/>
                </a:lnTo>
                <a:lnTo>
                  <a:pt x="84847" y="194279"/>
                </a:lnTo>
                <a:lnTo>
                  <a:pt x="58087" y="223540"/>
                </a:lnTo>
                <a:lnTo>
                  <a:pt x="53301" y="238515"/>
                </a:lnTo>
                <a:lnTo>
                  <a:pt x="53301" y="242359"/>
                </a:lnTo>
                <a:lnTo>
                  <a:pt x="74370" y="284137"/>
                </a:lnTo>
                <a:lnTo>
                  <a:pt x="108778" y="292397"/>
                </a:lnTo>
                <a:lnTo>
                  <a:pt x="238996" y="292397"/>
                </a:lnTo>
                <a:lnTo>
                  <a:pt x="255359" y="311977"/>
                </a:lnTo>
                <a:lnTo>
                  <a:pt x="190145" y="311977"/>
                </a:lnTo>
                <a:lnTo>
                  <a:pt x="183319" y="317274"/>
                </a:lnTo>
                <a:lnTo>
                  <a:pt x="175134" y="322175"/>
                </a:lnTo>
                <a:lnTo>
                  <a:pt x="131676" y="336589"/>
                </a:lnTo>
                <a:lnTo>
                  <a:pt x="120214" y="338037"/>
                </a:lnTo>
                <a:lnTo>
                  <a:pt x="108778" y="338519"/>
                </a:lnTo>
                <a:close/>
              </a:path>
              <a:path w="274320" h="339090">
                <a:moveTo>
                  <a:pt x="172431" y="125313"/>
                </a:moveTo>
                <a:lnTo>
                  <a:pt x="99532" y="125313"/>
                </a:lnTo>
                <a:lnTo>
                  <a:pt x="117807" y="112368"/>
                </a:lnTo>
                <a:lnTo>
                  <a:pt x="124123" y="107731"/>
                </a:lnTo>
                <a:lnTo>
                  <a:pt x="143152" y="82454"/>
                </a:lnTo>
                <a:lnTo>
                  <a:pt x="143152" y="66500"/>
                </a:lnTo>
                <a:lnTo>
                  <a:pt x="140433" y="60227"/>
                </a:lnTo>
                <a:lnTo>
                  <a:pt x="129555" y="48769"/>
                </a:lnTo>
                <a:lnTo>
                  <a:pt x="121687" y="45904"/>
                </a:lnTo>
                <a:lnTo>
                  <a:pt x="187981" y="45904"/>
                </a:lnTo>
                <a:lnTo>
                  <a:pt x="192028" y="58964"/>
                </a:lnTo>
                <a:lnTo>
                  <a:pt x="193408" y="73316"/>
                </a:lnTo>
                <a:lnTo>
                  <a:pt x="192613" y="85330"/>
                </a:lnTo>
                <a:lnTo>
                  <a:pt x="190227" y="96350"/>
                </a:lnTo>
                <a:lnTo>
                  <a:pt x="186249" y="106378"/>
                </a:lnTo>
                <a:lnTo>
                  <a:pt x="180681" y="115414"/>
                </a:lnTo>
                <a:lnTo>
                  <a:pt x="173889" y="123783"/>
                </a:lnTo>
                <a:lnTo>
                  <a:pt x="172431" y="125313"/>
                </a:lnTo>
                <a:close/>
              </a:path>
              <a:path w="274320" h="339090">
                <a:moveTo>
                  <a:pt x="241386" y="232678"/>
                </a:moveTo>
                <a:lnTo>
                  <a:pt x="189275" y="232678"/>
                </a:lnTo>
                <a:lnTo>
                  <a:pt x="193463" y="222214"/>
                </a:lnTo>
                <a:lnTo>
                  <a:pt x="196454" y="209100"/>
                </a:lnTo>
                <a:lnTo>
                  <a:pt x="198249" y="193334"/>
                </a:lnTo>
                <a:lnTo>
                  <a:pt x="198847" y="174916"/>
                </a:lnTo>
                <a:lnTo>
                  <a:pt x="248015" y="174916"/>
                </a:lnTo>
                <a:lnTo>
                  <a:pt x="246452" y="205129"/>
                </a:lnTo>
                <a:lnTo>
                  <a:pt x="241761" y="231590"/>
                </a:lnTo>
                <a:lnTo>
                  <a:pt x="241386" y="232678"/>
                </a:lnTo>
                <a:close/>
              </a:path>
              <a:path w="274320" h="339090">
                <a:moveTo>
                  <a:pt x="238996" y="292397"/>
                </a:moveTo>
                <a:lnTo>
                  <a:pt x="108778" y="292397"/>
                </a:lnTo>
                <a:lnTo>
                  <a:pt x="123008" y="291262"/>
                </a:lnTo>
                <a:lnTo>
                  <a:pt x="136000" y="287856"/>
                </a:lnTo>
                <a:lnTo>
                  <a:pt x="147755" y="282179"/>
                </a:lnTo>
                <a:lnTo>
                  <a:pt x="158273" y="274231"/>
                </a:lnTo>
                <a:lnTo>
                  <a:pt x="88981" y="191233"/>
                </a:lnTo>
                <a:lnTo>
                  <a:pt x="154748" y="191233"/>
                </a:lnTo>
                <a:lnTo>
                  <a:pt x="189275" y="232678"/>
                </a:lnTo>
                <a:lnTo>
                  <a:pt x="241386" y="232678"/>
                </a:lnTo>
                <a:lnTo>
                  <a:pt x="233942" y="254297"/>
                </a:lnTo>
                <a:lnTo>
                  <a:pt x="222996" y="273252"/>
                </a:lnTo>
                <a:lnTo>
                  <a:pt x="238996" y="292397"/>
                </a:lnTo>
                <a:close/>
              </a:path>
              <a:path w="274320" h="339090">
                <a:moveTo>
                  <a:pt x="273905" y="334168"/>
                </a:moveTo>
                <a:lnTo>
                  <a:pt x="208637" y="334168"/>
                </a:lnTo>
                <a:lnTo>
                  <a:pt x="190145" y="311977"/>
                </a:lnTo>
                <a:lnTo>
                  <a:pt x="255359" y="311977"/>
                </a:lnTo>
                <a:lnTo>
                  <a:pt x="273905" y="334168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6067" y="613175"/>
            <a:ext cx="242570" cy="330200"/>
          </a:xfrm>
          <a:custGeom>
            <a:avLst/>
            <a:gdLst/>
            <a:ahLst/>
            <a:cxnLst/>
            <a:rect l="l" t="t" r="r" b="b"/>
            <a:pathLst>
              <a:path w="242570" h="330200">
                <a:moveTo>
                  <a:pt x="92244" y="329817"/>
                </a:moveTo>
                <a:lnTo>
                  <a:pt x="0" y="329817"/>
                </a:lnTo>
                <a:lnTo>
                  <a:pt x="0" y="0"/>
                </a:lnTo>
                <a:lnTo>
                  <a:pt x="96160" y="0"/>
                </a:lnTo>
                <a:lnTo>
                  <a:pt x="127244" y="2631"/>
                </a:lnTo>
                <a:lnTo>
                  <a:pt x="155227" y="10524"/>
                </a:lnTo>
                <a:lnTo>
                  <a:pt x="180110" y="23679"/>
                </a:lnTo>
                <a:lnTo>
                  <a:pt x="201893" y="42097"/>
                </a:lnTo>
                <a:lnTo>
                  <a:pt x="206018" y="47427"/>
                </a:lnTo>
                <a:lnTo>
                  <a:pt x="55042" y="47427"/>
                </a:lnTo>
                <a:lnTo>
                  <a:pt x="55042" y="282607"/>
                </a:lnTo>
                <a:lnTo>
                  <a:pt x="205648" y="282607"/>
                </a:lnTo>
                <a:lnTo>
                  <a:pt x="201567" y="287828"/>
                </a:lnTo>
                <a:lnTo>
                  <a:pt x="179478" y="306198"/>
                </a:lnTo>
                <a:lnTo>
                  <a:pt x="153894" y="319320"/>
                </a:lnTo>
                <a:lnTo>
                  <a:pt x="124816" y="327193"/>
                </a:lnTo>
                <a:lnTo>
                  <a:pt x="92244" y="329817"/>
                </a:lnTo>
                <a:close/>
              </a:path>
              <a:path w="242570" h="330200">
                <a:moveTo>
                  <a:pt x="205648" y="282607"/>
                </a:moveTo>
                <a:lnTo>
                  <a:pt x="92244" y="282607"/>
                </a:lnTo>
                <a:lnTo>
                  <a:pt x="114585" y="280785"/>
                </a:lnTo>
                <a:lnTo>
                  <a:pt x="133961" y="275319"/>
                </a:lnTo>
                <a:lnTo>
                  <a:pt x="174291" y="237545"/>
                </a:lnTo>
                <a:lnTo>
                  <a:pt x="186256" y="198059"/>
                </a:lnTo>
                <a:lnTo>
                  <a:pt x="187752" y="174481"/>
                </a:lnTo>
                <a:lnTo>
                  <a:pt x="187752" y="155118"/>
                </a:lnTo>
                <a:lnTo>
                  <a:pt x="181769" y="109023"/>
                </a:lnTo>
                <a:lnTo>
                  <a:pt x="163821" y="75166"/>
                </a:lnTo>
                <a:lnTo>
                  <a:pt x="116787" y="49161"/>
                </a:lnTo>
                <a:lnTo>
                  <a:pt x="96160" y="47427"/>
                </a:lnTo>
                <a:lnTo>
                  <a:pt x="206018" y="47427"/>
                </a:lnTo>
                <a:lnTo>
                  <a:pt x="232242" y="91510"/>
                </a:lnTo>
                <a:lnTo>
                  <a:pt x="242326" y="155118"/>
                </a:lnTo>
                <a:lnTo>
                  <a:pt x="242359" y="174481"/>
                </a:lnTo>
                <a:lnTo>
                  <a:pt x="239809" y="208325"/>
                </a:lnTo>
                <a:lnTo>
                  <a:pt x="232161" y="238497"/>
                </a:lnTo>
                <a:lnTo>
                  <a:pt x="219413" y="264998"/>
                </a:lnTo>
                <a:lnTo>
                  <a:pt x="205648" y="282607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5671" y="608825"/>
            <a:ext cx="1664335" cy="339090"/>
          </a:xfrm>
          <a:custGeom>
            <a:avLst/>
            <a:gdLst/>
            <a:ahLst/>
            <a:cxnLst/>
            <a:rect l="l" t="t" r="r" b="b"/>
            <a:pathLst>
              <a:path w="1664335" h="339090">
                <a:moveTo>
                  <a:pt x="214299" y="286816"/>
                </a:moveTo>
                <a:lnTo>
                  <a:pt x="55041" y="286816"/>
                </a:lnTo>
                <a:lnTo>
                  <a:pt x="55041" y="187756"/>
                </a:lnTo>
                <a:lnTo>
                  <a:pt x="192100" y="187756"/>
                </a:lnTo>
                <a:lnTo>
                  <a:pt x="192100" y="140766"/>
                </a:lnTo>
                <a:lnTo>
                  <a:pt x="55041" y="140766"/>
                </a:lnTo>
                <a:lnTo>
                  <a:pt x="55041" y="51866"/>
                </a:lnTo>
                <a:lnTo>
                  <a:pt x="212115" y="51866"/>
                </a:lnTo>
                <a:lnTo>
                  <a:pt x="212115" y="4876"/>
                </a:lnTo>
                <a:lnTo>
                  <a:pt x="0" y="4876"/>
                </a:lnTo>
                <a:lnTo>
                  <a:pt x="0" y="51866"/>
                </a:lnTo>
                <a:lnTo>
                  <a:pt x="0" y="140766"/>
                </a:lnTo>
                <a:lnTo>
                  <a:pt x="0" y="187756"/>
                </a:lnTo>
                <a:lnTo>
                  <a:pt x="0" y="286816"/>
                </a:lnTo>
                <a:lnTo>
                  <a:pt x="0" y="333806"/>
                </a:lnTo>
                <a:lnTo>
                  <a:pt x="214299" y="333806"/>
                </a:lnTo>
                <a:lnTo>
                  <a:pt x="214299" y="286816"/>
                </a:lnTo>
                <a:close/>
              </a:path>
              <a:path w="1664335" h="339090">
                <a:moveTo>
                  <a:pt x="497255" y="107480"/>
                </a:moveTo>
                <a:lnTo>
                  <a:pt x="495338" y="85966"/>
                </a:lnTo>
                <a:lnTo>
                  <a:pt x="489610" y="66446"/>
                </a:lnTo>
                <a:lnTo>
                  <a:pt x="481622" y="51790"/>
                </a:lnTo>
                <a:lnTo>
                  <a:pt x="480060" y="48920"/>
                </a:lnTo>
                <a:lnTo>
                  <a:pt x="466686" y="33401"/>
                </a:lnTo>
                <a:lnTo>
                  <a:pt x="449783" y="20688"/>
                </a:lnTo>
                <a:lnTo>
                  <a:pt x="442214" y="17297"/>
                </a:lnTo>
                <a:lnTo>
                  <a:pt x="442214" y="107911"/>
                </a:lnTo>
                <a:lnTo>
                  <a:pt x="441325" y="119532"/>
                </a:lnTo>
                <a:lnTo>
                  <a:pt x="419595" y="154178"/>
                </a:lnTo>
                <a:lnTo>
                  <a:pt x="379552" y="162737"/>
                </a:lnTo>
                <a:lnTo>
                  <a:pt x="311238" y="162737"/>
                </a:lnTo>
                <a:lnTo>
                  <a:pt x="311238" y="51790"/>
                </a:lnTo>
                <a:lnTo>
                  <a:pt x="379552" y="51790"/>
                </a:lnTo>
                <a:lnTo>
                  <a:pt x="419442" y="61391"/>
                </a:lnTo>
                <a:lnTo>
                  <a:pt x="441312" y="97231"/>
                </a:lnTo>
                <a:lnTo>
                  <a:pt x="442214" y="107911"/>
                </a:lnTo>
                <a:lnTo>
                  <a:pt x="442214" y="17297"/>
                </a:lnTo>
                <a:lnTo>
                  <a:pt x="429615" y="11620"/>
                </a:lnTo>
                <a:lnTo>
                  <a:pt x="406209" y="6172"/>
                </a:lnTo>
                <a:lnTo>
                  <a:pt x="379552" y="4356"/>
                </a:lnTo>
                <a:lnTo>
                  <a:pt x="256197" y="4356"/>
                </a:lnTo>
                <a:lnTo>
                  <a:pt x="256197" y="334175"/>
                </a:lnTo>
                <a:lnTo>
                  <a:pt x="311238" y="334175"/>
                </a:lnTo>
                <a:lnTo>
                  <a:pt x="311238" y="209943"/>
                </a:lnTo>
                <a:lnTo>
                  <a:pt x="379552" y="209943"/>
                </a:lnTo>
                <a:lnTo>
                  <a:pt x="429539" y="203263"/>
                </a:lnTo>
                <a:lnTo>
                  <a:pt x="466572" y="183184"/>
                </a:lnTo>
                <a:lnTo>
                  <a:pt x="489585" y="150825"/>
                </a:lnTo>
                <a:lnTo>
                  <a:pt x="495338" y="130530"/>
                </a:lnTo>
                <a:lnTo>
                  <a:pt x="497255" y="107480"/>
                </a:lnTo>
                <a:close/>
              </a:path>
              <a:path w="1664335" h="339090">
                <a:moveTo>
                  <a:pt x="739825" y="286816"/>
                </a:moveTo>
                <a:lnTo>
                  <a:pt x="589711" y="286816"/>
                </a:lnTo>
                <a:lnTo>
                  <a:pt x="589711" y="4876"/>
                </a:lnTo>
                <a:lnTo>
                  <a:pt x="534670" y="4876"/>
                </a:lnTo>
                <a:lnTo>
                  <a:pt x="534670" y="286816"/>
                </a:lnTo>
                <a:lnTo>
                  <a:pt x="534670" y="333806"/>
                </a:lnTo>
                <a:lnTo>
                  <a:pt x="739825" y="333806"/>
                </a:lnTo>
                <a:lnTo>
                  <a:pt x="739825" y="286816"/>
                </a:lnTo>
                <a:close/>
              </a:path>
              <a:path w="1664335" h="339090">
                <a:moveTo>
                  <a:pt x="1022527" y="156641"/>
                </a:moveTo>
                <a:lnTo>
                  <a:pt x="1012901" y="91871"/>
                </a:lnTo>
                <a:lnTo>
                  <a:pt x="989888" y="48742"/>
                </a:lnTo>
                <a:lnTo>
                  <a:pt x="967917" y="25920"/>
                </a:lnTo>
                <a:lnTo>
                  <a:pt x="967917" y="179273"/>
                </a:lnTo>
                <a:lnTo>
                  <a:pt x="966622" y="204965"/>
                </a:lnTo>
                <a:lnTo>
                  <a:pt x="956310" y="246354"/>
                </a:lnTo>
                <a:lnTo>
                  <a:pt x="922337" y="283019"/>
                </a:lnTo>
                <a:lnTo>
                  <a:pt x="888949" y="290004"/>
                </a:lnTo>
                <a:lnTo>
                  <a:pt x="871918" y="288264"/>
                </a:lnTo>
                <a:lnTo>
                  <a:pt x="831176" y="262051"/>
                </a:lnTo>
                <a:lnTo>
                  <a:pt x="814806" y="227380"/>
                </a:lnTo>
                <a:lnTo>
                  <a:pt x="809320" y="179273"/>
                </a:lnTo>
                <a:lnTo>
                  <a:pt x="809434" y="156641"/>
                </a:lnTo>
                <a:lnTo>
                  <a:pt x="814730" y="111150"/>
                </a:lnTo>
                <a:lnTo>
                  <a:pt x="842721" y="64465"/>
                </a:lnTo>
                <a:lnTo>
                  <a:pt x="888504" y="48742"/>
                </a:lnTo>
                <a:lnTo>
                  <a:pt x="906195" y="50482"/>
                </a:lnTo>
                <a:lnTo>
                  <a:pt x="946924" y="76581"/>
                </a:lnTo>
                <a:lnTo>
                  <a:pt x="966609" y="133286"/>
                </a:lnTo>
                <a:lnTo>
                  <a:pt x="967917" y="179273"/>
                </a:lnTo>
                <a:lnTo>
                  <a:pt x="967917" y="25920"/>
                </a:lnTo>
                <a:lnTo>
                  <a:pt x="965606" y="23749"/>
                </a:lnTo>
                <a:lnTo>
                  <a:pt x="942898" y="10553"/>
                </a:lnTo>
                <a:lnTo>
                  <a:pt x="917194" y="2641"/>
                </a:lnTo>
                <a:lnTo>
                  <a:pt x="888504" y="0"/>
                </a:lnTo>
                <a:lnTo>
                  <a:pt x="860234" y="2679"/>
                </a:lnTo>
                <a:lnTo>
                  <a:pt x="811936" y="24117"/>
                </a:lnTo>
                <a:lnTo>
                  <a:pt x="775639" y="66205"/>
                </a:lnTo>
                <a:lnTo>
                  <a:pt x="757034" y="124409"/>
                </a:lnTo>
                <a:lnTo>
                  <a:pt x="754710" y="179273"/>
                </a:lnTo>
                <a:lnTo>
                  <a:pt x="757047" y="214210"/>
                </a:lnTo>
                <a:lnTo>
                  <a:pt x="775754" y="272567"/>
                </a:lnTo>
                <a:lnTo>
                  <a:pt x="812253" y="314540"/>
                </a:lnTo>
                <a:lnTo>
                  <a:pt x="860640" y="335851"/>
                </a:lnTo>
                <a:lnTo>
                  <a:pt x="888949" y="338531"/>
                </a:lnTo>
                <a:lnTo>
                  <a:pt x="917867" y="335851"/>
                </a:lnTo>
                <a:lnTo>
                  <a:pt x="943711" y="327837"/>
                </a:lnTo>
                <a:lnTo>
                  <a:pt x="966495" y="314477"/>
                </a:lnTo>
                <a:lnTo>
                  <a:pt x="986193" y="295770"/>
                </a:lnTo>
                <a:lnTo>
                  <a:pt x="990117" y="290004"/>
                </a:lnTo>
                <a:lnTo>
                  <a:pt x="1002093" y="272465"/>
                </a:lnTo>
                <a:lnTo>
                  <a:pt x="1013447" y="245275"/>
                </a:lnTo>
                <a:lnTo>
                  <a:pt x="1020241" y="214261"/>
                </a:lnTo>
                <a:lnTo>
                  <a:pt x="1022527" y="179273"/>
                </a:lnTo>
                <a:lnTo>
                  <a:pt x="1022527" y="156641"/>
                </a:lnTo>
                <a:close/>
              </a:path>
              <a:path w="1664335" h="339090">
                <a:moveTo>
                  <a:pt x="1312659" y="4356"/>
                </a:moveTo>
                <a:lnTo>
                  <a:pt x="1249997" y="4356"/>
                </a:lnTo>
                <a:lnTo>
                  <a:pt x="1171460" y="155778"/>
                </a:lnTo>
                <a:lnTo>
                  <a:pt x="1093254" y="4356"/>
                </a:lnTo>
                <a:lnTo>
                  <a:pt x="1030046" y="4356"/>
                </a:lnTo>
                <a:lnTo>
                  <a:pt x="1143838" y="210934"/>
                </a:lnTo>
                <a:lnTo>
                  <a:pt x="1143838" y="334175"/>
                </a:lnTo>
                <a:lnTo>
                  <a:pt x="1198880" y="334175"/>
                </a:lnTo>
                <a:lnTo>
                  <a:pt x="1198880" y="210934"/>
                </a:lnTo>
                <a:lnTo>
                  <a:pt x="1312659" y="4356"/>
                </a:lnTo>
                <a:close/>
              </a:path>
              <a:path w="1664335" h="339090">
                <a:moveTo>
                  <a:pt x="1663750" y="4356"/>
                </a:moveTo>
                <a:lnTo>
                  <a:pt x="1598815" y="4356"/>
                </a:lnTo>
                <a:lnTo>
                  <a:pt x="1499717" y="251612"/>
                </a:lnTo>
                <a:lnTo>
                  <a:pt x="1400403" y="4356"/>
                </a:lnTo>
                <a:lnTo>
                  <a:pt x="1335455" y="4356"/>
                </a:lnTo>
                <a:lnTo>
                  <a:pt x="1335455" y="334175"/>
                </a:lnTo>
                <a:lnTo>
                  <a:pt x="1390281" y="334175"/>
                </a:lnTo>
                <a:lnTo>
                  <a:pt x="1390281" y="203962"/>
                </a:lnTo>
                <a:lnTo>
                  <a:pt x="1379626" y="71145"/>
                </a:lnTo>
                <a:lnTo>
                  <a:pt x="1479270" y="334175"/>
                </a:lnTo>
                <a:lnTo>
                  <a:pt x="1519732" y="334175"/>
                </a:lnTo>
                <a:lnTo>
                  <a:pt x="1619592" y="71577"/>
                </a:lnTo>
                <a:lnTo>
                  <a:pt x="1608924" y="203962"/>
                </a:lnTo>
                <a:lnTo>
                  <a:pt x="1608924" y="334175"/>
                </a:lnTo>
                <a:lnTo>
                  <a:pt x="1663750" y="334175"/>
                </a:lnTo>
                <a:lnTo>
                  <a:pt x="1663750" y="4356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0992" y="613181"/>
            <a:ext cx="805180" cy="330200"/>
          </a:xfrm>
          <a:custGeom>
            <a:avLst/>
            <a:gdLst/>
            <a:ahLst/>
            <a:cxnLst/>
            <a:rect l="l" t="t" r="r" b="b"/>
            <a:pathLst>
              <a:path w="805179" h="330200">
                <a:moveTo>
                  <a:pt x="214299" y="282460"/>
                </a:moveTo>
                <a:lnTo>
                  <a:pt x="55041" y="282460"/>
                </a:lnTo>
                <a:lnTo>
                  <a:pt x="55041" y="183400"/>
                </a:lnTo>
                <a:lnTo>
                  <a:pt x="192100" y="183400"/>
                </a:lnTo>
                <a:lnTo>
                  <a:pt x="192100" y="136410"/>
                </a:lnTo>
                <a:lnTo>
                  <a:pt x="55041" y="136410"/>
                </a:lnTo>
                <a:lnTo>
                  <a:pt x="55041" y="47510"/>
                </a:lnTo>
                <a:lnTo>
                  <a:pt x="212115" y="47510"/>
                </a:lnTo>
                <a:lnTo>
                  <a:pt x="212115" y="520"/>
                </a:lnTo>
                <a:lnTo>
                  <a:pt x="0" y="520"/>
                </a:lnTo>
                <a:lnTo>
                  <a:pt x="0" y="47510"/>
                </a:lnTo>
                <a:lnTo>
                  <a:pt x="0" y="136410"/>
                </a:lnTo>
                <a:lnTo>
                  <a:pt x="0" y="183400"/>
                </a:lnTo>
                <a:lnTo>
                  <a:pt x="0" y="282460"/>
                </a:lnTo>
                <a:lnTo>
                  <a:pt x="0" y="329450"/>
                </a:lnTo>
                <a:lnTo>
                  <a:pt x="214299" y="329450"/>
                </a:lnTo>
                <a:lnTo>
                  <a:pt x="214299" y="282460"/>
                </a:lnTo>
                <a:close/>
              </a:path>
              <a:path w="805179" h="330200">
                <a:moveTo>
                  <a:pt x="512914" y="0"/>
                </a:moveTo>
                <a:lnTo>
                  <a:pt x="458304" y="0"/>
                </a:lnTo>
                <a:lnTo>
                  <a:pt x="458304" y="229628"/>
                </a:lnTo>
                <a:lnTo>
                  <a:pt x="308190" y="0"/>
                </a:lnTo>
                <a:lnTo>
                  <a:pt x="256197" y="0"/>
                </a:lnTo>
                <a:lnTo>
                  <a:pt x="256197" y="329819"/>
                </a:lnTo>
                <a:lnTo>
                  <a:pt x="311238" y="329819"/>
                </a:lnTo>
                <a:lnTo>
                  <a:pt x="311238" y="100952"/>
                </a:lnTo>
                <a:lnTo>
                  <a:pt x="460705" y="329819"/>
                </a:lnTo>
                <a:lnTo>
                  <a:pt x="512914" y="329819"/>
                </a:lnTo>
                <a:lnTo>
                  <a:pt x="512914" y="0"/>
                </a:lnTo>
                <a:close/>
              </a:path>
              <a:path w="805179" h="330200">
                <a:moveTo>
                  <a:pt x="804837" y="520"/>
                </a:moveTo>
                <a:lnTo>
                  <a:pt x="547027" y="520"/>
                </a:lnTo>
                <a:lnTo>
                  <a:pt x="547027" y="47510"/>
                </a:lnTo>
                <a:lnTo>
                  <a:pt x="648627" y="47510"/>
                </a:lnTo>
                <a:lnTo>
                  <a:pt x="648627" y="329450"/>
                </a:lnTo>
                <a:lnTo>
                  <a:pt x="703021" y="329450"/>
                </a:lnTo>
                <a:lnTo>
                  <a:pt x="703021" y="47510"/>
                </a:lnTo>
                <a:lnTo>
                  <a:pt x="804837" y="47510"/>
                </a:lnTo>
                <a:lnTo>
                  <a:pt x="804837" y="52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15"/>
              <a:t> DEPLOYMENT</a:t>
            </a:r>
          </a:p>
        </p:txBody>
      </p:sp>
      <p:sp>
        <p:nvSpPr>
          <p:cNvPr id="10" name="object 10"/>
          <p:cNvSpPr/>
          <p:nvPr/>
        </p:nvSpPr>
        <p:spPr>
          <a:xfrm>
            <a:off x="589954" y="51971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7254" y="895033"/>
            <a:ext cx="102870" cy="65151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254" y="1824823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254" y="2747664"/>
            <a:ext cx="102870" cy="65151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254" y="4391240"/>
            <a:ext cx="10287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7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8722" y="1048806"/>
            <a:ext cx="826135" cy="187325"/>
            <a:chOff x="858722" y="1048806"/>
            <a:chExt cx="826135" cy="187325"/>
          </a:xfrm>
        </p:grpSpPr>
        <p:sp>
          <p:nvSpPr>
            <p:cNvPr id="16" name="object 16"/>
            <p:cNvSpPr/>
            <p:nvPr/>
          </p:nvSpPr>
          <p:spPr>
            <a:xfrm>
              <a:off x="858710" y="1048816"/>
              <a:ext cx="264795" cy="187325"/>
            </a:xfrm>
            <a:custGeom>
              <a:avLst/>
              <a:gdLst/>
              <a:ahLst/>
              <a:cxnLst/>
              <a:rect l="l" t="t" r="r" b="b"/>
              <a:pathLst>
                <a:path w="264794" h="187325">
                  <a:moveTo>
                    <a:pt x="126492" y="147561"/>
                  </a:moveTo>
                  <a:lnTo>
                    <a:pt x="113017" y="112331"/>
                  </a:lnTo>
                  <a:lnTo>
                    <a:pt x="105308" y="92176"/>
                  </a:lnTo>
                  <a:lnTo>
                    <a:pt x="85458" y="40309"/>
                  </a:lnTo>
                  <a:lnTo>
                    <a:pt x="82067" y="31457"/>
                  </a:lnTo>
                  <a:lnTo>
                    <a:pt x="82067" y="92176"/>
                  </a:lnTo>
                  <a:lnTo>
                    <a:pt x="44335" y="92176"/>
                  </a:lnTo>
                  <a:lnTo>
                    <a:pt x="63207" y="40309"/>
                  </a:lnTo>
                  <a:lnTo>
                    <a:pt x="82067" y="92176"/>
                  </a:lnTo>
                  <a:lnTo>
                    <a:pt x="82067" y="31457"/>
                  </a:lnTo>
                  <a:lnTo>
                    <a:pt x="72859" y="7391"/>
                  </a:lnTo>
                  <a:lnTo>
                    <a:pt x="53454" y="7391"/>
                  </a:lnTo>
                  <a:lnTo>
                    <a:pt x="0" y="147561"/>
                  </a:lnTo>
                  <a:lnTo>
                    <a:pt x="24180" y="147561"/>
                  </a:lnTo>
                  <a:lnTo>
                    <a:pt x="36944" y="112331"/>
                  </a:lnTo>
                  <a:lnTo>
                    <a:pt x="89369" y="112331"/>
                  </a:lnTo>
                  <a:lnTo>
                    <a:pt x="102222" y="147561"/>
                  </a:lnTo>
                  <a:lnTo>
                    <a:pt x="126492" y="147561"/>
                  </a:lnTo>
                  <a:close/>
                </a:path>
                <a:path w="264794" h="187325">
                  <a:moveTo>
                    <a:pt x="158267" y="0"/>
                  </a:moveTo>
                  <a:lnTo>
                    <a:pt x="135521" y="0"/>
                  </a:lnTo>
                  <a:lnTo>
                    <a:pt x="135521" y="147561"/>
                  </a:lnTo>
                  <a:lnTo>
                    <a:pt x="158267" y="147561"/>
                  </a:lnTo>
                  <a:lnTo>
                    <a:pt x="158267" y="0"/>
                  </a:lnTo>
                  <a:close/>
                </a:path>
                <a:path w="264794" h="187325">
                  <a:moveTo>
                    <a:pt x="264591" y="41973"/>
                  </a:moveTo>
                  <a:lnTo>
                    <a:pt x="243700" y="41973"/>
                  </a:lnTo>
                  <a:lnTo>
                    <a:pt x="243230" y="48488"/>
                  </a:lnTo>
                  <a:lnTo>
                    <a:pt x="241871" y="47294"/>
                  </a:lnTo>
                  <a:lnTo>
                    <a:pt x="241871" y="72301"/>
                  </a:lnTo>
                  <a:lnTo>
                    <a:pt x="241858" y="116840"/>
                  </a:lnTo>
                  <a:lnTo>
                    <a:pt x="237591" y="125133"/>
                  </a:lnTo>
                  <a:lnTo>
                    <a:pt x="230568" y="129349"/>
                  </a:lnTo>
                  <a:lnTo>
                    <a:pt x="212661" y="129349"/>
                  </a:lnTo>
                  <a:lnTo>
                    <a:pt x="206679" y="126123"/>
                  </a:lnTo>
                  <a:lnTo>
                    <a:pt x="199161" y="113245"/>
                  </a:lnTo>
                  <a:lnTo>
                    <a:pt x="197281" y="105308"/>
                  </a:lnTo>
                  <a:lnTo>
                    <a:pt x="197281" y="84505"/>
                  </a:lnTo>
                  <a:lnTo>
                    <a:pt x="230822" y="61315"/>
                  </a:lnTo>
                  <a:lnTo>
                    <a:pt x="241871" y="72301"/>
                  </a:lnTo>
                  <a:lnTo>
                    <a:pt x="241871" y="47294"/>
                  </a:lnTo>
                  <a:lnTo>
                    <a:pt x="239102" y="44831"/>
                  </a:lnTo>
                  <a:lnTo>
                    <a:pt x="233337" y="42214"/>
                  </a:lnTo>
                  <a:lnTo>
                    <a:pt x="225933" y="40652"/>
                  </a:lnTo>
                  <a:lnTo>
                    <a:pt x="216877" y="40119"/>
                  </a:lnTo>
                  <a:lnTo>
                    <a:pt x="207556" y="41059"/>
                  </a:lnTo>
                  <a:lnTo>
                    <a:pt x="177444" y="72301"/>
                  </a:lnTo>
                  <a:lnTo>
                    <a:pt x="174625" y="93941"/>
                  </a:lnTo>
                  <a:lnTo>
                    <a:pt x="174625" y="95885"/>
                  </a:lnTo>
                  <a:lnTo>
                    <a:pt x="185953" y="134061"/>
                  </a:lnTo>
                  <a:lnTo>
                    <a:pt x="216700" y="149415"/>
                  </a:lnTo>
                  <a:lnTo>
                    <a:pt x="225450" y="148971"/>
                  </a:lnTo>
                  <a:lnTo>
                    <a:pt x="232575" y="147624"/>
                  </a:lnTo>
                  <a:lnTo>
                    <a:pt x="238074" y="145389"/>
                  </a:lnTo>
                  <a:lnTo>
                    <a:pt x="241935" y="142252"/>
                  </a:lnTo>
                  <a:lnTo>
                    <a:pt x="241935" y="151447"/>
                  </a:lnTo>
                  <a:lnTo>
                    <a:pt x="239814" y="157429"/>
                  </a:lnTo>
                  <a:lnTo>
                    <a:pt x="231305" y="165442"/>
                  </a:lnTo>
                  <a:lnTo>
                    <a:pt x="225513" y="167449"/>
                  </a:lnTo>
                  <a:lnTo>
                    <a:pt x="218173" y="167449"/>
                  </a:lnTo>
                  <a:lnTo>
                    <a:pt x="211099" y="166509"/>
                  </a:lnTo>
                  <a:lnTo>
                    <a:pt x="204279" y="163690"/>
                  </a:lnTo>
                  <a:lnTo>
                    <a:pt x="197739" y="158991"/>
                  </a:lnTo>
                  <a:lnTo>
                    <a:pt x="191452" y="152425"/>
                  </a:lnTo>
                  <a:lnTo>
                    <a:pt x="178879" y="166662"/>
                  </a:lnTo>
                  <a:lnTo>
                    <a:pt x="213982" y="187045"/>
                  </a:lnTo>
                  <a:lnTo>
                    <a:pt x="219468" y="187045"/>
                  </a:lnTo>
                  <a:lnTo>
                    <a:pt x="257441" y="168986"/>
                  </a:lnTo>
                  <a:lnTo>
                    <a:pt x="258241" y="167449"/>
                  </a:lnTo>
                  <a:lnTo>
                    <a:pt x="261416" y="161391"/>
                  </a:lnTo>
                  <a:lnTo>
                    <a:pt x="263791" y="152615"/>
                  </a:lnTo>
                  <a:lnTo>
                    <a:pt x="264591" y="142659"/>
                  </a:lnTo>
                  <a:lnTo>
                    <a:pt x="264591" y="142252"/>
                  </a:lnTo>
                  <a:lnTo>
                    <a:pt x="264591" y="129349"/>
                  </a:lnTo>
                  <a:lnTo>
                    <a:pt x="264591" y="60096"/>
                  </a:lnTo>
                  <a:lnTo>
                    <a:pt x="264591" y="48488"/>
                  </a:lnTo>
                  <a:lnTo>
                    <a:pt x="264591" y="4197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290" y="1088934"/>
              <a:ext cx="96602" cy="1092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60182" y="1048816"/>
              <a:ext cx="424815" cy="149860"/>
            </a:xfrm>
            <a:custGeom>
              <a:avLst/>
              <a:gdLst/>
              <a:ahLst/>
              <a:cxnLst/>
              <a:rect l="l" t="t" r="r" b="b"/>
              <a:pathLst>
                <a:path w="424814" h="149859">
                  <a:moveTo>
                    <a:pt x="53911" y="42430"/>
                  </a:moveTo>
                  <a:lnTo>
                    <a:pt x="50609" y="40894"/>
                  </a:lnTo>
                  <a:lnTo>
                    <a:pt x="47155" y="40119"/>
                  </a:lnTo>
                  <a:lnTo>
                    <a:pt x="32181" y="40119"/>
                  </a:lnTo>
                  <a:lnTo>
                    <a:pt x="25082" y="42392"/>
                  </a:lnTo>
                  <a:lnTo>
                    <a:pt x="22288" y="46926"/>
                  </a:lnTo>
                  <a:lnTo>
                    <a:pt x="22098" y="41973"/>
                  </a:lnTo>
                  <a:lnTo>
                    <a:pt x="0" y="41973"/>
                  </a:lnTo>
                  <a:lnTo>
                    <a:pt x="0" y="147561"/>
                  </a:lnTo>
                  <a:lnTo>
                    <a:pt x="22656" y="147561"/>
                  </a:lnTo>
                  <a:lnTo>
                    <a:pt x="22656" y="74333"/>
                  </a:lnTo>
                  <a:lnTo>
                    <a:pt x="26111" y="66205"/>
                  </a:lnTo>
                  <a:lnTo>
                    <a:pt x="32791" y="62128"/>
                  </a:lnTo>
                  <a:lnTo>
                    <a:pt x="42722" y="62128"/>
                  </a:lnTo>
                  <a:lnTo>
                    <a:pt x="45554" y="62128"/>
                  </a:lnTo>
                  <a:lnTo>
                    <a:pt x="49250" y="62572"/>
                  </a:lnTo>
                  <a:lnTo>
                    <a:pt x="53809" y="63474"/>
                  </a:lnTo>
                  <a:lnTo>
                    <a:pt x="53911" y="42430"/>
                  </a:lnTo>
                  <a:close/>
                </a:path>
                <a:path w="424814" h="149859">
                  <a:moveTo>
                    <a:pt x="90970" y="41973"/>
                  </a:moveTo>
                  <a:lnTo>
                    <a:pt x="68224" y="41973"/>
                  </a:lnTo>
                  <a:lnTo>
                    <a:pt x="68224" y="147561"/>
                  </a:lnTo>
                  <a:lnTo>
                    <a:pt x="90970" y="147561"/>
                  </a:lnTo>
                  <a:lnTo>
                    <a:pt x="90970" y="41973"/>
                  </a:lnTo>
                  <a:close/>
                </a:path>
                <a:path w="424814" h="149859">
                  <a:moveTo>
                    <a:pt x="92722" y="14732"/>
                  </a:moveTo>
                  <a:lnTo>
                    <a:pt x="91579" y="11760"/>
                  </a:lnTo>
                  <a:lnTo>
                    <a:pt x="87020" y="6794"/>
                  </a:lnTo>
                  <a:lnTo>
                    <a:pt x="83845" y="5549"/>
                  </a:lnTo>
                  <a:lnTo>
                    <a:pt x="75615" y="5549"/>
                  </a:lnTo>
                  <a:lnTo>
                    <a:pt x="72428" y="6794"/>
                  </a:lnTo>
                  <a:lnTo>
                    <a:pt x="68021" y="11760"/>
                  </a:lnTo>
                  <a:lnTo>
                    <a:pt x="66929" y="14732"/>
                  </a:lnTo>
                  <a:lnTo>
                    <a:pt x="66941" y="21602"/>
                  </a:lnTo>
                  <a:lnTo>
                    <a:pt x="68021" y="24485"/>
                  </a:lnTo>
                  <a:lnTo>
                    <a:pt x="70205" y="26949"/>
                  </a:lnTo>
                  <a:lnTo>
                    <a:pt x="72428" y="29387"/>
                  </a:lnTo>
                  <a:lnTo>
                    <a:pt x="75615" y="30607"/>
                  </a:lnTo>
                  <a:lnTo>
                    <a:pt x="83845" y="30607"/>
                  </a:lnTo>
                  <a:lnTo>
                    <a:pt x="87020" y="29387"/>
                  </a:lnTo>
                  <a:lnTo>
                    <a:pt x="91579" y="24511"/>
                  </a:lnTo>
                  <a:lnTo>
                    <a:pt x="92722" y="21602"/>
                  </a:lnTo>
                  <a:lnTo>
                    <a:pt x="92722" y="14732"/>
                  </a:lnTo>
                  <a:close/>
                </a:path>
                <a:path w="424814" h="149859">
                  <a:moveTo>
                    <a:pt x="159283" y="146824"/>
                  </a:moveTo>
                  <a:lnTo>
                    <a:pt x="159194" y="127368"/>
                  </a:lnTo>
                  <a:lnTo>
                    <a:pt x="153924" y="128562"/>
                  </a:lnTo>
                  <a:lnTo>
                    <a:pt x="150317" y="129171"/>
                  </a:lnTo>
                  <a:lnTo>
                    <a:pt x="146037" y="129171"/>
                  </a:lnTo>
                  <a:lnTo>
                    <a:pt x="144081" y="128676"/>
                  </a:lnTo>
                  <a:lnTo>
                    <a:pt x="140931" y="126669"/>
                  </a:lnTo>
                  <a:lnTo>
                    <a:pt x="140144" y="124117"/>
                  </a:lnTo>
                  <a:lnTo>
                    <a:pt x="140144" y="60655"/>
                  </a:lnTo>
                  <a:lnTo>
                    <a:pt x="158826" y="60655"/>
                  </a:lnTo>
                  <a:lnTo>
                    <a:pt x="158826" y="41973"/>
                  </a:lnTo>
                  <a:lnTo>
                    <a:pt x="140144" y="41973"/>
                  </a:lnTo>
                  <a:lnTo>
                    <a:pt x="140144" y="17653"/>
                  </a:lnTo>
                  <a:lnTo>
                    <a:pt x="117487" y="17653"/>
                  </a:lnTo>
                  <a:lnTo>
                    <a:pt x="117487" y="41973"/>
                  </a:lnTo>
                  <a:lnTo>
                    <a:pt x="99187" y="41973"/>
                  </a:lnTo>
                  <a:lnTo>
                    <a:pt x="99187" y="60655"/>
                  </a:lnTo>
                  <a:lnTo>
                    <a:pt x="117487" y="60655"/>
                  </a:lnTo>
                  <a:lnTo>
                    <a:pt x="117487" y="130797"/>
                  </a:lnTo>
                  <a:lnTo>
                    <a:pt x="120040" y="138442"/>
                  </a:lnTo>
                  <a:lnTo>
                    <a:pt x="130200" y="147231"/>
                  </a:lnTo>
                  <a:lnTo>
                    <a:pt x="136258" y="149415"/>
                  </a:lnTo>
                  <a:lnTo>
                    <a:pt x="148501" y="149415"/>
                  </a:lnTo>
                  <a:lnTo>
                    <a:pt x="153835" y="148551"/>
                  </a:lnTo>
                  <a:lnTo>
                    <a:pt x="159283" y="146824"/>
                  </a:lnTo>
                  <a:close/>
                </a:path>
                <a:path w="424814" h="149859">
                  <a:moveTo>
                    <a:pt x="262458" y="78778"/>
                  </a:moveTo>
                  <a:lnTo>
                    <a:pt x="241820" y="42379"/>
                  </a:lnTo>
                  <a:lnTo>
                    <a:pt x="227596" y="40119"/>
                  </a:lnTo>
                  <a:lnTo>
                    <a:pt x="218643" y="40678"/>
                  </a:lnTo>
                  <a:lnTo>
                    <a:pt x="211213" y="42329"/>
                  </a:lnTo>
                  <a:lnTo>
                    <a:pt x="205282" y="45097"/>
                  </a:lnTo>
                  <a:lnTo>
                    <a:pt x="200875" y="48958"/>
                  </a:lnTo>
                  <a:lnTo>
                    <a:pt x="200875" y="0"/>
                  </a:lnTo>
                  <a:lnTo>
                    <a:pt x="178219" y="0"/>
                  </a:lnTo>
                  <a:lnTo>
                    <a:pt x="178219" y="147561"/>
                  </a:lnTo>
                  <a:lnTo>
                    <a:pt x="200875" y="147561"/>
                  </a:lnTo>
                  <a:lnTo>
                    <a:pt x="200875" y="73964"/>
                  </a:lnTo>
                  <a:lnTo>
                    <a:pt x="202882" y="70015"/>
                  </a:lnTo>
                  <a:lnTo>
                    <a:pt x="205765" y="66725"/>
                  </a:lnTo>
                  <a:lnTo>
                    <a:pt x="213283" y="61417"/>
                  </a:lnTo>
                  <a:lnTo>
                    <a:pt x="217614" y="60096"/>
                  </a:lnTo>
                  <a:lnTo>
                    <a:pt x="222516" y="60096"/>
                  </a:lnTo>
                  <a:lnTo>
                    <a:pt x="228244" y="60096"/>
                  </a:lnTo>
                  <a:lnTo>
                    <a:pt x="232549" y="61493"/>
                  </a:lnTo>
                  <a:lnTo>
                    <a:pt x="238277" y="67081"/>
                  </a:lnTo>
                  <a:lnTo>
                    <a:pt x="239712" y="71996"/>
                  </a:lnTo>
                  <a:lnTo>
                    <a:pt x="239712" y="147561"/>
                  </a:lnTo>
                  <a:lnTo>
                    <a:pt x="262458" y="147561"/>
                  </a:lnTo>
                  <a:lnTo>
                    <a:pt x="262458" y="78778"/>
                  </a:lnTo>
                  <a:close/>
                </a:path>
                <a:path w="424814" h="149859">
                  <a:moveTo>
                    <a:pt x="424192" y="79044"/>
                  </a:moveTo>
                  <a:lnTo>
                    <a:pt x="403174" y="42481"/>
                  </a:lnTo>
                  <a:lnTo>
                    <a:pt x="387858" y="40119"/>
                  </a:lnTo>
                  <a:lnTo>
                    <a:pt x="380149" y="40119"/>
                  </a:lnTo>
                  <a:lnTo>
                    <a:pt x="373430" y="41706"/>
                  </a:lnTo>
                  <a:lnTo>
                    <a:pt x="362000" y="48056"/>
                  </a:lnTo>
                  <a:lnTo>
                    <a:pt x="358267" y="50914"/>
                  </a:lnTo>
                  <a:lnTo>
                    <a:pt x="356514" y="53441"/>
                  </a:lnTo>
                  <a:lnTo>
                    <a:pt x="354939" y="50177"/>
                  </a:lnTo>
                  <a:lnTo>
                    <a:pt x="351396" y="47142"/>
                  </a:lnTo>
                  <a:lnTo>
                    <a:pt x="340398" y="41529"/>
                  </a:lnTo>
                  <a:lnTo>
                    <a:pt x="334225" y="40119"/>
                  </a:lnTo>
                  <a:lnTo>
                    <a:pt x="327393" y="40119"/>
                  </a:lnTo>
                  <a:lnTo>
                    <a:pt x="318173" y="40640"/>
                  </a:lnTo>
                  <a:lnTo>
                    <a:pt x="310565" y="42202"/>
                  </a:lnTo>
                  <a:lnTo>
                    <a:pt x="304596" y="44805"/>
                  </a:lnTo>
                  <a:lnTo>
                    <a:pt x="300253" y="48450"/>
                  </a:lnTo>
                  <a:lnTo>
                    <a:pt x="300012" y="41973"/>
                  </a:lnTo>
                  <a:lnTo>
                    <a:pt x="278295" y="41973"/>
                  </a:lnTo>
                  <a:lnTo>
                    <a:pt x="278295" y="147561"/>
                  </a:lnTo>
                  <a:lnTo>
                    <a:pt x="301040" y="147561"/>
                  </a:lnTo>
                  <a:lnTo>
                    <a:pt x="301040" y="72072"/>
                  </a:lnTo>
                  <a:lnTo>
                    <a:pt x="304520" y="64084"/>
                  </a:lnTo>
                  <a:lnTo>
                    <a:pt x="311264" y="60096"/>
                  </a:lnTo>
                  <a:lnTo>
                    <a:pt x="321284" y="60096"/>
                  </a:lnTo>
                  <a:lnTo>
                    <a:pt x="327075" y="60096"/>
                  </a:lnTo>
                  <a:lnTo>
                    <a:pt x="331622" y="61493"/>
                  </a:lnTo>
                  <a:lnTo>
                    <a:pt x="338226" y="67106"/>
                  </a:lnTo>
                  <a:lnTo>
                    <a:pt x="339864" y="71996"/>
                  </a:lnTo>
                  <a:lnTo>
                    <a:pt x="339864" y="147561"/>
                  </a:lnTo>
                  <a:lnTo>
                    <a:pt x="362521" y="147561"/>
                  </a:lnTo>
                  <a:lnTo>
                    <a:pt x="362521" y="78536"/>
                  </a:lnTo>
                  <a:lnTo>
                    <a:pt x="363080" y="73431"/>
                  </a:lnTo>
                  <a:lnTo>
                    <a:pt x="365086" y="69075"/>
                  </a:lnTo>
                  <a:lnTo>
                    <a:pt x="371983" y="61899"/>
                  </a:lnTo>
                  <a:lnTo>
                    <a:pt x="376758" y="60096"/>
                  </a:lnTo>
                  <a:lnTo>
                    <a:pt x="388747" y="60096"/>
                  </a:lnTo>
                  <a:lnTo>
                    <a:pt x="393306" y="61353"/>
                  </a:lnTo>
                  <a:lnTo>
                    <a:pt x="399821" y="66382"/>
                  </a:lnTo>
                  <a:lnTo>
                    <a:pt x="401447" y="71374"/>
                  </a:lnTo>
                  <a:lnTo>
                    <a:pt x="401447" y="147561"/>
                  </a:lnTo>
                  <a:lnTo>
                    <a:pt x="424192" y="147561"/>
                  </a:lnTo>
                  <a:lnTo>
                    <a:pt x="424192" y="790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589954" y="1040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752893" y="1054354"/>
            <a:ext cx="560705" cy="181610"/>
            <a:chOff x="1752893" y="1054354"/>
            <a:chExt cx="560705" cy="181610"/>
          </a:xfrm>
        </p:grpSpPr>
        <p:sp>
          <p:nvSpPr>
            <p:cNvPr id="21" name="object 21"/>
            <p:cNvSpPr/>
            <p:nvPr/>
          </p:nvSpPr>
          <p:spPr>
            <a:xfrm>
              <a:off x="1752892" y="1054366"/>
              <a:ext cx="451484" cy="181610"/>
            </a:xfrm>
            <a:custGeom>
              <a:avLst/>
              <a:gdLst/>
              <a:ahLst/>
              <a:cxnLst/>
              <a:rect l="l" t="t" r="r" b="b"/>
              <a:pathLst>
                <a:path w="451485" h="181609">
                  <a:moveTo>
                    <a:pt x="102997" y="75996"/>
                  </a:moveTo>
                  <a:lnTo>
                    <a:pt x="93319" y="29451"/>
                  </a:lnTo>
                  <a:lnTo>
                    <a:pt x="79794" y="14668"/>
                  </a:lnTo>
                  <a:lnTo>
                    <a:pt x="79794" y="67767"/>
                  </a:lnTo>
                  <a:lnTo>
                    <a:pt x="79794" y="75996"/>
                  </a:lnTo>
                  <a:lnTo>
                    <a:pt x="63906" y="114985"/>
                  </a:lnTo>
                  <a:lnTo>
                    <a:pt x="39204" y="121945"/>
                  </a:lnTo>
                  <a:lnTo>
                    <a:pt x="23393" y="121945"/>
                  </a:lnTo>
                  <a:lnTo>
                    <a:pt x="23393" y="21996"/>
                  </a:lnTo>
                  <a:lnTo>
                    <a:pt x="40868" y="21996"/>
                  </a:lnTo>
                  <a:lnTo>
                    <a:pt x="77241" y="48183"/>
                  </a:lnTo>
                  <a:lnTo>
                    <a:pt x="79794" y="67767"/>
                  </a:lnTo>
                  <a:lnTo>
                    <a:pt x="79794" y="14668"/>
                  </a:lnTo>
                  <a:lnTo>
                    <a:pt x="76542" y="11912"/>
                  </a:lnTo>
                  <a:lnTo>
                    <a:pt x="65963" y="6311"/>
                  </a:lnTo>
                  <a:lnTo>
                    <a:pt x="54076" y="2959"/>
                  </a:lnTo>
                  <a:lnTo>
                    <a:pt x="40868" y="1841"/>
                  </a:lnTo>
                  <a:lnTo>
                    <a:pt x="0" y="1841"/>
                  </a:lnTo>
                  <a:lnTo>
                    <a:pt x="0" y="142011"/>
                  </a:lnTo>
                  <a:lnTo>
                    <a:pt x="39204" y="142011"/>
                  </a:lnTo>
                  <a:lnTo>
                    <a:pt x="76276" y="131978"/>
                  </a:lnTo>
                  <a:lnTo>
                    <a:pt x="101917" y="90385"/>
                  </a:lnTo>
                  <a:lnTo>
                    <a:pt x="102997" y="75996"/>
                  </a:lnTo>
                  <a:close/>
                </a:path>
                <a:path w="451485" h="181609">
                  <a:moveTo>
                    <a:pt x="205917" y="86347"/>
                  </a:moveTo>
                  <a:lnTo>
                    <a:pt x="205447" y="78867"/>
                  </a:lnTo>
                  <a:lnTo>
                    <a:pt x="205270" y="75857"/>
                  </a:lnTo>
                  <a:lnTo>
                    <a:pt x="203288" y="66217"/>
                  </a:lnTo>
                  <a:lnTo>
                    <a:pt x="199999" y="57454"/>
                  </a:lnTo>
                  <a:lnTo>
                    <a:pt x="198081" y="54178"/>
                  </a:lnTo>
                  <a:lnTo>
                    <a:pt x="195389" y="49555"/>
                  </a:lnTo>
                  <a:lnTo>
                    <a:pt x="189357" y="43002"/>
                  </a:lnTo>
                  <a:lnTo>
                    <a:pt x="183261" y="39230"/>
                  </a:lnTo>
                  <a:lnTo>
                    <a:pt x="183261" y="78727"/>
                  </a:lnTo>
                  <a:lnTo>
                    <a:pt x="139166" y="77292"/>
                  </a:lnTo>
                  <a:lnTo>
                    <a:pt x="140004" y="70726"/>
                  </a:lnTo>
                  <a:lnTo>
                    <a:pt x="142506" y="65239"/>
                  </a:lnTo>
                  <a:lnTo>
                    <a:pt x="150926" y="56400"/>
                  </a:lnTo>
                  <a:lnTo>
                    <a:pt x="156019" y="54178"/>
                  </a:lnTo>
                  <a:lnTo>
                    <a:pt x="169710" y="54178"/>
                  </a:lnTo>
                  <a:lnTo>
                    <a:pt x="175069" y="56756"/>
                  </a:lnTo>
                  <a:lnTo>
                    <a:pt x="178092" y="61899"/>
                  </a:lnTo>
                  <a:lnTo>
                    <a:pt x="181140" y="67043"/>
                  </a:lnTo>
                  <a:lnTo>
                    <a:pt x="182867" y="72694"/>
                  </a:lnTo>
                  <a:lnTo>
                    <a:pt x="183261" y="78727"/>
                  </a:lnTo>
                  <a:lnTo>
                    <a:pt x="183261" y="39230"/>
                  </a:lnTo>
                  <a:lnTo>
                    <a:pt x="181787" y="38315"/>
                  </a:lnTo>
                  <a:lnTo>
                    <a:pt x="172669" y="35509"/>
                  </a:lnTo>
                  <a:lnTo>
                    <a:pt x="162001" y="34569"/>
                  </a:lnTo>
                  <a:lnTo>
                    <a:pt x="153962" y="34569"/>
                  </a:lnTo>
                  <a:lnTo>
                    <a:pt x="122059" y="59626"/>
                  </a:lnTo>
                  <a:lnTo>
                    <a:pt x="115493" y="92735"/>
                  </a:lnTo>
                  <a:lnTo>
                    <a:pt x="116332" y="103365"/>
                  </a:lnTo>
                  <a:lnTo>
                    <a:pt x="144322" y="140258"/>
                  </a:lnTo>
                  <a:lnTo>
                    <a:pt x="164223" y="143865"/>
                  </a:lnTo>
                  <a:lnTo>
                    <a:pt x="171653" y="143471"/>
                  </a:lnTo>
                  <a:lnTo>
                    <a:pt x="205549" y="121170"/>
                  </a:lnTo>
                  <a:lnTo>
                    <a:pt x="190995" y="109613"/>
                  </a:lnTo>
                  <a:lnTo>
                    <a:pt x="186918" y="114935"/>
                  </a:lnTo>
                  <a:lnTo>
                    <a:pt x="182981" y="118732"/>
                  </a:lnTo>
                  <a:lnTo>
                    <a:pt x="175361" y="123228"/>
                  </a:lnTo>
                  <a:lnTo>
                    <a:pt x="170700" y="124358"/>
                  </a:lnTo>
                  <a:lnTo>
                    <a:pt x="156921" y="124358"/>
                  </a:lnTo>
                  <a:lnTo>
                    <a:pt x="150431" y="121424"/>
                  </a:lnTo>
                  <a:lnTo>
                    <a:pt x="140944" y="109715"/>
                  </a:lnTo>
                  <a:lnTo>
                    <a:pt x="138493" y="103454"/>
                  </a:lnTo>
                  <a:lnTo>
                    <a:pt x="138328" y="96799"/>
                  </a:lnTo>
                  <a:lnTo>
                    <a:pt x="205917" y="96799"/>
                  </a:lnTo>
                  <a:lnTo>
                    <a:pt x="205917" y="86347"/>
                  </a:lnTo>
                  <a:close/>
                </a:path>
                <a:path w="451485" h="181609">
                  <a:moveTo>
                    <a:pt x="301091" y="102285"/>
                  </a:moveTo>
                  <a:lnTo>
                    <a:pt x="262483" y="78727"/>
                  </a:lnTo>
                  <a:lnTo>
                    <a:pt x="253580" y="76720"/>
                  </a:lnTo>
                  <a:lnTo>
                    <a:pt x="247954" y="74815"/>
                  </a:lnTo>
                  <a:lnTo>
                    <a:pt x="243268" y="71145"/>
                  </a:lnTo>
                  <a:lnTo>
                    <a:pt x="242100" y="68821"/>
                  </a:lnTo>
                  <a:lnTo>
                    <a:pt x="242100" y="63207"/>
                  </a:lnTo>
                  <a:lnTo>
                    <a:pt x="243357" y="60540"/>
                  </a:lnTo>
                  <a:lnTo>
                    <a:pt x="248450" y="55460"/>
                  </a:lnTo>
                  <a:lnTo>
                    <a:pt x="252882" y="54178"/>
                  </a:lnTo>
                  <a:lnTo>
                    <a:pt x="265150" y="54178"/>
                  </a:lnTo>
                  <a:lnTo>
                    <a:pt x="269671" y="55753"/>
                  </a:lnTo>
                  <a:lnTo>
                    <a:pt x="275856" y="62001"/>
                  </a:lnTo>
                  <a:lnTo>
                    <a:pt x="277418" y="66167"/>
                  </a:lnTo>
                  <a:lnTo>
                    <a:pt x="277418" y="71374"/>
                  </a:lnTo>
                  <a:lnTo>
                    <a:pt x="300075" y="71374"/>
                  </a:lnTo>
                  <a:lnTo>
                    <a:pt x="276186" y="37058"/>
                  </a:lnTo>
                  <a:lnTo>
                    <a:pt x="259207" y="34569"/>
                  </a:lnTo>
                  <a:lnTo>
                    <a:pt x="250710" y="35166"/>
                  </a:lnTo>
                  <a:lnTo>
                    <a:pt x="219354" y="57810"/>
                  </a:lnTo>
                  <a:lnTo>
                    <a:pt x="219354" y="75869"/>
                  </a:lnTo>
                  <a:lnTo>
                    <a:pt x="258089" y="98234"/>
                  </a:lnTo>
                  <a:lnTo>
                    <a:pt x="267182" y="100088"/>
                  </a:lnTo>
                  <a:lnTo>
                    <a:pt x="272846" y="102222"/>
                  </a:lnTo>
                  <a:lnTo>
                    <a:pt x="277317" y="107099"/>
                  </a:lnTo>
                  <a:lnTo>
                    <a:pt x="278434" y="109778"/>
                  </a:lnTo>
                  <a:lnTo>
                    <a:pt x="278434" y="112699"/>
                  </a:lnTo>
                  <a:lnTo>
                    <a:pt x="278434" y="115912"/>
                  </a:lnTo>
                  <a:lnTo>
                    <a:pt x="276898" y="118643"/>
                  </a:lnTo>
                  <a:lnTo>
                    <a:pt x="270725" y="123139"/>
                  </a:lnTo>
                  <a:lnTo>
                    <a:pt x="266014" y="124256"/>
                  </a:lnTo>
                  <a:lnTo>
                    <a:pt x="254825" y="124256"/>
                  </a:lnTo>
                  <a:lnTo>
                    <a:pt x="250190" y="123101"/>
                  </a:lnTo>
                  <a:lnTo>
                    <a:pt x="241338" y="118452"/>
                  </a:lnTo>
                  <a:lnTo>
                    <a:pt x="238937" y="113385"/>
                  </a:lnTo>
                  <a:lnTo>
                    <a:pt x="238544" y="105587"/>
                  </a:lnTo>
                  <a:lnTo>
                    <a:pt x="215925" y="105587"/>
                  </a:lnTo>
                  <a:lnTo>
                    <a:pt x="241084" y="141122"/>
                  </a:lnTo>
                  <a:lnTo>
                    <a:pt x="259664" y="143865"/>
                  </a:lnTo>
                  <a:lnTo>
                    <a:pt x="268452" y="143306"/>
                  </a:lnTo>
                  <a:lnTo>
                    <a:pt x="300367" y="118338"/>
                  </a:lnTo>
                  <a:lnTo>
                    <a:pt x="301091" y="111404"/>
                  </a:lnTo>
                  <a:lnTo>
                    <a:pt x="301091" y="102285"/>
                  </a:lnTo>
                  <a:close/>
                </a:path>
                <a:path w="451485" h="181609">
                  <a:moveTo>
                    <a:pt x="344563" y="36423"/>
                  </a:moveTo>
                  <a:lnTo>
                    <a:pt x="321818" y="36423"/>
                  </a:lnTo>
                  <a:lnTo>
                    <a:pt x="321818" y="142011"/>
                  </a:lnTo>
                  <a:lnTo>
                    <a:pt x="344563" y="142011"/>
                  </a:lnTo>
                  <a:lnTo>
                    <a:pt x="344563" y="36423"/>
                  </a:lnTo>
                  <a:close/>
                </a:path>
                <a:path w="451485" h="181609">
                  <a:moveTo>
                    <a:pt x="346329" y="9182"/>
                  </a:moveTo>
                  <a:lnTo>
                    <a:pt x="345186" y="6210"/>
                  </a:lnTo>
                  <a:lnTo>
                    <a:pt x="340626" y="1244"/>
                  </a:lnTo>
                  <a:lnTo>
                    <a:pt x="337451" y="0"/>
                  </a:lnTo>
                  <a:lnTo>
                    <a:pt x="329222" y="0"/>
                  </a:lnTo>
                  <a:lnTo>
                    <a:pt x="326034" y="1244"/>
                  </a:lnTo>
                  <a:lnTo>
                    <a:pt x="321627" y="6210"/>
                  </a:lnTo>
                  <a:lnTo>
                    <a:pt x="320522" y="9182"/>
                  </a:lnTo>
                  <a:lnTo>
                    <a:pt x="320535" y="16052"/>
                  </a:lnTo>
                  <a:lnTo>
                    <a:pt x="321627" y="18935"/>
                  </a:lnTo>
                  <a:lnTo>
                    <a:pt x="323811" y="21399"/>
                  </a:lnTo>
                  <a:lnTo>
                    <a:pt x="326034" y="23837"/>
                  </a:lnTo>
                  <a:lnTo>
                    <a:pt x="329222" y="25057"/>
                  </a:lnTo>
                  <a:lnTo>
                    <a:pt x="337451" y="25057"/>
                  </a:lnTo>
                  <a:lnTo>
                    <a:pt x="340626" y="23837"/>
                  </a:lnTo>
                  <a:lnTo>
                    <a:pt x="345186" y="18961"/>
                  </a:lnTo>
                  <a:lnTo>
                    <a:pt x="346329" y="16052"/>
                  </a:lnTo>
                  <a:lnTo>
                    <a:pt x="346329" y="9182"/>
                  </a:lnTo>
                  <a:close/>
                </a:path>
                <a:path w="451485" h="181609">
                  <a:moveTo>
                    <a:pt x="450888" y="36423"/>
                  </a:moveTo>
                  <a:lnTo>
                    <a:pt x="429996" y="36423"/>
                  </a:lnTo>
                  <a:lnTo>
                    <a:pt x="429526" y="42938"/>
                  </a:lnTo>
                  <a:lnTo>
                    <a:pt x="428167" y="41744"/>
                  </a:lnTo>
                  <a:lnTo>
                    <a:pt x="428167" y="66751"/>
                  </a:lnTo>
                  <a:lnTo>
                    <a:pt x="428155" y="111290"/>
                  </a:lnTo>
                  <a:lnTo>
                    <a:pt x="423887" y="119583"/>
                  </a:lnTo>
                  <a:lnTo>
                    <a:pt x="416864" y="123799"/>
                  </a:lnTo>
                  <a:lnTo>
                    <a:pt x="398957" y="123799"/>
                  </a:lnTo>
                  <a:lnTo>
                    <a:pt x="392976" y="120573"/>
                  </a:lnTo>
                  <a:lnTo>
                    <a:pt x="385457" y="107696"/>
                  </a:lnTo>
                  <a:lnTo>
                    <a:pt x="383578" y="99758"/>
                  </a:lnTo>
                  <a:lnTo>
                    <a:pt x="383578" y="78955"/>
                  </a:lnTo>
                  <a:lnTo>
                    <a:pt x="417118" y="55765"/>
                  </a:lnTo>
                  <a:lnTo>
                    <a:pt x="428167" y="66751"/>
                  </a:lnTo>
                  <a:lnTo>
                    <a:pt x="428167" y="41744"/>
                  </a:lnTo>
                  <a:lnTo>
                    <a:pt x="425399" y="39281"/>
                  </a:lnTo>
                  <a:lnTo>
                    <a:pt x="419633" y="36664"/>
                  </a:lnTo>
                  <a:lnTo>
                    <a:pt x="412229" y="35102"/>
                  </a:lnTo>
                  <a:lnTo>
                    <a:pt x="403174" y="34569"/>
                  </a:lnTo>
                  <a:lnTo>
                    <a:pt x="393852" y="35509"/>
                  </a:lnTo>
                  <a:lnTo>
                    <a:pt x="363740" y="66751"/>
                  </a:lnTo>
                  <a:lnTo>
                    <a:pt x="360921" y="88392"/>
                  </a:lnTo>
                  <a:lnTo>
                    <a:pt x="360921" y="90335"/>
                  </a:lnTo>
                  <a:lnTo>
                    <a:pt x="372249" y="128511"/>
                  </a:lnTo>
                  <a:lnTo>
                    <a:pt x="402996" y="143865"/>
                  </a:lnTo>
                  <a:lnTo>
                    <a:pt x="411746" y="143421"/>
                  </a:lnTo>
                  <a:lnTo>
                    <a:pt x="418871" y="142074"/>
                  </a:lnTo>
                  <a:lnTo>
                    <a:pt x="424370" y="139839"/>
                  </a:lnTo>
                  <a:lnTo>
                    <a:pt x="428231" y="136702"/>
                  </a:lnTo>
                  <a:lnTo>
                    <a:pt x="428231" y="145897"/>
                  </a:lnTo>
                  <a:lnTo>
                    <a:pt x="426110" y="151879"/>
                  </a:lnTo>
                  <a:lnTo>
                    <a:pt x="417601" y="159893"/>
                  </a:lnTo>
                  <a:lnTo>
                    <a:pt x="411810" y="161899"/>
                  </a:lnTo>
                  <a:lnTo>
                    <a:pt x="404469" y="161899"/>
                  </a:lnTo>
                  <a:lnTo>
                    <a:pt x="397395" y="160959"/>
                  </a:lnTo>
                  <a:lnTo>
                    <a:pt x="390575" y="158140"/>
                  </a:lnTo>
                  <a:lnTo>
                    <a:pt x="384035" y="153441"/>
                  </a:lnTo>
                  <a:lnTo>
                    <a:pt x="377748" y="146875"/>
                  </a:lnTo>
                  <a:lnTo>
                    <a:pt x="365175" y="161112"/>
                  </a:lnTo>
                  <a:lnTo>
                    <a:pt x="400278" y="181495"/>
                  </a:lnTo>
                  <a:lnTo>
                    <a:pt x="405765" y="181495"/>
                  </a:lnTo>
                  <a:lnTo>
                    <a:pt x="443738" y="163436"/>
                  </a:lnTo>
                  <a:lnTo>
                    <a:pt x="444538" y="161899"/>
                  </a:lnTo>
                  <a:lnTo>
                    <a:pt x="447713" y="155841"/>
                  </a:lnTo>
                  <a:lnTo>
                    <a:pt x="450088" y="147066"/>
                  </a:lnTo>
                  <a:lnTo>
                    <a:pt x="450888" y="137109"/>
                  </a:lnTo>
                  <a:lnTo>
                    <a:pt x="450888" y="136702"/>
                  </a:lnTo>
                  <a:lnTo>
                    <a:pt x="450888" y="123799"/>
                  </a:lnTo>
                  <a:lnTo>
                    <a:pt x="450888" y="54546"/>
                  </a:lnTo>
                  <a:lnTo>
                    <a:pt x="450888" y="42938"/>
                  </a:lnTo>
                  <a:lnTo>
                    <a:pt x="450888" y="3642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79" y="1088934"/>
              <a:ext cx="84232" cy="10744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72915" y="1361588"/>
            <a:ext cx="915669" cy="188595"/>
            <a:chOff x="872915" y="1361588"/>
            <a:chExt cx="915669" cy="188595"/>
          </a:xfrm>
        </p:grpSpPr>
        <p:sp>
          <p:nvSpPr>
            <p:cNvPr id="24" name="object 24"/>
            <p:cNvSpPr/>
            <p:nvPr/>
          </p:nvSpPr>
          <p:spPr>
            <a:xfrm>
              <a:off x="872909" y="1361592"/>
              <a:ext cx="548005" cy="188595"/>
            </a:xfrm>
            <a:custGeom>
              <a:avLst/>
              <a:gdLst/>
              <a:ahLst/>
              <a:cxnLst/>
              <a:rect l="l" t="t" r="r" b="b"/>
              <a:pathLst>
                <a:path w="548005" h="188594">
                  <a:moveTo>
                    <a:pt x="111556" y="147574"/>
                  </a:moveTo>
                  <a:lnTo>
                    <a:pt x="52616" y="69761"/>
                  </a:lnTo>
                  <a:lnTo>
                    <a:pt x="108089" y="7404"/>
                  </a:lnTo>
                  <a:lnTo>
                    <a:pt x="79197" y="7404"/>
                  </a:lnTo>
                  <a:lnTo>
                    <a:pt x="23393" y="69354"/>
                  </a:lnTo>
                  <a:lnTo>
                    <a:pt x="23393" y="7404"/>
                  </a:lnTo>
                  <a:lnTo>
                    <a:pt x="0" y="7404"/>
                  </a:lnTo>
                  <a:lnTo>
                    <a:pt x="0" y="147574"/>
                  </a:lnTo>
                  <a:lnTo>
                    <a:pt x="23393" y="147574"/>
                  </a:lnTo>
                  <a:lnTo>
                    <a:pt x="23393" y="100330"/>
                  </a:lnTo>
                  <a:lnTo>
                    <a:pt x="36842" y="86360"/>
                  </a:lnTo>
                  <a:lnTo>
                    <a:pt x="83312" y="147574"/>
                  </a:lnTo>
                  <a:lnTo>
                    <a:pt x="111556" y="147574"/>
                  </a:lnTo>
                  <a:close/>
                </a:path>
                <a:path w="548005" h="188594">
                  <a:moveTo>
                    <a:pt x="203492" y="91909"/>
                  </a:moveTo>
                  <a:lnTo>
                    <a:pt x="192951" y="55105"/>
                  </a:lnTo>
                  <a:lnTo>
                    <a:pt x="180835" y="44792"/>
                  </a:lnTo>
                  <a:lnTo>
                    <a:pt x="180835" y="84277"/>
                  </a:lnTo>
                  <a:lnTo>
                    <a:pt x="136740" y="82842"/>
                  </a:lnTo>
                  <a:lnTo>
                    <a:pt x="137566" y="76288"/>
                  </a:lnTo>
                  <a:lnTo>
                    <a:pt x="140081" y="70802"/>
                  </a:lnTo>
                  <a:lnTo>
                    <a:pt x="148488" y="61950"/>
                  </a:lnTo>
                  <a:lnTo>
                    <a:pt x="153593" y="59728"/>
                  </a:lnTo>
                  <a:lnTo>
                    <a:pt x="167284" y="59728"/>
                  </a:lnTo>
                  <a:lnTo>
                    <a:pt x="172643" y="62306"/>
                  </a:lnTo>
                  <a:lnTo>
                    <a:pt x="175666" y="67449"/>
                  </a:lnTo>
                  <a:lnTo>
                    <a:pt x="178714" y="72605"/>
                  </a:lnTo>
                  <a:lnTo>
                    <a:pt x="180441" y="78257"/>
                  </a:lnTo>
                  <a:lnTo>
                    <a:pt x="180835" y="84277"/>
                  </a:lnTo>
                  <a:lnTo>
                    <a:pt x="180835" y="44792"/>
                  </a:lnTo>
                  <a:lnTo>
                    <a:pt x="179362" y="43878"/>
                  </a:lnTo>
                  <a:lnTo>
                    <a:pt x="170243" y="41071"/>
                  </a:lnTo>
                  <a:lnTo>
                    <a:pt x="159575" y="40132"/>
                  </a:lnTo>
                  <a:lnTo>
                    <a:pt x="151523" y="40132"/>
                  </a:lnTo>
                  <a:lnTo>
                    <a:pt x="119634" y="65189"/>
                  </a:lnTo>
                  <a:lnTo>
                    <a:pt x="113068" y="98285"/>
                  </a:lnTo>
                  <a:lnTo>
                    <a:pt x="113893" y="108927"/>
                  </a:lnTo>
                  <a:lnTo>
                    <a:pt x="141884" y="145808"/>
                  </a:lnTo>
                  <a:lnTo>
                    <a:pt x="161798" y="149415"/>
                  </a:lnTo>
                  <a:lnTo>
                    <a:pt x="169227" y="149021"/>
                  </a:lnTo>
                  <a:lnTo>
                    <a:pt x="203123" y="126720"/>
                  </a:lnTo>
                  <a:lnTo>
                    <a:pt x="188556" y="115163"/>
                  </a:lnTo>
                  <a:lnTo>
                    <a:pt x="184492" y="120497"/>
                  </a:lnTo>
                  <a:lnTo>
                    <a:pt x="180543" y="124282"/>
                  </a:lnTo>
                  <a:lnTo>
                    <a:pt x="172935" y="128790"/>
                  </a:lnTo>
                  <a:lnTo>
                    <a:pt x="168262" y="129908"/>
                  </a:lnTo>
                  <a:lnTo>
                    <a:pt x="154482" y="129908"/>
                  </a:lnTo>
                  <a:lnTo>
                    <a:pt x="148005" y="126987"/>
                  </a:lnTo>
                  <a:lnTo>
                    <a:pt x="138506" y="115277"/>
                  </a:lnTo>
                  <a:lnTo>
                    <a:pt x="136055" y="109016"/>
                  </a:lnTo>
                  <a:lnTo>
                    <a:pt x="135902" y="102362"/>
                  </a:lnTo>
                  <a:lnTo>
                    <a:pt x="203492" y="102362"/>
                  </a:lnTo>
                  <a:lnTo>
                    <a:pt x="203492" y="91909"/>
                  </a:lnTo>
                  <a:close/>
                </a:path>
                <a:path w="548005" h="188594">
                  <a:moveTo>
                    <a:pt x="297434" y="41986"/>
                  </a:moveTo>
                  <a:lnTo>
                    <a:pt x="273215" y="41986"/>
                  </a:lnTo>
                  <a:lnTo>
                    <a:pt x="251942" y="110591"/>
                  </a:lnTo>
                  <a:lnTo>
                    <a:pt x="228968" y="41986"/>
                  </a:lnTo>
                  <a:lnTo>
                    <a:pt x="204381" y="41986"/>
                  </a:lnTo>
                  <a:lnTo>
                    <a:pt x="241033" y="143687"/>
                  </a:lnTo>
                  <a:lnTo>
                    <a:pt x="235750" y="158572"/>
                  </a:lnTo>
                  <a:lnTo>
                    <a:pt x="233413" y="162394"/>
                  </a:lnTo>
                  <a:lnTo>
                    <a:pt x="227863" y="166433"/>
                  </a:lnTo>
                  <a:lnTo>
                    <a:pt x="223901" y="167449"/>
                  </a:lnTo>
                  <a:lnTo>
                    <a:pt x="218757" y="167449"/>
                  </a:lnTo>
                  <a:lnTo>
                    <a:pt x="211264" y="166852"/>
                  </a:lnTo>
                  <a:lnTo>
                    <a:pt x="211353" y="185661"/>
                  </a:lnTo>
                  <a:lnTo>
                    <a:pt x="215671" y="187210"/>
                  </a:lnTo>
                  <a:lnTo>
                    <a:pt x="219811" y="187972"/>
                  </a:lnTo>
                  <a:lnTo>
                    <a:pt x="226758" y="187883"/>
                  </a:lnTo>
                  <a:lnTo>
                    <a:pt x="236004" y="185648"/>
                  </a:lnTo>
                  <a:lnTo>
                    <a:pt x="243967" y="180441"/>
                  </a:lnTo>
                  <a:lnTo>
                    <a:pt x="250634" y="172288"/>
                  </a:lnTo>
                  <a:lnTo>
                    <a:pt x="256019" y="161163"/>
                  </a:lnTo>
                  <a:lnTo>
                    <a:pt x="297434" y="41986"/>
                  </a:lnTo>
                  <a:close/>
                </a:path>
                <a:path w="548005" h="188594">
                  <a:moveTo>
                    <a:pt x="329780" y="0"/>
                  </a:moveTo>
                  <a:lnTo>
                    <a:pt x="307035" y="0"/>
                  </a:lnTo>
                  <a:lnTo>
                    <a:pt x="307035" y="147574"/>
                  </a:lnTo>
                  <a:lnTo>
                    <a:pt x="329780" y="147574"/>
                  </a:lnTo>
                  <a:lnTo>
                    <a:pt x="329780" y="0"/>
                  </a:lnTo>
                  <a:close/>
                </a:path>
                <a:path w="548005" h="188594">
                  <a:moveTo>
                    <a:pt x="442290" y="92837"/>
                  </a:moveTo>
                  <a:lnTo>
                    <a:pt x="441363" y="82092"/>
                  </a:lnTo>
                  <a:lnTo>
                    <a:pt x="438848" y="72263"/>
                  </a:lnTo>
                  <a:lnTo>
                    <a:pt x="434759" y="63322"/>
                  </a:lnTo>
                  <a:lnTo>
                    <a:pt x="432206" y="59728"/>
                  </a:lnTo>
                  <a:lnTo>
                    <a:pt x="429069" y="55295"/>
                  </a:lnTo>
                  <a:lnTo>
                    <a:pt x="422021" y="48666"/>
                  </a:lnTo>
                  <a:lnTo>
                    <a:pt x="419544" y="47244"/>
                  </a:lnTo>
                  <a:lnTo>
                    <a:pt x="419544" y="84518"/>
                  </a:lnTo>
                  <a:lnTo>
                    <a:pt x="419493" y="105537"/>
                  </a:lnTo>
                  <a:lnTo>
                    <a:pt x="417296" y="113487"/>
                  </a:lnTo>
                  <a:lnTo>
                    <a:pt x="408673" y="126555"/>
                  </a:lnTo>
                  <a:lnTo>
                    <a:pt x="402348" y="129819"/>
                  </a:lnTo>
                  <a:lnTo>
                    <a:pt x="385495" y="129819"/>
                  </a:lnTo>
                  <a:lnTo>
                    <a:pt x="368325" y="84518"/>
                  </a:lnTo>
                  <a:lnTo>
                    <a:pt x="370471" y="76530"/>
                  </a:lnTo>
                  <a:lnTo>
                    <a:pt x="374751" y="69811"/>
                  </a:lnTo>
                  <a:lnTo>
                    <a:pt x="379069" y="63093"/>
                  </a:lnTo>
                  <a:lnTo>
                    <a:pt x="385432" y="59728"/>
                  </a:lnTo>
                  <a:lnTo>
                    <a:pt x="402323" y="59728"/>
                  </a:lnTo>
                  <a:lnTo>
                    <a:pt x="408711" y="63093"/>
                  </a:lnTo>
                  <a:lnTo>
                    <a:pt x="413029" y="69811"/>
                  </a:lnTo>
                  <a:lnTo>
                    <a:pt x="417372" y="76530"/>
                  </a:lnTo>
                  <a:lnTo>
                    <a:pt x="393839" y="40132"/>
                  </a:lnTo>
                  <a:lnTo>
                    <a:pt x="383286" y="41097"/>
                  </a:lnTo>
                  <a:lnTo>
                    <a:pt x="348907" y="72834"/>
                  </a:lnTo>
                  <a:lnTo>
                    <a:pt x="345694" y="96164"/>
                  </a:lnTo>
                  <a:lnTo>
                    <a:pt x="346481" y="106794"/>
                  </a:lnTo>
                  <a:lnTo>
                    <a:pt x="365747" y="140766"/>
                  </a:lnTo>
                  <a:lnTo>
                    <a:pt x="394030" y="149415"/>
                  </a:lnTo>
                  <a:lnTo>
                    <a:pt x="404596" y="148463"/>
                  </a:lnTo>
                  <a:lnTo>
                    <a:pt x="439051" y="116789"/>
                  </a:lnTo>
                  <a:lnTo>
                    <a:pt x="442277" y="96164"/>
                  </a:lnTo>
                  <a:lnTo>
                    <a:pt x="442290" y="92837"/>
                  </a:lnTo>
                  <a:close/>
                </a:path>
                <a:path w="548005" h="188594">
                  <a:moveTo>
                    <a:pt x="547484" y="41986"/>
                  </a:moveTo>
                  <a:lnTo>
                    <a:pt x="526592" y="41986"/>
                  </a:lnTo>
                  <a:lnTo>
                    <a:pt x="526135" y="48501"/>
                  </a:lnTo>
                  <a:lnTo>
                    <a:pt x="524764" y="47294"/>
                  </a:lnTo>
                  <a:lnTo>
                    <a:pt x="524764" y="72313"/>
                  </a:lnTo>
                  <a:lnTo>
                    <a:pt x="524751" y="116852"/>
                  </a:lnTo>
                  <a:lnTo>
                    <a:pt x="520496" y="125133"/>
                  </a:lnTo>
                  <a:lnTo>
                    <a:pt x="513461" y="129362"/>
                  </a:lnTo>
                  <a:lnTo>
                    <a:pt x="495554" y="129362"/>
                  </a:lnTo>
                  <a:lnTo>
                    <a:pt x="489572" y="126136"/>
                  </a:lnTo>
                  <a:lnTo>
                    <a:pt x="482053" y="113258"/>
                  </a:lnTo>
                  <a:lnTo>
                    <a:pt x="480174" y="105321"/>
                  </a:lnTo>
                  <a:lnTo>
                    <a:pt x="480174" y="84518"/>
                  </a:lnTo>
                  <a:lnTo>
                    <a:pt x="513727" y="61315"/>
                  </a:lnTo>
                  <a:lnTo>
                    <a:pt x="524764" y="72313"/>
                  </a:lnTo>
                  <a:lnTo>
                    <a:pt x="524764" y="47294"/>
                  </a:lnTo>
                  <a:lnTo>
                    <a:pt x="522008" y="44843"/>
                  </a:lnTo>
                  <a:lnTo>
                    <a:pt x="516242" y="42227"/>
                  </a:lnTo>
                  <a:lnTo>
                    <a:pt x="508825" y="40652"/>
                  </a:lnTo>
                  <a:lnTo>
                    <a:pt x="499783" y="40132"/>
                  </a:lnTo>
                  <a:lnTo>
                    <a:pt x="490461" y="41071"/>
                  </a:lnTo>
                  <a:lnTo>
                    <a:pt x="460349" y="72313"/>
                  </a:lnTo>
                  <a:lnTo>
                    <a:pt x="457530" y="93941"/>
                  </a:lnTo>
                  <a:lnTo>
                    <a:pt x="457530" y="95885"/>
                  </a:lnTo>
                  <a:lnTo>
                    <a:pt x="468845" y="134073"/>
                  </a:lnTo>
                  <a:lnTo>
                    <a:pt x="499592" y="149415"/>
                  </a:lnTo>
                  <a:lnTo>
                    <a:pt x="508342" y="148971"/>
                  </a:lnTo>
                  <a:lnTo>
                    <a:pt x="515480" y="147624"/>
                  </a:lnTo>
                  <a:lnTo>
                    <a:pt x="520966" y="145389"/>
                  </a:lnTo>
                  <a:lnTo>
                    <a:pt x="524840" y="142252"/>
                  </a:lnTo>
                  <a:lnTo>
                    <a:pt x="524840" y="151460"/>
                  </a:lnTo>
                  <a:lnTo>
                    <a:pt x="522706" y="157429"/>
                  </a:lnTo>
                  <a:lnTo>
                    <a:pt x="514197" y="165442"/>
                  </a:lnTo>
                  <a:lnTo>
                    <a:pt x="508406" y="167449"/>
                  </a:lnTo>
                  <a:lnTo>
                    <a:pt x="501078" y="167449"/>
                  </a:lnTo>
                  <a:lnTo>
                    <a:pt x="493991" y="166509"/>
                  </a:lnTo>
                  <a:lnTo>
                    <a:pt x="487184" y="163690"/>
                  </a:lnTo>
                  <a:lnTo>
                    <a:pt x="480631" y="159004"/>
                  </a:lnTo>
                  <a:lnTo>
                    <a:pt x="474357" y="152425"/>
                  </a:lnTo>
                  <a:lnTo>
                    <a:pt x="461772" y="166662"/>
                  </a:lnTo>
                  <a:lnTo>
                    <a:pt x="496887" y="187058"/>
                  </a:lnTo>
                  <a:lnTo>
                    <a:pt x="502373" y="187058"/>
                  </a:lnTo>
                  <a:lnTo>
                    <a:pt x="540334" y="168986"/>
                  </a:lnTo>
                  <a:lnTo>
                    <a:pt x="547484" y="142671"/>
                  </a:lnTo>
                  <a:lnTo>
                    <a:pt x="547484" y="142252"/>
                  </a:lnTo>
                  <a:lnTo>
                    <a:pt x="547484" y="129362"/>
                  </a:lnTo>
                  <a:lnTo>
                    <a:pt x="547484" y="60096"/>
                  </a:lnTo>
                  <a:lnTo>
                    <a:pt x="547484" y="48501"/>
                  </a:lnTo>
                  <a:lnTo>
                    <a:pt x="547484" y="4198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1828" y="1401716"/>
              <a:ext cx="89965" cy="14692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57375" y="1367142"/>
              <a:ext cx="231140" cy="181610"/>
            </a:xfrm>
            <a:custGeom>
              <a:avLst/>
              <a:gdLst/>
              <a:ahLst/>
              <a:cxnLst/>
              <a:rect l="l" t="t" r="r" b="b"/>
              <a:pathLst>
                <a:path w="231139" h="181609">
                  <a:moveTo>
                    <a:pt x="24041" y="36436"/>
                  </a:moveTo>
                  <a:lnTo>
                    <a:pt x="1295" y="36436"/>
                  </a:lnTo>
                  <a:lnTo>
                    <a:pt x="1295" y="142024"/>
                  </a:lnTo>
                  <a:lnTo>
                    <a:pt x="24041" y="142024"/>
                  </a:lnTo>
                  <a:lnTo>
                    <a:pt x="24041" y="36436"/>
                  </a:lnTo>
                  <a:close/>
                </a:path>
                <a:path w="231139" h="181609">
                  <a:moveTo>
                    <a:pt x="25793" y="9182"/>
                  </a:moveTo>
                  <a:lnTo>
                    <a:pt x="24650" y="6210"/>
                  </a:lnTo>
                  <a:lnTo>
                    <a:pt x="20091" y="1244"/>
                  </a:lnTo>
                  <a:lnTo>
                    <a:pt x="16916" y="0"/>
                  </a:lnTo>
                  <a:lnTo>
                    <a:pt x="8686" y="0"/>
                  </a:lnTo>
                  <a:lnTo>
                    <a:pt x="5499" y="1244"/>
                  </a:lnTo>
                  <a:lnTo>
                    <a:pt x="1092" y="6210"/>
                  </a:lnTo>
                  <a:lnTo>
                    <a:pt x="0" y="9182"/>
                  </a:lnTo>
                  <a:lnTo>
                    <a:pt x="12" y="16052"/>
                  </a:lnTo>
                  <a:lnTo>
                    <a:pt x="1092" y="18935"/>
                  </a:lnTo>
                  <a:lnTo>
                    <a:pt x="3276" y="21399"/>
                  </a:lnTo>
                  <a:lnTo>
                    <a:pt x="5499" y="23837"/>
                  </a:lnTo>
                  <a:lnTo>
                    <a:pt x="8686" y="25057"/>
                  </a:lnTo>
                  <a:lnTo>
                    <a:pt x="16916" y="25057"/>
                  </a:lnTo>
                  <a:lnTo>
                    <a:pt x="20091" y="23837"/>
                  </a:lnTo>
                  <a:lnTo>
                    <a:pt x="24650" y="18973"/>
                  </a:lnTo>
                  <a:lnTo>
                    <a:pt x="25793" y="16052"/>
                  </a:lnTo>
                  <a:lnTo>
                    <a:pt x="25793" y="9182"/>
                  </a:lnTo>
                  <a:close/>
                </a:path>
                <a:path w="231139" h="181609">
                  <a:moveTo>
                    <a:pt x="128689" y="73228"/>
                  </a:moveTo>
                  <a:lnTo>
                    <a:pt x="108064" y="36830"/>
                  </a:lnTo>
                  <a:lnTo>
                    <a:pt x="93840" y="34582"/>
                  </a:lnTo>
                  <a:lnTo>
                    <a:pt x="84683" y="35179"/>
                  </a:lnTo>
                  <a:lnTo>
                    <a:pt x="77063" y="36969"/>
                  </a:lnTo>
                  <a:lnTo>
                    <a:pt x="70980" y="39966"/>
                  </a:lnTo>
                  <a:lnTo>
                    <a:pt x="66421" y="44145"/>
                  </a:lnTo>
                  <a:lnTo>
                    <a:pt x="66052" y="36436"/>
                  </a:lnTo>
                  <a:lnTo>
                    <a:pt x="44462" y="36436"/>
                  </a:lnTo>
                  <a:lnTo>
                    <a:pt x="44462" y="142024"/>
                  </a:lnTo>
                  <a:lnTo>
                    <a:pt x="67119" y="142024"/>
                  </a:lnTo>
                  <a:lnTo>
                    <a:pt x="67119" y="68427"/>
                  </a:lnTo>
                  <a:lnTo>
                    <a:pt x="69113" y="64477"/>
                  </a:lnTo>
                  <a:lnTo>
                    <a:pt x="71996" y="61175"/>
                  </a:lnTo>
                  <a:lnTo>
                    <a:pt x="79514" y="55880"/>
                  </a:lnTo>
                  <a:lnTo>
                    <a:pt x="83845" y="54546"/>
                  </a:lnTo>
                  <a:lnTo>
                    <a:pt x="88747" y="54546"/>
                  </a:lnTo>
                  <a:lnTo>
                    <a:pt x="94488" y="54546"/>
                  </a:lnTo>
                  <a:lnTo>
                    <a:pt x="98780" y="55956"/>
                  </a:lnTo>
                  <a:lnTo>
                    <a:pt x="104521" y="61531"/>
                  </a:lnTo>
                  <a:lnTo>
                    <a:pt x="105943" y="66446"/>
                  </a:lnTo>
                  <a:lnTo>
                    <a:pt x="105943" y="142024"/>
                  </a:lnTo>
                  <a:lnTo>
                    <a:pt x="128689" y="142024"/>
                  </a:lnTo>
                  <a:lnTo>
                    <a:pt x="128689" y="73228"/>
                  </a:lnTo>
                  <a:close/>
                </a:path>
                <a:path w="231139" h="181609">
                  <a:moveTo>
                    <a:pt x="230606" y="36436"/>
                  </a:moveTo>
                  <a:lnTo>
                    <a:pt x="209715" y="36436"/>
                  </a:lnTo>
                  <a:lnTo>
                    <a:pt x="209245" y="42951"/>
                  </a:lnTo>
                  <a:lnTo>
                    <a:pt x="207886" y="41757"/>
                  </a:lnTo>
                  <a:lnTo>
                    <a:pt x="207886" y="66763"/>
                  </a:lnTo>
                  <a:lnTo>
                    <a:pt x="207873" y="111302"/>
                  </a:lnTo>
                  <a:lnTo>
                    <a:pt x="203606" y="119583"/>
                  </a:lnTo>
                  <a:lnTo>
                    <a:pt x="196583" y="123812"/>
                  </a:lnTo>
                  <a:lnTo>
                    <a:pt x="178676" y="123812"/>
                  </a:lnTo>
                  <a:lnTo>
                    <a:pt x="172694" y="120586"/>
                  </a:lnTo>
                  <a:lnTo>
                    <a:pt x="165176" y="107708"/>
                  </a:lnTo>
                  <a:lnTo>
                    <a:pt x="163296" y="99771"/>
                  </a:lnTo>
                  <a:lnTo>
                    <a:pt x="163296" y="78968"/>
                  </a:lnTo>
                  <a:lnTo>
                    <a:pt x="196850" y="55765"/>
                  </a:lnTo>
                  <a:lnTo>
                    <a:pt x="207886" y="66763"/>
                  </a:lnTo>
                  <a:lnTo>
                    <a:pt x="207886" y="41757"/>
                  </a:lnTo>
                  <a:lnTo>
                    <a:pt x="205117" y="39293"/>
                  </a:lnTo>
                  <a:lnTo>
                    <a:pt x="199351" y="36677"/>
                  </a:lnTo>
                  <a:lnTo>
                    <a:pt x="191947" y="35102"/>
                  </a:lnTo>
                  <a:lnTo>
                    <a:pt x="182892" y="34582"/>
                  </a:lnTo>
                  <a:lnTo>
                    <a:pt x="173570" y="35521"/>
                  </a:lnTo>
                  <a:lnTo>
                    <a:pt x="143459" y="66763"/>
                  </a:lnTo>
                  <a:lnTo>
                    <a:pt x="140639" y="88392"/>
                  </a:lnTo>
                  <a:lnTo>
                    <a:pt x="140639" y="90335"/>
                  </a:lnTo>
                  <a:lnTo>
                    <a:pt x="151968" y="128524"/>
                  </a:lnTo>
                  <a:lnTo>
                    <a:pt x="182714" y="143865"/>
                  </a:lnTo>
                  <a:lnTo>
                    <a:pt x="191465" y="143421"/>
                  </a:lnTo>
                  <a:lnTo>
                    <a:pt x="198589" y="142074"/>
                  </a:lnTo>
                  <a:lnTo>
                    <a:pt x="204089" y="139839"/>
                  </a:lnTo>
                  <a:lnTo>
                    <a:pt x="207949" y="136702"/>
                  </a:lnTo>
                  <a:lnTo>
                    <a:pt x="207949" y="145910"/>
                  </a:lnTo>
                  <a:lnTo>
                    <a:pt x="205828" y="151879"/>
                  </a:lnTo>
                  <a:lnTo>
                    <a:pt x="197319" y="159893"/>
                  </a:lnTo>
                  <a:lnTo>
                    <a:pt x="191528" y="161899"/>
                  </a:lnTo>
                  <a:lnTo>
                    <a:pt x="184188" y="161899"/>
                  </a:lnTo>
                  <a:lnTo>
                    <a:pt x="177114" y="160959"/>
                  </a:lnTo>
                  <a:lnTo>
                    <a:pt x="170294" y="158140"/>
                  </a:lnTo>
                  <a:lnTo>
                    <a:pt x="163753" y="153454"/>
                  </a:lnTo>
                  <a:lnTo>
                    <a:pt x="157467" y="146875"/>
                  </a:lnTo>
                  <a:lnTo>
                    <a:pt x="144894" y="161112"/>
                  </a:lnTo>
                  <a:lnTo>
                    <a:pt x="179997" y="181508"/>
                  </a:lnTo>
                  <a:lnTo>
                    <a:pt x="185483" y="181508"/>
                  </a:lnTo>
                  <a:lnTo>
                    <a:pt x="223456" y="163436"/>
                  </a:lnTo>
                  <a:lnTo>
                    <a:pt x="224256" y="161899"/>
                  </a:lnTo>
                  <a:lnTo>
                    <a:pt x="227431" y="155841"/>
                  </a:lnTo>
                  <a:lnTo>
                    <a:pt x="229819" y="147078"/>
                  </a:lnTo>
                  <a:lnTo>
                    <a:pt x="230606" y="137121"/>
                  </a:lnTo>
                  <a:lnTo>
                    <a:pt x="230606" y="136702"/>
                  </a:lnTo>
                  <a:lnTo>
                    <a:pt x="230606" y="123812"/>
                  </a:lnTo>
                  <a:lnTo>
                    <a:pt x="230606" y="54546"/>
                  </a:lnTo>
                  <a:lnTo>
                    <a:pt x="230606" y="42951"/>
                  </a:lnTo>
                  <a:lnTo>
                    <a:pt x="230606" y="3643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589954" y="135321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1860627" y="1361588"/>
            <a:ext cx="956310" cy="149860"/>
            <a:chOff x="1860627" y="1361588"/>
            <a:chExt cx="956310" cy="14986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0627" y="1368985"/>
              <a:ext cx="139525" cy="1401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020684" y="1361592"/>
              <a:ext cx="631190" cy="149860"/>
            </a:xfrm>
            <a:custGeom>
              <a:avLst/>
              <a:gdLst/>
              <a:ahLst/>
              <a:cxnLst/>
              <a:rect l="l" t="t" r="r" b="b"/>
              <a:pathLst>
                <a:path w="631189" h="149859">
                  <a:moveTo>
                    <a:pt x="90424" y="91909"/>
                  </a:moveTo>
                  <a:lnTo>
                    <a:pt x="82575" y="59728"/>
                  </a:lnTo>
                  <a:lnTo>
                    <a:pt x="79883" y="55105"/>
                  </a:lnTo>
                  <a:lnTo>
                    <a:pt x="73863" y="48552"/>
                  </a:lnTo>
                  <a:lnTo>
                    <a:pt x="67754" y="44792"/>
                  </a:lnTo>
                  <a:lnTo>
                    <a:pt x="67754" y="84277"/>
                  </a:lnTo>
                  <a:lnTo>
                    <a:pt x="23660" y="82842"/>
                  </a:lnTo>
                  <a:lnTo>
                    <a:pt x="24498" y="76288"/>
                  </a:lnTo>
                  <a:lnTo>
                    <a:pt x="27012" y="70802"/>
                  </a:lnTo>
                  <a:lnTo>
                    <a:pt x="35420" y="61950"/>
                  </a:lnTo>
                  <a:lnTo>
                    <a:pt x="40525" y="59728"/>
                  </a:lnTo>
                  <a:lnTo>
                    <a:pt x="54203" y="59728"/>
                  </a:lnTo>
                  <a:lnTo>
                    <a:pt x="59575" y="62306"/>
                  </a:lnTo>
                  <a:lnTo>
                    <a:pt x="62585" y="67449"/>
                  </a:lnTo>
                  <a:lnTo>
                    <a:pt x="65646" y="72605"/>
                  </a:lnTo>
                  <a:lnTo>
                    <a:pt x="67373" y="78257"/>
                  </a:lnTo>
                  <a:lnTo>
                    <a:pt x="67754" y="84277"/>
                  </a:lnTo>
                  <a:lnTo>
                    <a:pt x="67754" y="44792"/>
                  </a:lnTo>
                  <a:lnTo>
                    <a:pt x="66294" y="43878"/>
                  </a:lnTo>
                  <a:lnTo>
                    <a:pt x="57175" y="41071"/>
                  </a:lnTo>
                  <a:lnTo>
                    <a:pt x="46507" y="40132"/>
                  </a:lnTo>
                  <a:lnTo>
                    <a:pt x="38455" y="40132"/>
                  </a:lnTo>
                  <a:lnTo>
                    <a:pt x="6553" y="65189"/>
                  </a:lnTo>
                  <a:lnTo>
                    <a:pt x="0" y="98285"/>
                  </a:lnTo>
                  <a:lnTo>
                    <a:pt x="825" y="108927"/>
                  </a:lnTo>
                  <a:lnTo>
                    <a:pt x="28816" y="145808"/>
                  </a:lnTo>
                  <a:lnTo>
                    <a:pt x="48717" y="149415"/>
                  </a:lnTo>
                  <a:lnTo>
                    <a:pt x="56159" y="149021"/>
                  </a:lnTo>
                  <a:lnTo>
                    <a:pt x="87934" y="129908"/>
                  </a:lnTo>
                  <a:lnTo>
                    <a:pt x="90055" y="126720"/>
                  </a:lnTo>
                  <a:lnTo>
                    <a:pt x="75488" y="115163"/>
                  </a:lnTo>
                  <a:lnTo>
                    <a:pt x="71424" y="120497"/>
                  </a:lnTo>
                  <a:lnTo>
                    <a:pt x="67475" y="124282"/>
                  </a:lnTo>
                  <a:lnTo>
                    <a:pt x="59867" y="128790"/>
                  </a:lnTo>
                  <a:lnTo>
                    <a:pt x="55194" y="129908"/>
                  </a:lnTo>
                  <a:lnTo>
                    <a:pt x="41414" y="129908"/>
                  </a:lnTo>
                  <a:lnTo>
                    <a:pt x="34925" y="126987"/>
                  </a:lnTo>
                  <a:lnTo>
                    <a:pt x="25438" y="115277"/>
                  </a:lnTo>
                  <a:lnTo>
                    <a:pt x="22987" y="109016"/>
                  </a:lnTo>
                  <a:lnTo>
                    <a:pt x="22834" y="102362"/>
                  </a:lnTo>
                  <a:lnTo>
                    <a:pt x="90424" y="102362"/>
                  </a:lnTo>
                  <a:lnTo>
                    <a:pt x="90424" y="91909"/>
                  </a:lnTo>
                  <a:close/>
                </a:path>
                <a:path w="631189" h="149859">
                  <a:moveTo>
                    <a:pt x="190258" y="81927"/>
                  </a:moveTo>
                  <a:lnTo>
                    <a:pt x="171526" y="46418"/>
                  </a:lnTo>
                  <a:lnTo>
                    <a:pt x="147497" y="40132"/>
                  </a:lnTo>
                  <a:lnTo>
                    <a:pt x="136283" y="41122"/>
                  </a:lnTo>
                  <a:lnTo>
                    <a:pt x="103162" y="73075"/>
                  </a:lnTo>
                  <a:lnTo>
                    <a:pt x="100241" y="92837"/>
                  </a:lnTo>
                  <a:lnTo>
                    <a:pt x="100241" y="96723"/>
                  </a:lnTo>
                  <a:lnTo>
                    <a:pt x="111899" y="133604"/>
                  </a:lnTo>
                  <a:lnTo>
                    <a:pt x="147497" y="149415"/>
                  </a:lnTo>
                  <a:lnTo>
                    <a:pt x="155676" y="148755"/>
                  </a:lnTo>
                  <a:lnTo>
                    <a:pt x="186499" y="126238"/>
                  </a:lnTo>
                  <a:lnTo>
                    <a:pt x="190258" y="110401"/>
                  </a:lnTo>
                  <a:lnTo>
                    <a:pt x="168478" y="110401"/>
                  </a:lnTo>
                  <a:lnTo>
                    <a:pt x="167982" y="116967"/>
                  </a:lnTo>
                  <a:lnTo>
                    <a:pt x="165722" y="121856"/>
                  </a:lnTo>
                  <a:lnTo>
                    <a:pt x="157683" y="128231"/>
                  </a:lnTo>
                  <a:lnTo>
                    <a:pt x="152946" y="129819"/>
                  </a:lnTo>
                  <a:lnTo>
                    <a:pt x="147497" y="129819"/>
                  </a:lnTo>
                  <a:lnTo>
                    <a:pt x="141109" y="129819"/>
                  </a:lnTo>
                  <a:lnTo>
                    <a:pt x="122897" y="102298"/>
                  </a:lnTo>
                  <a:lnTo>
                    <a:pt x="122897" y="87312"/>
                  </a:lnTo>
                  <a:lnTo>
                    <a:pt x="141173" y="59728"/>
                  </a:lnTo>
                  <a:lnTo>
                    <a:pt x="153568" y="59728"/>
                  </a:lnTo>
                  <a:lnTo>
                    <a:pt x="158445" y="61633"/>
                  </a:lnTo>
                  <a:lnTo>
                    <a:pt x="165874" y="69215"/>
                  </a:lnTo>
                  <a:lnTo>
                    <a:pt x="167982" y="74714"/>
                  </a:lnTo>
                  <a:lnTo>
                    <a:pt x="168478" y="81927"/>
                  </a:lnTo>
                  <a:lnTo>
                    <a:pt x="190258" y="81927"/>
                  </a:lnTo>
                  <a:close/>
                </a:path>
                <a:path w="631189" h="149859">
                  <a:moveTo>
                    <a:pt x="289166" y="78778"/>
                  </a:moveTo>
                  <a:lnTo>
                    <a:pt x="268541" y="42379"/>
                  </a:lnTo>
                  <a:lnTo>
                    <a:pt x="254304" y="40132"/>
                  </a:lnTo>
                  <a:lnTo>
                    <a:pt x="245351" y="40678"/>
                  </a:lnTo>
                  <a:lnTo>
                    <a:pt x="237921" y="42341"/>
                  </a:lnTo>
                  <a:lnTo>
                    <a:pt x="231990" y="45097"/>
                  </a:lnTo>
                  <a:lnTo>
                    <a:pt x="227584" y="48958"/>
                  </a:lnTo>
                  <a:lnTo>
                    <a:pt x="227584" y="0"/>
                  </a:lnTo>
                  <a:lnTo>
                    <a:pt x="204939" y="0"/>
                  </a:lnTo>
                  <a:lnTo>
                    <a:pt x="204939" y="147574"/>
                  </a:lnTo>
                  <a:lnTo>
                    <a:pt x="227584" y="147574"/>
                  </a:lnTo>
                  <a:lnTo>
                    <a:pt x="227584" y="73977"/>
                  </a:lnTo>
                  <a:lnTo>
                    <a:pt x="229590" y="70027"/>
                  </a:lnTo>
                  <a:lnTo>
                    <a:pt x="232473" y="66725"/>
                  </a:lnTo>
                  <a:lnTo>
                    <a:pt x="239991" y="61429"/>
                  </a:lnTo>
                  <a:lnTo>
                    <a:pt x="244322" y="60096"/>
                  </a:lnTo>
                  <a:lnTo>
                    <a:pt x="249224" y="60096"/>
                  </a:lnTo>
                  <a:lnTo>
                    <a:pt x="254952" y="60096"/>
                  </a:lnTo>
                  <a:lnTo>
                    <a:pt x="259257" y="61506"/>
                  </a:lnTo>
                  <a:lnTo>
                    <a:pt x="264985" y="67081"/>
                  </a:lnTo>
                  <a:lnTo>
                    <a:pt x="266420" y="71996"/>
                  </a:lnTo>
                  <a:lnTo>
                    <a:pt x="266420" y="147574"/>
                  </a:lnTo>
                  <a:lnTo>
                    <a:pt x="289166" y="147574"/>
                  </a:lnTo>
                  <a:lnTo>
                    <a:pt x="289166" y="78778"/>
                  </a:lnTo>
                  <a:close/>
                </a:path>
                <a:path w="631189" h="149859">
                  <a:moveTo>
                    <a:pt x="390347" y="142760"/>
                  </a:moveTo>
                  <a:lnTo>
                    <a:pt x="389382" y="140550"/>
                  </a:lnTo>
                  <a:lnTo>
                    <a:pt x="387997" y="137337"/>
                  </a:lnTo>
                  <a:lnTo>
                    <a:pt x="386829" y="130187"/>
                  </a:lnTo>
                  <a:lnTo>
                    <a:pt x="386829" y="128892"/>
                  </a:lnTo>
                  <a:lnTo>
                    <a:pt x="386829" y="98933"/>
                  </a:lnTo>
                  <a:lnTo>
                    <a:pt x="386740" y="75260"/>
                  </a:lnTo>
                  <a:lnTo>
                    <a:pt x="386118" y="67868"/>
                  </a:lnTo>
                  <a:lnTo>
                    <a:pt x="383984" y="60490"/>
                  </a:lnTo>
                  <a:lnTo>
                    <a:pt x="383387" y="59461"/>
                  </a:lnTo>
                  <a:lnTo>
                    <a:pt x="380428" y="54267"/>
                  </a:lnTo>
                  <a:lnTo>
                    <a:pt x="346887" y="40132"/>
                  </a:lnTo>
                  <a:lnTo>
                    <a:pt x="337781" y="40767"/>
                  </a:lnTo>
                  <a:lnTo>
                    <a:pt x="305079" y="68173"/>
                  </a:lnTo>
                  <a:lnTo>
                    <a:pt x="304355" y="75260"/>
                  </a:lnTo>
                  <a:lnTo>
                    <a:pt x="326999" y="75260"/>
                  </a:lnTo>
                  <a:lnTo>
                    <a:pt x="326999" y="70116"/>
                  </a:lnTo>
                  <a:lnTo>
                    <a:pt x="328688" y="66205"/>
                  </a:lnTo>
                  <a:lnTo>
                    <a:pt x="335432" y="60807"/>
                  </a:lnTo>
                  <a:lnTo>
                    <a:pt x="340042" y="59461"/>
                  </a:lnTo>
                  <a:lnTo>
                    <a:pt x="352056" y="59461"/>
                  </a:lnTo>
                  <a:lnTo>
                    <a:pt x="356654" y="60960"/>
                  </a:lnTo>
                  <a:lnTo>
                    <a:pt x="359638" y="63982"/>
                  </a:lnTo>
                  <a:lnTo>
                    <a:pt x="362661" y="66979"/>
                  </a:lnTo>
                  <a:lnTo>
                    <a:pt x="364172" y="71043"/>
                  </a:lnTo>
                  <a:lnTo>
                    <a:pt x="364172" y="81368"/>
                  </a:lnTo>
                  <a:lnTo>
                    <a:pt x="364172" y="98933"/>
                  </a:lnTo>
                  <a:lnTo>
                    <a:pt x="364172" y="116128"/>
                  </a:lnTo>
                  <a:lnTo>
                    <a:pt x="362724" y="119062"/>
                  </a:lnTo>
                  <a:lnTo>
                    <a:pt x="359956" y="121932"/>
                  </a:lnTo>
                  <a:lnTo>
                    <a:pt x="351790" y="127508"/>
                  </a:lnTo>
                  <a:lnTo>
                    <a:pt x="346951" y="128892"/>
                  </a:lnTo>
                  <a:lnTo>
                    <a:pt x="335762" y="128892"/>
                  </a:lnTo>
                  <a:lnTo>
                    <a:pt x="331622" y="127520"/>
                  </a:lnTo>
                  <a:lnTo>
                    <a:pt x="326301" y="122034"/>
                  </a:lnTo>
                  <a:lnTo>
                    <a:pt x="324967" y="118656"/>
                  </a:lnTo>
                  <a:lnTo>
                    <a:pt x="324967" y="114655"/>
                  </a:lnTo>
                  <a:lnTo>
                    <a:pt x="326605" y="107975"/>
                  </a:lnTo>
                  <a:lnTo>
                    <a:pt x="331495" y="103124"/>
                  </a:lnTo>
                  <a:lnTo>
                    <a:pt x="339661" y="100114"/>
                  </a:lnTo>
                  <a:lnTo>
                    <a:pt x="351091" y="98933"/>
                  </a:lnTo>
                  <a:lnTo>
                    <a:pt x="364172" y="98933"/>
                  </a:lnTo>
                  <a:lnTo>
                    <a:pt x="364172" y="81368"/>
                  </a:lnTo>
                  <a:lnTo>
                    <a:pt x="350024" y="81368"/>
                  </a:lnTo>
                  <a:lnTo>
                    <a:pt x="339801" y="81927"/>
                  </a:lnTo>
                  <a:lnTo>
                    <a:pt x="305511" y="101536"/>
                  </a:lnTo>
                  <a:lnTo>
                    <a:pt x="302221" y="126085"/>
                  </a:lnTo>
                  <a:lnTo>
                    <a:pt x="305587" y="133781"/>
                  </a:lnTo>
                  <a:lnTo>
                    <a:pt x="338836" y="149415"/>
                  </a:lnTo>
                  <a:lnTo>
                    <a:pt x="345440" y="149415"/>
                  </a:lnTo>
                  <a:lnTo>
                    <a:pt x="351307" y="148132"/>
                  </a:lnTo>
                  <a:lnTo>
                    <a:pt x="361607" y="142913"/>
                  </a:lnTo>
                  <a:lnTo>
                    <a:pt x="364515" y="141249"/>
                  </a:lnTo>
                  <a:lnTo>
                    <a:pt x="365188" y="140550"/>
                  </a:lnTo>
                  <a:lnTo>
                    <a:pt x="365290" y="141465"/>
                  </a:lnTo>
                  <a:lnTo>
                    <a:pt x="366204" y="143814"/>
                  </a:lnTo>
                  <a:lnTo>
                    <a:pt x="367969" y="147574"/>
                  </a:lnTo>
                  <a:lnTo>
                    <a:pt x="390347" y="147574"/>
                  </a:lnTo>
                  <a:lnTo>
                    <a:pt x="390347" y="142760"/>
                  </a:lnTo>
                  <a:close/>
                </a:path>
                <a:path w="631189" h="149859">
                  <a:moveTo>
                    <a:pt x="489673" y="78778"/>
                  </a:moveTo>
                  <a:lnTo>
                    <a:pt x="469036" y="42379"/>
                  </a:lnTo>
                  <a:lnTo>
                    <a:pt x="454812" y="40132"/>
                  </a:lnTo>
                  <a:lnTo>
                    <a:pt x="445655" y="40728"/>
                  </a:lnTo>
                  <a:lnTo>
                    <a:pt x="438035" y="42519"/>
                  </a:lnTo>
                  <a:lnTo>
                    <a:pt x="431952" y="45516"/>
                  </a:lnTo>
                  <a:lnTo>
                    <a:pt x="427393" y="49695"/>
                  </a:lnTo>
                  <a:lnTo>
                    <a:pt x="427024" y="41986"/>
                  </a:lnTo>
                  <a:lnTo>
                    <a:pt x="405434" y="41986"/>
                  </a:lnTo>
                  <a:lnTo>
                    <a:pt x="405434" y="147574"/>
                  </a:lnTo>
                  <a:lnTo>
                    <a:pt x="428091" y="147574"/>
                  </a:lnTo>
                  <a:lnTo>
                    <a:pt x="428091" y="73977"/>
                  </a:lnTo>
                  <a:lnTo>
                    <a:pt x="430085" y="70027"/>
                  </a:lnTo>
                  <a:lnTo>
                    <a:pt x="432968" y="66725"/>
                  </a:lnTo>
                  <a:lnTo>
                    <a:pt x="440499" y="61429"/>
                  </a:lnTo>
                  <a:lnTo>
                    <a:pt x="444830" y="60096"/>
                  </a:lnTo>
                  <a:lnTo>
                    <a:pt x="449719" y="60096"/>
                  </a:lnTo>
                  <a:lnTo>
                    <a:pt x="455460" y="60096"/>
                  </a:lnTo>
                  <a:lnTo>
                    <a:pt x="459752" y="61506"/>
                  </a:lnTo>
                  <a:lnTo>
                    <a:pt x="465493" y="67081"/>
                  </a:lnTo>
                  <a:lnTo>
                    <a:pt x="466928" y="71996"/>
                  </a:lnTo>
                  <a:lnTo>
                    <a:pt x="466928" y="147574"/>
                  </a:lnTo>
                  <a:lnTo>
                    <a:pt x="489673" y="147574"/>
                  </a:lnTo>
                  <a:lnTo>
                    <a:pt x="489673" y="78778"/>
                  </a:lnTo>
                  <a:close/>
                </a:path>
                <a:path w="631189" h="149859">
                  <a:moveTo>
                    <a:pt x="529818" y="41986"/>
                  </a:moveTo>
                  <a:lnTo>
                    <a:pt x="507072" y="41986"/>
                  </a:lnTo>
                  <a:lnTo>
                    <a:pt x="507072" y="147574"/>
                  </a:lnTo>
                  <a:lnTo>
                    <a:pt x="529818" y="147574"/>
                  </a:lnTo>
                  <a:lnTo>
                    <a:pt x="529818" y="41986"/>
                  </a:lnTo>
                  <a:close/>
                </a:path>
                <a:path w="631189" h="149859">
                  <a:moveTo>
                    <a:pt x="531571" y="14732"/>
                  </a:moveTo>
                  <a:lnTo>
                    <a:pt x="530440" y="11760"/>
                  </a:lnTo>
                  <a:lnTo>
                    <a:pt x="525868" y="6794"/>
                  </a:lnTo>
                  <a:lnTo>
                    <a:pt x="522693" y="5549"/>
                  </a:lnTo>
                  <a:lnTo>
                    <a:pt x="514464" y="5549"/>
                  </a:lnTo>
                  <a:lnTo>
                    <a:pt x="511276" y="6794"/>
                  </a:lnTo>
                  <a:lnTo>
                    <a:pt x="506869" y="11760"/>
                  </a:lnTo>
                  <a:lnTo>
                    <a:pt x="505777" y="14732"/>
                  </a:lnTo>
                  <a:lnTo>
                    <a:pt x="505790" y="21602"/>
                  </a:lnTo>
                  <a:lnTo>
                    <a:pt x="506869" y="24485"/>
                  </a:lnTo>
                  <a:lnTo>
                    <a:pt x="509066" y="26949"/>
                  </a:lnTo>
                  <a:lnTo>
                    <a:pt x="511276" y="29387"/>
                  </a:lnTo>
                  <a:lnTo>
                    <a:pt x="514464" y="30607"/>
                  </a:lnTo>
                  <a:lnTo>
                    <a:pt x="522693" y="30607"/>
                  </a:lnTo>
                  <a:lnTo>
                    <a:pt x="525868" y="29387"/>
                  </a:lnTo>
                  <a:lnTo>
                    <a:pt x="530440" y="24523"/>
                  </a:lnTo>
                  <a:lnTo>
                    <a:pt x="531571" y="21602"/>
                  </a:lnTo>
                  <a:lnTo>
                    <a:pt x="531571" y="14732"/>
                  </a:lnTo>
                  <a:close/>
                </a:path>
                <a:path w="631189" h="149859">
                  <a:moveTo>
                    <a:pt x="631151" y="107848"/>
                  </a:moveTo>
                  <a:lnTo>
                    <a:pt x="592543" y="84277"/>
                  </a:lnTo>
                  <a:lnTo>
                    <a:pt x="583641" y="82283"/>
                  </a:lnTo>
                  <a:lnTo>
                    <a:pt x="578015" y="80365"/>
                  </a:lnTo>
                  <a:lnTo>
                    <a:pt x="573328" y="76695"/>
                  </a:lnTo>
                  <a:lnTo>
                    <a:pt x="572160" y="74371"/>
                  </a:lnTo>
                  <a:lnTo>
                    <a:pt x="572160" y="68757"/>
                  </a:lnTo>
                  <a:lnTo>
                    <a:pt x="573417" y="66103"/>
                  </a:lnTo>
                  <a:lnTo>
                    <a:pt x="578510" y="61010"/>
                  </a:lnTo>
                  <a:lnTo>
                    <a:pt x="582942" y="59728"/>
                  </a:lnTo>
                  <a:lnTo>
                    <a:pt x="595210" y="59728"/>
                  </a:lnTo>
                  <a:lnTo>
                    <a:pt x="599719" y="61302"/>
                  </a:lnTo>
                  <a:lnTo>
                    <a:pt x="605917" y="67564"/>
                  </a:lnTo>
                  <a:lnTo>
                    <a:pt x="607479" y="71716"/>
                  </a:lnTo>
                  <a:lnTo>
                    <a:pt x="607479" y="76936"/>
                  </a:lnTo>
                  <a:lnTo>
                    <a:pt x="630123" y="76936"/>
                  </a:lnTo>
                  <a:lnTo>
                    <a:pt x="606234" y="42621"/>
                  </a:lnTo>
                  <a:lnTo>
                    <a:pt x="589254" y="40132"/>
                  </a:lnTo>
                  <a:lnTo>
                    <a:pt x="580771" y="40716"/>
                  </a:lnTo>
                  <a:lnTo>
                    <a:pt x="549414" y="63373"/>
                  </a:lnTo>
                  <a:lnTo>
                    <a:pt x="549414" y="81432"/>
                  </a:lnTo>
                  <a:lnTo>
                    <a:pt x="588149" y="103797"/>
                  </a:lnTo>
                  <a:lnTo>
                    <a:pt x="597242" y="105638"/>
                  </a:lnTo>
                  <a:lnTo>
                    <a:pt x="602894" y="107784"/>
                  </a:lnTo>
                  <a:lnTo>
                    <a:pt x="607364" y="112649"/>
                  </a:lnTo>
                  <a:lnTo>
                    <a:pt x="608495" y="115328"/>
                  </a:lnTo>
                  <a:lnTo>
                    <a:pt x="608495" y="118262"/>
                  </a:lnTo>
                  <a:lnTo>
                    <a:pt x="608495" y="121462"/>
                  </a:lnTo>
                  <a:lnTo>
                    <a:pt x="606945" y="124193"/>
                  </a:lnTo>
                  <a:lnTo>
                    <a:pt x="600786" y="128689"/>
                  </a:lnTo>
                  <a:lnTo>
                    <a:pt x="596074" y="129819"/>
                  </a:lnTo>
                  <a:lnTo>
                    <a:pt x="584885" y="129819"/>
                  </a:lnTo>
                  <a:lnTo>
                    <a:pt x="580250" y="128663"/>
                  </a:lnTo>
                  <a:lnTo>
                    <a:pt x="571398" y="124015"/>
                  </a:lnTo>
                  <a:lnTo>
                    <a:pt x="568998" y="118935"/>
                  </a:lnTo>
                  <a:lnTo>
                    <a:pt x="568591" y="111137"/>
                  </a:lnTo>
                  <a:lnTo>
                    <a:pt x="545985" y="111137"/>
                  </a:lnTo>
                  <a:lnTo>
                    <a:pt x="571131" y="146685"/>
                  </a:lnTo>
                  <a:lnTo>
                    <a:pt x="589724" y="149415"/>
                  </a:lnTo>
                  <a:lnTo>
                    <a:pt x="598512" y="148869"/>
                  </a:lnTo>
                  <a:lnTo>
                    <a:pt x="630428" y="123901"/>
                  </a:lnTo>
                  <a:lnTo>
                    <a:pt x="631151" y="116967"/>
                  </a:lnTo>
                  <a:lnTo>
                    <a:pt x="631151" y="1078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0997" y="1401716"/>
              <a:ext cx="145905" cy="107440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872909" y="1882279"/>
            <a:ext cx="372745" cy="142240"/>
          </a:xfrm>
          <a:custGeom>
            <a:avLst/>
            <a:gdLst/>
            <a:ahLst/>
            <a:cxnLst/>
            <a:rect l="l" t="t" r="r" b="b"/>
            <a:pathLst>
              <a:path w="372744" h="142239">
                <a:moveTo>
                  <a:pt x="102997" y="74155"/>
                </a:moveTo>
                <a:lnTo>
                  <a:pt x="93332" y="27609"/>
                </a:lnTo>
                <a:lnTo>
                  <a:pt x="87553" y="20154"/>
                </a:lnTo>
                <a:lnTo>
                  <a:pt x="85801" y="17881"/>
                </a:lnTo>
                <a:lnTo>
                  <a:pt x="79794" y="12814"/>
                </a:lnTo>
                <a:lnTo>
                  <a:pt x="79794" y="65925"/>
                </a:lnTo>
                <a:lnTo>
                  <a:pt x="79794" y="74155"/>
                </a:lnTo>
                <a:lnTo>
                  <a:pt x="63906" y="113131"/>
                </a:lnTo>
                <a:lnTo>
                  <a:pt x="39204" y="120103"/>
                </a:lnTo>
                <a:lnTo>
                  <a:pt x="23393" y="120103"/>
                </a:lnTo>
                <a:lnTo>
                  <a:pt x="23393" y="20154"/>
                </a:lnTo>
                <a:lnTo>
                  <a:pt x="40868" y="20154"/>
                </a:lnTo>
                <a:lnTo>
                  <a:pt x="77254" y="46329"/>
                </a:lnTo>
                <a:lnTo>
                  <a:pt x="79794" y="65925"/>
                </a:lnTo>
                <a:lnTo>
                  <a:pt x="79794" y="12814"/>
                </a:lnTo>
                <a:lnTo>
                  <a:pt x="76542" y="10058"/>
                </a:lnTo>
                <a:lnTo>
                  <a:pt x="65976" y="4470"/>
                </a:lnTo>
                <a:lnTo>
                  <a:pt x="54076" y="1117"/>
                </a:lnTo>
                <a:lnTo>
                  <a:pt x="40868" y="0"/>
                </a:lnTo>
                <a:lnTo>
                  <a:pt x="0" y="0"/>
                </a:lnTo>
                <a:lnTo>
                  <a:pt x="0" y="140169"/>
                </a:lnTo>
                <a:lnTo>
                  <a:pt x="39204" y="140169"/>
                </a:lnTo>
                <a:lnTo>
                  <a:pt x="76276" y="130124"/>
                </a:lnTo>
                <a:lnTo>
                  <a:pt x="101917" y="88531"/>
                </a:lnTo>
                <a:lnTo>
                  <a:pt x="102997" y="74155"/>
                </a:lnTo>
                <a:close/>
              </a:path>
              <a:path w="372744" h="142239">
                <a:moveTo>
                  <a:pt x="205092" y="135356"/>
                </a:moveTo>
                <a:lnTo>
                  <a:pt x="204139" y="133146"/>
                </a:lnTo>
                <a:lnTo>
                  <a:pt x="202755" y="129933"/>
                </a:lnTo>
                <a:lnTo>
                  <a:pt x="201587" y="122783"/>
                </a:lnTo>
                <a:lnTo>
                  <a:pt x="201587" y="121488"/>
                </a:lnTo>
                <a:lnTo>
                  <a:pt x="201587" y="91528"/>
                </a:lnTo>
                <a:lnTo>
                  <a:pt x="201485" y="67868"/>
                </a:lnTo>
                <a:lnTo>
                  <a:pt x="200875" y="60464"/>
                </a:lnTo>
                <a:lnTo>
                  <a:pt x="198742" y="53086"/>
                </a:lnTo>
                <a:lnTo>
                  <a:pt x="198145" y="52057"/>
                </a:lnTo>
                <a:lnTo>
                  <a:pt x="195186" y="46863"/>
                </a:lnTo>
                <a:lnTo>
                  <a:pt x="161645" y="32727"/>
                </a:lnTo>
                <a:lnTo>
                  <a:pt x="152539" y="33362"/>
                </a:lnTo>
                <a:lnTo>
                  <a:pt x="119837" y="60769"/>
                </a:lnTo>
                <a:lnTo>
                  <a:pt x="119113" y="67868"/>
                </a:lnTo>
                <a:lnTo>
                  <a:pt x="141757" y="67868"/>
                </a:lnTo>
                <a:lnTo>
                  <a:pt x="141757" y="62712"/>
                </a:lnTo>
                <a:lnTo>
                  <a:pt x="143446" y="58801"/>
                </a:lnTo>
                <a:lnTo>
                  <a:pt x="150190" y="53403"/>
                </a:lnTo>
                <a:lnTo>
                  <a:pt x="154800" y="52057"/>
                </a:lnTo>
                <a:lnTo>
                  <a:pt x="166814" y="52057"/>
                </a:lnTo>
                <a:lnTo>
                  <a:pt x="171411" y="53555"/>
                </a:lnTo>
                <a:lnTo>
                  <a:pt x="174396" y="56578"/>
                </a:lnTo>
                <a:lnTo>
                  <a:pt x="177419" y="59575"/>
                </a:lnTo>
                <a:lnTo>
                  <a:pt x="178930" y="63639"/>
                </a:lnTo>
                <a:lnTo>
                  <a:pt x="178930" y="73964"/>
                </a:lnTo>
                <a:lnTo>
                  <a:pt x="178930" y="91528"/>
                </a:lnTo>
                <a:lnTo>
                  <a:pt x="178930" y="108724"/>
                </a:lnTo>
                <a:lnTo>
                  <a:pt x="177482" y="111658"/>
                </a:lnTo>
                <a:lnTo>
                  <a:pt x="174713" y="114528"/>
                </a:lnTo>
                <a:lnTo>
                  <a:pt x="166535" y="120103"/>
                </a:lnTo>
                <a:lnTo>
                  <a:pt x="161696" y="121488"/>
                </a:lnTo>
                <a:lnTo>
                  <a:pt x="150507" y="121488"/>
                </a:lnTo>
                <a:lnTo>
                  <a:pt x="146380" y="120116"/>
                </a:lnTo>
                <a:lnTo>
                  <a:pt x="141046" y="114630"/>
                </a:lnTo>
                <a:lnTo>
                  <a:pt x="139725" y="111252"/>
                </a:lnTo>
                <a:lnTo>
                  <a:pt x="139725" y="107251"/>
                </a:lnTo>
                <a:lnTo>
                  <a:pt x="141363" y="100571"/>
                </a:lnTo>
                <a:lnTo>
                  <a:pt x="146253" y="95719"/>
                </a:lnTo>
                <a:lnTo>
                  <a:pt x="154419" y="92710"/>
                </a:lnTo>
                <a:lnTo>
                  <a:pt x="165849" y="91528"/>
                </a:lnTo>
                <a:lnTo>
                  <a:pt x="178930" y="91528"/>
                </a:lnTo>
                <a:lnTo>
                  <a:pt x="178930" y="73964"/>
                </a:lnTo>
                <a:lnTo>
                  <a:pt x="164782" y="73964"/>
                </a:lnTo>
                <a:lnTo>
                  <a:pt x="154559" y="74523"/>
                </a:lnTo>
                <a:lnTo>
                  <a:pt x="120269" y="94132"/>
                </a:lnTo>
                <a:lnTo>
                  <a:pt x="116979" y="118681"/>
                </a:lnTo>
                <a:lnTo>
                  <a:pt x="120345" y="126377"/>
                </a:lnTo>
                <a:lnTo>
                  <a:pt x="153593" y="142011"/>
                </a:lnTo>
                <a:lnTo>
                  <a:pt x="160185" y="142011"/>
                </a:lnTo>
                <a:lnTo>
                  <a:pt x="166065" y="140728"/>
                </a:lnTo>
                <a:lnTo>
                  <a:pt x="176352" y="135509"/>
                </a:lnTo>
                <a:lnTo>
                  <a:pt x="179273" y="133845"/>
                </a:lnTo>
                <a:lnTo>
                  <a:pt x="179946" y="133146"/>
                </a:lnTo>
                <a:lnTo>
                  <a:pt x="180035" y="134061"/>
                </a:lnTo>
                <a:lnTo>
                  <a:pt x="180962" y="136410"/>
                </a:lnTo>
                <a:lnTo>
                  <a:pt x="182727" y="140169"/>
                </a:lnTo>
                <a:lnTo>
                  <a:pt x="205092" y="140169"/>
                </a:lnTo>
                <a:lnTo>
                  <a:pt x="205092" y="135356"/>
                </a:lnTo>
                <a:close/>
              </a:path>
              <a:path w="372744" h="142239">
                <a:moveTo>
                  <a:pt x="268084" y="139433"/>
                </a:moveTo>
                <a:lnTo>
                  <a:pt x="267995" y="119964"/>
                </a:lnTo>
                <a:lnTo>
                  <a:pt x="262724" y="121170"/>
                </a:lnTo>
                <a:lnTo>
                  <a:pt x="259118" y="121767"/>
                </a:lnTo>
                <a:lnTo>
                  <a:pt x="254838" y="121767"/>
                </a:lnTo>
                <a:lnTo>
                  <a:pt x="252869" y="121272"/>
                </a:lnTo>
                <a:lnTo>
                  <a:pt x="249732" y="119265"/>
                </a:lnTo>
                <a:lnTo>
                  <a:pt x="248945" y="116713"/>
                </a:lnTo>
                <a:lnTo>
                  <a:pt x="248945" y="53251"/>
                </a:lnTo>
                <a:lnTo>
                  <a:pt x="267627" y="53251"/>
                </a:lnTo>
                <a:lnTo>
                  <a:pt x="267627" y="34582"/>
                </a:lnTo>
                <a:lnTo>
                  <a:pt x="248945" y="34582"/>
                </a:lnTo>
                <a:lnTo>
                  <a:pt x="248945" y="10261"/>
                </a:lnTo>
                <a:lnTo>
                  <a:pt x="226288" y="10261"/>
                </a:lnTo>
                <a:lnTo>
                  <a:pt x="226288" y="34582"/>
                </a:lnTo>
                <a:lnTo>
                  <a:pt x="207987" y="34582"/>
                </a:lnTo>
                <a:lnTo>
                  <a:pt x="207987" y="53251"/>
                </a:lnTo>
                <a:lnTo>
                  <a:pt x="226288" y="53251"/>
                </a:lnTo>
                <a:lnTo>
                  <a:pt x="226288" y="123405"/>
                </a:lnTo>
                <a:lnTo>
                  <a:pt x="228841" y="131038"/>
                </a:lnTo>
                <a:lnTo>
                  <a:pt x="239001" y="139827"/>
                </a:lnTo>
                <a:lnTo>
                  <a:pt x="245059" y="142011"/>
                </a:lnTo>
                <a:lnTo>
                  <a:pt x="257302" y="142011"/>
                </a:lnTo>
                <a:lnTo>
                  <a:pt x="262636" y="141147"/>
                </a:lnTo>
                <a:lnTo>
                  <a:pt x="268084" y="139433"/>
                </a:lnTo>
                <a:close/>
              </a:path>
              <a:path w="372744" h="142239">
                <a:moveTo>
                  <a:pt x="372186" y="135356"/>
                </a:moveTo>
                <a:lnTo>
                  <a:pt x="371221" y="133146"/>
                </a:lnTo>
                <a:lnTo>
                  <a:pt x="369836" y="129933"/>
                </a:lnTo>
                <a:lnTo>
                  <a:pt x="368668" y="122783"/>
                </a:lnTo>
                <a:lnTo>
                  <a:pt x="368668" y="121488"/>
                </a:lnTo>
                <a:lnTo>
                  <a:pt x="368668" y="91528"/>
                </a:lnTo>
                <a:lnTo>
                  <a:pt x="368579" y="67868"/>
                </a:lnTo>
                <a:lnTo>
                  <a:pt x="367957" y="60464"/>
                </a:lnTo>
                <a:lnTo>
                  <a:pt x="365823" y="53086"/>
                </a:lnTo>
                <a:lnTo>
                  <a:pt x="365226" y="52057"/>
                </a:lnTo>
                <a:lnTo>
                  <a:pt x="362267" y="46863"/>
                </a:lnTo>
                <a:lnTo>
                  <a:pt x="328726" y="32727"/>
                </a:lnTo>
                <a:lnTo>
                  <a:pt x="319620" y="33362"/>
                </a:lnTo>
                <a:lnTo>
                  <a:pt x="286918" y="60769"/>
                </a:lnTo>
                <a:lnTo>
                  <a:pt x="286194" y="67868"/>
                </a:lnTo>
                <a:lnTo>
                  <a:pt x="308851" y="67868"/>
                </a:lnTo>
                <a:lnTo>
                  <a:pt x="308851" y="62712"/>
                </a:lnTo>
                <a:lnTo>
                  <a:pt x="310527" y="58801"/>
                </a:lnTo>
                <a:lnTo>
                  <a:pt x="317271" y="53403"/>
                </a:lnTo>
                <a:lnTo>
                  <a:pt x="321881" y="52057"/>
                </a:lnTo>
                <a:lnTo>
                  <a:pt x="333908" y="52057"/>
                </a:lnTo>
                <a:lnTo>
                  <a:pt x="338493" y="53555"/>
                </a:lnTo>
                <a:lnTo>
                  <a:pt x="341490" y="56578"/>
                </a:lnTo>
                <a:lnTo>
                  <a:pt x="344500" y="59575"/>
                </a:lnTo>
                <a:lnTo>
                  <a:pt x="346011" y="63639"/>
                </a:lnTo>
                <a:lnTo>
                  <a:pt x="346011" y="73964"/>
                </a:lnTo>
                <a:lnTo>
                  <a:pt x="346011" y="91528"/>
                </a:lnTo>
                <a:lnTo>
                  <a:pt x="346011" y="108724"/>
                </a:lnTo>
                <a:lnTo>
                  <a:pt x="344563" y="111658"/>
                </a:lnTo>
                <a:lnTo>
                  <a:pt x="341795" y="114528"/>
                </a:lnTo>
                <a:lnTo>
                  <a:pt x="333629" y="120103"/>
                </a:lnTo>
                <a:lnTo>
                  <a:pt x="328790" y="121488"/>
                </a:lnTo>
                <a:lnTo>
                  <a:pt x="317601" y="121488"/>
                </a:lnTo>
                <a:lnTo>
                  <a:pt x="313474" y="120116"/>
                </a:lnTo>
                <a:lnTo>
                  <a:pt x="308140" y="114630"/>
                </a:lnTo>
                <a:lnTo>
                  <a:pt x="306806" y="111252"/>
                </a:lnTo>
                <a:lnTo>
                  <a:pt x="306806" y="107251"/>
                </a:lnTo>
                <a:lnTo>
                  <a:pt x="308444" y="100571"/>
                </a:lnTo>
                <a:lnTo>
                  <a:pt x="313347" y="95719"/>
                </a:lnTo>
                <a:lnTo>
                  <a:pt x="321500" y="92710"/>
                </a:lnTo>
                <a:lnTo>
                  <a:pt x="332930" y="91528"/>
                </a:lnTo>
                <a:lnTo>
                  <a:pt x="346011" y="91528"/>
                </a:lnTo>
                <a:lnTo>
                  <a:pt x="346011" y="73964"/>
                </a:lnTo>
                <a:lnTo>
                  <a:pt x="331863" y="73964"/>
                </a:lnTo>
                <a:lnTo>
                  <a:pt x="321640" y="74523"/>
                </a:lnTo>
                <a:lnTo>
                  <a:pt x="287350" y="94132"/>
                </a:lnTo>
                <a:lnTo>
                  <a:pt x="284060" y="118681"/>
                </a:lnTo>
                <a:lnTo>
                  <a:pt x="287426" y="126377"/>
                </a:lnTo>
                <a:lnTo>
                  <a:pt x="320675" y="142011"/>
                </a:lnTo>
                <a:lnTo>
                  <a:pt x="327279" y="142011"/>
                </a:lnTo>
                <a:lnTo>
                  <a:pt x="333146" y="140728"/>
                </a:lnTo>
                <a:lnTo>
                  <a:pt x="343446" y="135509"/>
                </a:lnTo>
                <a:lnTo>
                  <a:pt x="346354" y="133845"/>
                </a:lnTo>
                <a:lnTo>
                  <a:pt x="347027" y="133146"/>
                </a:lnTo>
                <a:lnTo>
                  <a:pt x="347129" y="134061"/>
                </a:lnTo>
                <a:lnTo>
                  <a:pt x="348043" y="136410"/>
                </a:lnTo>
                <a:lnTo>
                  <a:pt x="349808" y="140169"/>
                </a:lnTo>
                <a:lnTo>
                  <a:pt x="372186" y="140169"/>
                </a:lnTo>
                <a:lnTo>
                  <a:pt x="372186" y="1353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9954" y="1866495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1307334" y="1880419"/>
            <a:ext cx="885825" cy="182880"/>
            <a:chOff x="1307334" y="1880419"/>
            <a:chExt cx="885825" cy="182880"/>
          </a:xfrm>
        </p:grpSpPr>
        <p:sp>
          <p:nvSpPr>
            <p:cNvPr id="35" name="object 35"/>
            <p:cNvSpPr/>
            <p:nvPr/>
          </p:nvSpPr>
          <p:spPr>
            <a:xfrm>
              <a:off x="1307325" y="1880425"/>
              <a:ext cx="782320" cy="182880"/>
            </a:xfrm>
            <a:custGeom>
              <a:avLst/>
              <a:gdLst/>
              <a:ahLst/>
              <a:cxnLst/>
              <a:rect l="l" t="t" r="r" b="b"/>
              <a:pathLst>
                <a:path w="782319" h="182880">
                  <a:moveTo>
                    <a:pt x="91084" y="121970"/>
                  </a:moveTo>
                  <a:lnTo>
                    <a:pt x="23393" y="121970"/>
                  </a:lnTo>
                  <a:lnTo>
                    <a:pt x="23393" y="80060"/>
                  </a:lnTo>
                  <a:lnTo>
                    <a:pt x="81648" y="80060"/>
                  </a:lnTo>
                  <a:lnTo>
                    <a:pt x="81648" y="59740"/>
                  </a:lnTo>
                  <a:lnTo>
                    <a:pt x="23393" y="59740"/>
                  </a:lnTo>
                  <a:lnTo>
                    <a:pt x="23393" y="21640"/>
                  </a:lnTo>
                  <a:lnTo>
                    <a:pt x="90157" y="21640"/>
                  </a:lnTo>
                  <a:lnTo>
                    <a:pt x="90157" y="1320"/>
                  </a:lnTo>
                  <a:lnTo>
                    <a:pt x="0" y="1320"/>
                  </a:lnTo>
                  <a:lnTo>
                    <a:pt x="0" y="21640"/>
                  </a:lnTo>
                  <a:lnTo>
                    <a:pt x="0" y="59740"/>
                  </a:lnTo>
                  <a:lnTo>
                    <a:pt x="0" y="80060"/>
                  </a:lnTo>
                  <a:lnTo>
                    <a:pt x="0" y="121970"/>
                  </a:lnTo>
                  <a:lnTo>
                    <a:pt x="0" y="142290"/>
                  </a:lnTo>
                  <a:lnTo>
                    <a:pt x="91084" y="142290"/>
                  </a:lnTo>
                  <a:lnTo>
                    <a:pt x="91084" y="121970"/>
                  </a:lnTo>
                  <a:close/>
                </a:path>
                <a:path w="782319" h="182880">
                  <a:moveTo>
                    <a:pt x="193040" y="73228"/>
                  </a:moveTo>
                  <a:lnTo>
                    <a:pt x="172402" y="36830"/>
                  </a:lnTo>
                  <a:lnTo>
                    <a:pt x="158178" y="34582"/>
                  </a:lnTo>
                  <a:lnTo>
                    <a:pt x="149021" y="35179"/>
                  </a:lnTo>
                  <a:lnTo>
                    <a:pt x="141414" y="36969"/>
                  </a:lnTo>
                  <a:lnTo>
                    <a:pt x="135318" y="39966"/>
                  </a:lnTo>
                  <a:lnTo>
                    <a:pt x="130759" y="44145"/>
                  </a:lnTo>
                  <a:lnTo>
                    <a:pt x="130390" y="36436"/>
                  </a:lnTo>
                  <a:lnTo>
                    <a:pt x="108800" y="36436"/>
                  </a:lnTo>
                  <a:lnTo>
                    <a:pt x="108800" y="142024"/>
                  </a:lnTo>
                  <a:lnTo>
                    <a:pt x="131457" y="142024"/>
                  </a:lnTo>
                  <a:lnTo>
                    <a:pt x="131457" y="68427"/>
                  </a:lnTo>
                  <a:lnTo>
                    <a:pt x="133464" y="64477"/>
                  </a:lnTo>
                  <a:lnTo>
                    <a:pt x="136347" y="61175"/>
                  </a:lnTo>
                  <a:lnTo>
                    <a:pt x="143865" y="55880"/>
                  </a:lnTo>
                  <a:lnTo>
                    <a:pt x="148196" y="54559"/>
                  </a:lnTo>
                  <a:lnTo>
                    <a:pt x="153098" y="54559"/>
                  </a:lnTo>
                  <a:lnTo>
                    <a:pt x="158826" y="54559"/>
                  </a:lnTo>
                  <a:lnTo>
                    <a:pt x="163131" y="55956"/>
                  </a:lnTo>
                  <a:lnTo>
                    <a:pt x="168859" y="61531"/>
                  </a:lnTo>
                  <a:lnTo>
                    <a:pt x="170294" y="66446"/>
                  </a:lnTo>
                  <a:lnTo>
                    <a:pt x="170294" y="142024"/>
                  </a:lnTo>
                  <a:lnTo>
                    <a:pt x="193040" y="142024"/>
                  </a:lnTo>
                  <a:lnTo>
                    <a:pt x="193040" y="73228"/>
                  </a:lnTo>
                  <a:close/>
                </a:path>
                <a:path w="782319" h="182880">
                  <a:moveTo>
                    <a:pt x="294627" y="76377"/>
                  </a:moveTo>
                  <a:lnTo>
                    <a:pt x="275907" y="40868"/>
                  </a:lnTo>
                  <a:lnTo>
                    <a:pt x="251866" y="34582"/>
                  </a:lnTo>
                  <a:lnTo>
                    <a:pt x="240665" y="35572"/>
                  </a:lnTo>
                  <a:lnTo>
                    <a:pt x="207530" y="67525"/>
                  </a:lnTo>
                  <a:lnTo>
                    <a:pt x="204622" y="87287"/>
                  </a:lnTo>
                  <a:lnTo>
                    <a:pt x="204622" y="91173"/>
                  </a:lnTo>
                  <a:lnTo>
                    <a:pt x="216268" y="128054"/>
                  </a:lnTo>
                  <a:lnTo>
                    <a:pt x="251866" y="143865"/>
                  </a:lnTo>
                  <a:lnTo>
                    <a:pt x="260045" y="143205"/>
                  </a:lnTo>
                  <a:lnTo>
                    <a:pt x="290868" y="120688"/>
                  </a:lnTo>
                  <a:lnTo>
                    <a:pt x="294627" y="104851"/>
                  </a:lnTo>
                  <a:lnTo>
                    <a:pt x="272859" y="104851"/>
                  </a:lnTo>
                  <a:lnTo>
                    <a:pt x="272364" y="111417"/>
                  </a:lnTo>
                  <a:lnTo>
                    <a:pt x="270090" y="116306"/>
                  </a:lnTo>
                  <a:lnTo>
                    <a:pt x="262051" y="122682"/>
                  </a:lnTo>
                  <a:lnTo>
                    <a:pt x="257314" y="124269"/>
                  </a:lnTo>
                  <a:lnTo>
                    <a:pt x="251866" y="124269"/>
                  </a:lnTo>
                  <a:lnTo>
                    <a:pt x="245478" y="124269"/>
                  </a:lnTo>
                  <a:lnTo>
                    <a:pt x="227266" y="96748"/>
                  </a:lnTo>
                  <a:lnTo>
                    <a:pt x="227266" y="81762"/>
                  </a:lnTo>
                  <a:lnTo>
                    <a:pt x="245541" y="54178"/>
                  </a:lnTo>
                  <a:lnTo>
                    <a:pt x="257937" y="54178"/>
                  </a:lnTo>
                  <a:lnTo>
                    <a:pt x="262826" y="56083"/>
                  </a:lnTo>
                  <a:lnTo>
                    <a:pt x="270243" y="63665"/>
                  </a:lnTo>
                  <a:lnTo>
                    <a:pt x="272364" y="69164"/>
                  </a:lnTo>
                  <a:lnTo>
                    <a:pt x="272859" y="76377"/>
                  </a:lnTo>
                  <a:lnTo>
                    <a:pt x="294627" y="76377"/>
                  </a:lnTo>
                  <a:close/>
                </a:path>
                <a:path w="782319" h="182880">
                  <a:moveTo>
                    <a:pt x="363207" y="36893"/>
                  </a:moveTo>
                  <a:lnTo>
                    <a:pt x="359918" y="35356"/>
                  </a:lnTo>
                  <a:lnTo>
                    <a:pt x="356463" y="34582"/>
                  </a:lnTo>
                  <a:lnTo>
                    <a:pt x="341477" y="34582"/>
                  </a:lnTo>
                  <a:lnTo>
                    <a:pt x="334391" y="36842"/>
                  </a:lnTo>
                  <a:lnTo>
                    <a:pt x="331584" y="41376"/>
                  </a:lnTo>
                  <a:lnTo>
                    <a:pt x="331406" y="36436"/>
                  </a:lnTo>
                  <a:lnTo>
                    <a:pt x="309308" y="36436"/>
                  </a:lnTo>
                  <a:lnTo>
                    <a:pt x="309308" y="142024"/>
                  </a:lnTo>
                  <a:lnTo>
                    <a:pt x="331952" y="142024"/>
                  </a:lnTo>
                  <a:lnTo>
                    <a:pt x="331952" y="68795"/>
                  </a:lnTo>
                  <a:lnTo>
                    <a:pt x="335407" y="60655"/>
                  </a:lnTo>
                  <a:lnTo>
                    <a:pt x="342099" y="56591"/>
                  </a:lnTo>
                  <a:lnTo>
                    <a:pt x="352018" y="56591"/>
                  </a:lnTo>
                  <a:lnTo>
                    <a:pt x="354863" y="56591"/>
                  </a:lnTo>
                  <a:lnTo>
                    <a:pt x="358559" y="57035"/>
                  </a:lnTo>
                  <a:lnTo>
                    <a:pt x="363118" y="57924"/>
                  </a:lnTo>
                  <a:lnTo>
                    <a:pt x="363207" y="36893"/>
                  </a:lnTo>
                  <a:close/>
                </a:path>
                <a:path w="782319" h="182880">
                  <a:moveTo>
                    <a:pt x="458698" y="36436"/>
                  </a:moveTo>
                  <a:lnTo>
                    <a:pt x="434467" y="36436"/>
                  </a:lnTo>
                  <a:lnTo>
                    <a:pt x="413207" y="105041"/>
                  </a:lnTo>
                  <a:lnTo>
                    <a:pt x="390232" y="36436"/>
                  </a:lnTo>
                  <a:lnTo>
                    <a:pt x="365633" y="36436"/>
                  </a:lnTo>
                  <a:lnTo>
                    <a:pt x="402297" y="138137"/>
                  </a:lnTo>
                  <a:lnTo>
                    <a:pt x="397014" y="153022"/>
                  </a:lnTo>
                  <a:lnTo>
                    <a:pt x="394665" y="156845"/>
                  </a:lnTo>
                  <a:lnTo>
                    <a:pt x="389115" y="160883"/>
                  </a:lnTo>
                  <a:lnTo>
                    <a:pt x="385152" y="161899"/>
                  </a:lnTo>
                  <a:lnTo>
                    <a:pt x="380009" y="161899"/>
                  </a:lnTo>
                  <a:lnTo>
                    <a:pt x="372516" y="161302"/>
                  </a:lnTo>
                  <a:lnTo>
                    <a:pt x="372618" y="180111"/>
                  </a:lnTo>
                  <a:lnTo>
                    <a:pt x="376923" y="181660"/>
                  </a:lnTo>
                  <a:lnTo>
                    <a:pt x="381076" y="182422"/>
                  </a:lnTo>
                  <a:lnTo>
                    <a:pt x="388010" y="182333"/>
                  </a:lnTo>
                  <a:lnTo>
                    <a:pt x="397256" y="180098"/>
                  </a:lnTo>
                  <a:lnTo>
                    <a:pt x="405218" y="174891"/>
                  </a:lnTo>
                  <a:lnTo>
                    <a:pt x="411886" y="166738"/>
                  </a:lnTo>
                  <a:lnTo>
                    <a:pt x="417271" y="155613"/>
                  </a:lnTo>
                  <a:lnTo>
                    <a:pt x="458698" y="36436"/>
                  </a:lnTo>
                  <a:close/>
                </a:path>
                <a:path w="782319" h="182880">
                  <a:moveTo>
                    <a:pt x="556958" y="88392"/>
                  </a:moveTo>
                  <a:lnTo>
                    <a:pt x="556285" y="77038"/>
                  </a:lnTo>
                  <a:lnTo>
                    <a:pt x="554266" y="66789"/>
                  </a:lnTo>
                  <a:lnTo>
                    <a:pt x="550900" y="57645"/>
                  </a:lnTo>
                  <a:lnTo>
                    <a:pt x="549084" y="54559"/>
                  </a:lnTo>
                  <a:lnTo>
                    <a:pt x="546188" y="49606"/>
                  </a:lnTo>
                  <a:lnTo>
                    <a:pt x="540270" y="43091"/>
                  </a:lnTo>
                  <a:lnTo>
                    <a:pt x="534212" y="39116"/>
                  </a:lnTo>
                  <a:lnTo>
                    <a:pt x="534212" y="78968"/>
                  </a:lnTo>
                  <a:lnTo>
                    <a:pt x="534212" y="99771"/>
                  </a:lnTo>
                  <a:lnTo>
                    <a:pt x="532269" y="107784"/>
                  </a:lnTo>
                  <a:lnTo>
                    <a:pt x="524510" y="120967"/>
                  </a:lnTo>
                  <a:lnTo>
                    <a:pt x="518464" y="124269"/>
                  </a:lnTo>
                  <a:lnTo>
                    <a:pt x="500926" y="124269"/>
                  </a:lnTo>
                  <a:lnTo>
                    <a:pt x="494030" y="120421"/>
                  </a:lnTo>
                  <a:lnTo>
                    <a:pt x="489559" y="112712"/>
                  </a:lnTo>
                  <a:lnTo>
                    <a:pt x="489559" y="66294"/>
                  </a:lnTo>
                  <a:lnTo>
                    <a:pt x="493966" y="58470"/>
                  </a:lnTo>
                  <a:lnTo>
                    <a:pt x="500811" y="54559"/>
                  </a:lnTo>
                  <a:lnTo>
                    <a:pt x="518401" y="54559"/>
                  </a:lnTo>
                  <a:lnTo>
                    <a:pt x="524510" y="57835"/>
                  </a:lnTo>
                  <a:lnTo>
                    <a:pt x="532269" y="70967"/>
                  </a:lnTo>
                  <a:lnTo>
                    <a:pt x="534212" y="78968"/>
                  </a:lnTo>
                  <a:lnTo>
                    <a:pt x="534212" y="39116"/>
                  </a:lnTo>
                  <a:lnTo>
                    <a:pt x="533044" y="38341"/>
                  </a:lnTo>
                  <a:lnTo>
                    <a:pt x="524662" y="35521"/>
                  </a:lnTo>
                  <a:lnTo>
                    <a:pt x="515073" y="34582"/>
                  </a:lnTo>
                  <a:lnTo>
                    <a:pt x="506018" y="35115"/>
                  </a:lnTo>
                  <a:lnTo>
                    <a:pt x="498563" y="36703"/>
                  </a:lnTo>
                  <a:lnTo>
                    <a:pt x="492683" y="39370"/>
                  </a:lnTo>
                  <a:lnTo>
                    <a:pt x="488403" y="43091"/>
                  </a:lnTo>
                  <a:lnTo>
                    <a:pt x="487895" y="36436"/>
                  </a:lnTo>
                  <a:lnTo>
                    <a:pt x="466813" y="36436"/>
                  </a:lnTo>
                  <a:lnTo>
                    <a:pt x="466813" y="180492"/>
                  </a:lnTo>
                  <a:lnTo>
                    <a:pt x="489559" y="180492"/>
                  </a:lnTo>
                  <a:lnTo>
                    <a:pt x="489559" y="136702"/>
                  </a:lnTo>
                  <a:lnTo>
                    <a:pt x="493636" y="139839"/>
                  </a:lnTo>
                  <a:lnTo>
                    <a:pt x="499287" y="142074"/>
                  </a:lnTo>
                  <a:lnTo>
                    <a:pt x="506526" y="143421"/>
                  </a:lnTo>
                  <a:lnTo>
                    <a:pt x="515353" y="143865"/>
                  </a:lnTo>
                  <a:lnTo>
                    <a:pt x="524789" y="142913"/>
                  </a:lnTo>
                  <a:lnTo>
                    <a:pt x="533057" y="140030"/>
                  </a:lnTo>
                  <a:lnTo>
                    <a:pt x="537997" y="136702"/>
                  </a:lnTo>
                  <a:lnTo>
                    <a:pt x="540181" y="135242"/>
                  </a:lnTo>
                  <a:lnTo>
                    <a:pt x="556958" y="90335"/>
                  </a:lnTo>
                  <a:lnTo>
                    <a:pt x="556958" y="88392"/>
                  </a:lnTo>
                  <a:close/>
                </a:path>
                <a:path w="782319" h="182880">
                  <a:moveTo>
                    <a:pt x="626186" y="141287"/>
                  </a:moveTo>
                  <a:lnTo>
                    <a:pt x="626097" y="121818"/>
                  </a:lnTo>
                  <a:lnTo>
                    <a:pt x="620826" y="123024"/>
                  </a:lnTo>
                  <a:lnTo>
                    <a:pt x="617220" y="123621"/>
                  </a:lnTo>
                  <a:lnTo>
                    <a:pt x="612940" y="123621"/>
                  </a:lnTo>
                  <a:lnTo>
                    <a:pt x="610984" y="123126"/>
                  </a:lnTo>
                  <a:lnTo>
                    <a:pt x="607834" y="121119"/>
                  </a:lnTo>
                  <a:lnTo>
                    <a:pt x="607047" y="118567"/>
                  </a:lnTo>
                  <a:lnTo>
                    <a:pt x="607047" y="55105"/>
                  </a:lnTo>
                  <a:lnTo>
                    <a:pt x="625729" y="55105"/>
                  </a:lnTo>
                  <a:lnTo>
                    <a:pt x="625729" y="36436"/>
                  </a:lnTo>
                  <a:lnTo>
                    <a:pt x="607047" y="36436"/>
                  </a:lnTo>
                  <a:lnTo>
                    <a:pt x="607047" y="12115"/>
                  </a:lnTo>
                  <a:lnTo>
                    <a:pt x="584390" y="12115"/>
                  </a:lnTo>
                  <a:lnTo>
                    <a:pt x="584390" y="36436"/>
                  </a:lnTo>
                  <a:lnTo>
                    <a:pt x="566089" y="36436"/>
                  </a:lnTo>
                  <a:lnTo>
                    <a:pt x="566089" y="55105"/>
                  </a:lnTo>
                  <a:lnTo>
                    <a:pt x="584390" y="55105"/>
                  </a:lnTo>
                  <a:lnTo>
                    <a:pt x="584390" y="125260"/>
                  </a:lnTo>
                  <a:lnTo>
                    <a:pt x="586943" y="132892"/>
                  </a:lnTo>
                  <a:lnTo>
                    <a:pt x="597103" y="141681"/>
                  </a:lnTo>
                  <a:lnTo>
                    <a:pt x="603161" y="143865"/>
                  </a:lnTo>
                  <a:lnTo>
                    <a:pt x="615403" y="143865"/>
                  </a:lnTo>
                  <a:lnTo>
                    <a:pt x="620737" y="143002"/>
                  </a:lnTo>
                  <a:lnTo>
                    <a:pt x="626186" y="141287"/>
                  </a:lnTo>
                  <a:close/>
                </a:path>
                <a:path w="782319" h="182880">
                  <a:moveTo>
                    <a:pt x="669264" y="36436"/>
                  </a:moveTo>
                  <a:lnTo>
                    <a:pt x="646518" y="36436"/>
                  </a:lnTo>
                  <a:lnTo>
                    <a:pt x="646518" y="142024"/>
                  </a:lnTo>
                  <a:lnTo>
                    <a:pt x="669264" y="142024"/>
                  </a:lnTo>
                  <a:lnTo>
                    <a:pt x="669264" y="36436"/>
                  </a:lnTo>
                  <a:close/>
                </a:path>
                <a:path w="782319" h="182880">
                  <a:moveTo>
                    <a:pt x="671017" y="9182"/>
                  </a:moveTo>
                  <a:lnTo>
                    <a:pt x="669874" y="6210"/>
                  </a:lnTo>
                  <a:lnTo>
                    <a:pt x="665314" y="1244"/>
                  </a:lnTo>
                  <a:lnTo>
                    <a:pt x="662139" y="0"/>
                  </a:lnTo>
                  <a:lnTo>
                    <a:pt x="653910" y="0"/>
                  </a:lnTo>
                  <a:lnTo>
                    <a:pt x="650722" y="1244"/>
                  </a:lnTo>
                  <a:lnTo>
                    <a:pt x="646315" y="6210"/>
                  </a:lnTo>
                  <a:lnTo>
                    <a:pt x="645223" y="9182"/>
                  </a:lnTo>
                  <a:lnTo>
                    <a:pt x="645236" y="16052"/>
                  </a:lnTo>
                  <a:lnTo>
                    <a:pt x="646315" y="18935"/>
                  </a:lnTo>
                  <a:lnTo>
                    <a:pt x="648500" y="21399"/>
                  </a:lnTo>
                  <a:lnTo>
                    <a:pt x="650722" y="23837"/>
                  </a:lnTo>
                  <a:lnTo>
                    <a:pt x="653910" y="25057"/>
                  </a:lnTo>
                  <a:lnTo>
                    <a:pt x="662139" y="25057"/>
                  </a:lnTo>
                  <a:lnTo>
                    <a:pt x="665314" y="23837"/>
                  </a:lnTo>
                  <a:lnTo>
                    <a:pt x="669874" y="18973"/>
                  </a:lnTo>
                  <a:lnTo>
                    <a:pt x="671017" y="16052"/>
                  </a:lnTo>
                  <a:lnTo>
                    <a:pt x="671017" y="9182"/>
                  </a:lnTo>
                  <a:close/>
                </a:path>
                <a:path w="782319" h="182880">
                  <a:moveTo>
                    <a:pt x="781773" y="87287"/>
                  </a:moveTo>
                  <a:lnTo>
                    <a:pt x="768553" y="49745"/>
                  </a:lnTo>
                  <a:lnTo>
                    <a:pt x="759028" y="41694"/>
                  </a:lnTo>
                  <a:lnTo>
                    <a:pt x="759028" y="78968"/>
                  </a:lnTo>
                  <a:lnTo>
                    <a:pt x="758964" y="99987"/>
                  </a:lnTo>
                  <a:lnTo>
                    <a:pt x="756780" y="107937"/>
                  </a:lnTo>
                  <a:lnTo>
                    <a:pt x="748144" y="121005"/>
                  </a:lnTo>
                  <a:lnTo>
                    <a:pt x="741832" y="124269"/>
                  </a:lnTo>
                  <a:lnTo>
                    <a:pt x="724966" y="124269"/>
                  </a:lnTo>
                  <a:lnTo>
                    <a:pt x="707809" y="78968"/>
                  </a:lnTo>
                  <a:lnTo>
                    <a:pt x="709942" y="70980"/>
                  </a:lnTo>
                  <a:lnTo>
                    <a:pt x="714235" y="64262"/>
                  </a:lnTo>
                  <a:lnTo>
                    <a:pt x="718540" y="57543"/>
                  </a:lnTo>
                  <a:lnTo>
                    <a:pt x="724916" y="54178"/>
                  </a:lnTo>
                  <a:lnTo>
                    <a:pt x="741807" y="54178"/>
                  </a:lnTo>
                  <a:lnTo>
                    <a:pt x="748195" y="57543"/>
                  </a:lnTo>
                  <a:lnTo>
                    <a:pt x="752513" y="64262"/>
                  </a:lnTo>
                  <a:lnTo>
                    <a:pt x="756856" y="70980"/>
                  </a:lnTo>
                  <a:lnTo>
                    <a:pt x="733323" y="34582"/>
                  </a:lnTo>
                  <a:lnTo>
                    <a:pt x="722769" y="35547"/>
                  </a:lnTo>
                  <a:lnTo>
                    <a:pt x="688390" y="67284"/>
                  </a:lnTo>
                  <a:lnTo>
                    <a:pt x="685177" y="90614"/>
                  </a:lnTo>
                  <a:lnTo>
                    <a:pt x="685965" y="101244"/>
                  </a:lnTo>
                  <a:lnTo>
                    <a:pt x="705231" y="135216"/>
                  </a:lnTo>
                  <a:lnTo>
                    <a:pt x="733513" y="143865"/>
                  </a:lnTo>
                  <a:lnTo>
                    <a:pt x="744067" y="142913"/>
                  </a:lnTo>
                  <a:lnTo>
                    <a:pt x="778522" y="111239"/>
                  </a:lnTo>
                  <a:lnTo>
                    <a:pt x="781748" y="90614"/>
                  </a:lnTo>
                  <a:lnTo>
                    <a:pt x="781773" y="87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04" y="1915000"/>
              <a:ext cx="84232" cy="10744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pc="-10"/>
              <a:t>Algorithm</a:t>
            </a:r>
            <a:r>
              <a:rPr dirty="0" spc="-30"/>
              <a:t> </a:t>
            </a:r>
            <a:r>
              <a:rPr dirty="0" spc="-25"/>
              <a:t>Design</a:t>
            </a:r>
            <a:r>
              <a:rPr dirty="0" spc="-25">
                <a:solidFill>
                  <a:srgbClr val="404040"/>
                </a:solidFill>
              </a:rPr>
              <a:t>:</a:t>
            </a:r>
          </a:p>
          <a:p>
            <a:pPr marL="12700" marR="85725">
              <a:lnSpc>
                <a:spcPts val="1580"/>
              </a:lnSpc>
              <a:spcBef>
                <a:spcPts val="894"/>
              </a:spcBef>
            </a:pPr>
            <a:r>
              <a:rPr dirty="0" spc="-15"/>
              <a:t>Keylogging</a:t>
            </a:r>
            <a:r>
              <a:rPr dirty="0" spc="20"/>
              <a:t> </a:t>
            </a:r>
            <a:r>
              <a:rPr dirty="0" spc="-25"/>
              <a:t>Mechanism</a:t>
            </a:r>
            <a:r>
              <a:rPr dirty="0" spc="-25">
                <a:solidFill>
                  <a:srgbClr val="404040"/>
                </a:solidFill>
              </a:rPr>
              <a:t>: </a:t>
            </a:r>
            <a:r>
              <a:rPr dirty="0" spc="-35">
                <a:solidFill>
                  <a:srgbClr val="404040"/>
                </a:solidFill>
              </a:rPr>
              <a:t>Deﬁne</a:t>
            </a:r>
            <a:r>
              <a:rPr dirty="0" spc="-20">
                <a:solidFill>
                  <a:srgbClr val="404040"/>
                </a:solidFill>
              </a:rPr>
              <a:t> how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the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keylogger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will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capture </a:t>
            </a:r>
            <a:r>
              <a:rPr dirty="0" spc="-5">
                <a:solidFill>
                  <a:srgbClr val="404040"/>
                </a:solidFill>
              </a:rPr>
              <a:t>keystrokes.</a:t>
            </a:r>
            <a:r>
              <a:rPr dirty="0" spc="-60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This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may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involve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hooking</a:t>
            </a:r>
            <a:r>
              <a:rPr dirty="0" spc="20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into</a:t>
            </a:r>
            <a:r>
              <a:rPr dirty="0" spc="1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the </a:t>
            </a:r>
            <a:r>
              <a:rPr dirty="0" spc="-36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operating</a:t>
            </a:r>
            <a:r>
              <a:rPr dirty="0" spc="15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system's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keyboard</a:t>
            </a:r>
            <a:r>
              <a:rPr dirty="0" spc="1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events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or </a:t>
            </a:r>
            <a:r>
              <a:rPr dirty="0" spc="-35">
                <a:solidFill>
                  <a:srgbClr val="404040"/>
                </a:solidFill>
              </a:rPr>
              <a:t>using</a:t>
            </a:r>
            <a:r>
              <a:rPr dirty="0" spc="15">
                <a:solidFill>
                  <a:srgbClr val="404040"/>
                </a:solidFill>
              </a:rPr>
              <a:t> </a:t>
            </a:r>
            <a:r>
              <a:rPr dirty="0" spc="-45">
                <a:solidFill>
                  <a:srgbClr val="404040"/>
                </a:solidFill>
              </a:rPr>
              <a:t>low-level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keyboard</a:t>
            </a:r>
            <a:r>
              <a:rPr dirty="0" spc="10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input</a:t>
            </a:r>
            <a:r>
              <a:rPr dirty="0" spc="15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functions.</a:t>
            </a:r>
          </a:p>
          <a:p>
            <a:pPr marL="12700" marR="5080">
              <a:lnSpc>
                <a:spcPts val="1580"/>
              </a:lnSpc>
              <a:spcBef>
                <a:spcPts val="885"/>
              </a:spcBef>
            </a:pPr>
            <a:r>
              <a:rPr dirty="0" spc="-25"/>
              <a:t>Data</a:t>
            </a:r>
            <a:r>
              <a:rPr dirty="0" spc="-45"/>
              <a:t> </a:t>
            </a:r>
            <a:r>
              <a:rPr dirty="0" spc="-15"/>
              <a:t>Encryption</a:t>
            </a:r>
            <a:r>
              <a:rPr dirty="0" spc="-15">
                <a:solidFill>
                  <a:srgbClr val="404040"/>
                </a:solidFill>
              </a:rPr>
              <a:t>:</a:t>
            </a:r>
            <a:r>
              <a:rPr dirty="0" spc="-3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Determine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the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encryption</a:t>
            </a:r>
            <a:r>
              <a:rPr dirty="0" spc="-6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algorithm</a:t>
            </a:r>
            <a:r>
              <a:rPr dirty="0" spc="-10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and</a:t>
            </a:r>
            <a:r>
              <a:rPr dirty="0" spc="15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key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management</a:t>
            </a:r>
            <a:r>
              <a:rPr dirty="0" spc="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scheme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to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encrypt</a:t>
            </a:r>
            <a:r>
              <a:rPr dirty="0" spc="2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the</a:t>
            </a:r>
            <a:r>
              <a:rPr dirty="0" spc="-2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logged 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keystrokes.</a:t>
            </a:r>
            <a:r>
              <a:rPr dirty="0" spc="-60">
                <a:solidFill>
                  <a:srgbClr val="404040"/>
                </a:solidFill>
              </a:rPr>
              <a:t> </a:t>
            </a:r>
            <a:r>
              <a:rPr dirty="0" spc="-20">
                <a:solidFill>
                  <a:srgbClr val="404040"/>
                </a:solidFill>
              </a:rPr>
              <a:t>Popular</a:t>
            </a:r>
            <a:r>
              <a:rPr dirty="0" spc="1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choices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 spc="-25">
                <a:solidFill>
                  <a:srgbClr val="404040"/>
                </a:solidFill>
              </a:rPr>
              <a:t>include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 spc="5">
                <a:solidFill>
                  <a:srgbClr val="404040"/>
                </a:solidFill>
              </a:rPr>
              <a:t>AES</a:t>
            </a:r>
            <a:r>
              <a:rPr dirty="0" spc="-2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(Advanced</a:t>
            </a:r>
            <a:r>
              <a:rPr dirty="0" spc="2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Encryption</a:t>
            </a:r>
            <a:r>
              <a:rPr dirty="0" spc="-50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Standard)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dirty="0" spc="10">
                <a:solidFill>
                  <a:srgbClr val="404040"/>
                </a:solidFill>
              </a:rPr>
              <a:t>for</a:t>
            </a:r>
            <a:r>
              <a:rPr dirty="0" spc="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symmetric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encryption</a:t>
            </a:r>
            <a:r>
              <a:rPr dirty="0" spc="-50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and</a:t>
            </a:r>
            <a:r>
              <a:rPr dirty="0" spc="20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RSA </a:t>
            </a:r>
            <a:r>
              <a:rPr dirty="0" spc="-355">
                <a:solidFill>
                  <a:srgbClr val="404040"/>
                </a:solidFill>
              </a:rPr>
              <a:t> </a:t>
            </a:r>
            <a:r>
              <a:rPr dirty="0" spc="-40">
                <a:solidFill>
                  <a:srgbClr val="404040"/>
                </a:solidFill>
              </a:rPr>
              <a:t>(Rivest-Shamir-Adleman)</a:t>
            </a:r>
            <a:r>
              <a:rPr dirty="0" spc="-15">
                <a:solidFill>
                  <a:srgbClr val="404040"/>
                </a:solidFill>
              </a:rPr>
              <a:t> </a:t>
            </a:r>
            <a:r>
              <a:rPr dirty="0" spc="10">
                <a:solidFill>
                  <a:srgbClr val="404040"/>
                </a:solidFill>
              </a:rPr>
              <a:t>for</a:t>
            </a:r>
            <a:r>
              <a:rPr dirty="0" spc="-5">
                <a:solidFill>
                  <a:srgbClr val="404040"/>
                </a:solidFill>
              </a:rPr>
              <a:t> </a:t>
            </a:r>
            <a:r>
              <a:rPr dirty="0" spc="-15">
                <a:solidFill>
                  <a:srgbClr val="404040"/>
                </a:solidFill>
              </a:rPr>
              <a:t>asymmetric encryption.</a:t>
            </a:r>
          </a:p>
        </p:txBody>
      </p:sp>
      <p:sp>
        <p:nvSpPr>
          <p:cNvPr id="38" name="object 38"/>
          <p:cNvSpPr/>
          <p:nvPr/>
        </p:nvSpPr>
        <p:spPr>
          <a:xfrm>
            <a:off x="872909" y="2901441"/>
            <a:ext cx="991235" cy="188595"/>
          </a:xfrm>
          <a:custGeom>
            <a:avLst/>
            <a:gdLst/>
            <a:ahLst/>
            <a:cxnLst/>
            <a:rect l="l" t="t" r="r" b="b"/>
            <a:pathLst>
              <a:path w="991235" h="188594">
                <a:moveTo>
                  <a:pt x="102997" y="81559"/>
                </a:moveTo>
                <a:lnTo>
                  <a:pt x="93332" y="35013"/>
                </a:lnTo>
                <a:lnTo>
                  <a:pt x="87553" y="27559"/>
                </a:lnTo>
                <a:lnTo>
                  <a:pt x="85801" y="25285"/>
                </a:lnTo>
                <a:lnTo>
                  <a:pt x="79794" y="20218"/>
                </a:lnTo>
                <a:lnTo>
                  <a:pt x="79794" y="73329"/>
                </a:lnTo>
                <a:lnTo>
                  <a:pt x="79794" y="81559"/>
                </a:lnTo>
                <a:lnTo>
                  <a:pt x="63906" y="120535"/>
                </a:lnTo>
                <a:lnTo>
                  <a:pt x="39204" y="127508"/>
                </a:lnTo>
                <a:lnTo>
                  <a:pt x="23393" y="127508"/>
                </a:lnTo>
                <a:lnTo>
                  <a:pt x="23393" y="27559"/>
                </a:lnTo>
                <a:lnTo>
                  <a:pt x="40868" y="27559"/>
                </a:lnTo>
                <a:lnTo>
                  <a:pt x="77254" y="53733"/>
                </a:lnTo>
                <a:lnTo>
                  <a:pt x="79794" y="73329"/>
                </a:lnTo>
                <a:lnTo>
                  <a:pt x="79794" y="20218"/>
                </a:lnTo>
                <a:lnTo>
                  <a:pt x="76542" y="17462"/>
                </a:lnTo>
                <a:lnTo>
                  <a:pt x="65976" y="11874"/>
                </a:lnTo>
                <a:lnTo>
                  <a:pt x="54076" y="8521"/>
                </a:lnTo>
                <a:lnTo>
                  <a:pt x="40868" y="7404"/>
                </a:lnTo>
                <a:lnTo>
                  <a:pt x="0" y="7404"/>
                </a:lnTo>
                <a:lnTo>
                  <a:pt x="0" y="147574"/>
                </a:lnTo>
                <a:lnTo>
                  <a:pt x="39204" y="147574"/>
                </a:lnTo>
                <a:lnTo>
                  <a:pt x="76276" y="137528"/>
                </a:lnTo>
                <a:lnTo>
                  <a:pt x="101917" y="95935"/>
                </a:lnTo>
                <a:lnTo>
                  <a:pt x="102997" y="81559"/>
                </a:lnTo>
                <a:close/>
              </a:path>
              <a:path w="991235" h="188594">
                <a:moveTo>
                  <a:pt x="205930" y="91909"/>
                </a:moveTo>
                <a:lnTo>
                  <a:pt x="198081" y="59728"/>
                </a:lnTo>
                <a:lnTo>
                  <a:pt x="195389" y="55105"/>
                </a:lnTo>
                <a:lnTo>
                  <a:pt x="189369" y="48552"/>
                </a:lnTo>
                <a:lnTo>
                  <a:pt x="183261" y="44792"/>
                </a:lnTo>
                <a:lnTo>
                  <a:pt x="183261" y="84277"/>
                </a:lnTo>
                <a:lnTo>
                  <a:pt x="139166" y="82854"/>
                </a:lnTo>
                <a:lnTo>
                  <a:pt x="140004" y="76288"/>
                </a:lnTo>
                <a:lnTo>
                  <a:pt x="142519" y="70802"/>
                </a:lnTo>
                <a:lnTo>
                  <a:pt x="150926" y="61950"/>
                </a:lnTo>
                <a:lnTo>
                  <a:pt x="156032" y="59728"/>
                </a:lnTo>
                <a:lnTo>
                  <a:pt x="169710" y="59728"/>
                </a:lnTo>
                <a:lnTo>
                  <a:pt x="175082" y="62306"/>
                </a:lnTo>
                <a:lnTo>
                  <a:pt x="178092" y="67449"/>
                </a:lnTo>
                <a:lnTo>
                  <a:pt x="181152" y="72605"/>
                </a:lnTo>
                <a:lnTo>
                  <a:pt x="182880" y="78257"/>
                </a:lnTo>
                <a:lnTo>
                  <a:pt x="183261" y="84277"/>
                </a:lnTo>
                <a:lnTo>
                  <a:pt x="183261" y="44792"/>
                </a:lnTo>
                <a:lnTo>
                  <a:pt x="181800" y="43878"/>
                </a:lnTo>
                <a:lnTo>
                  <a:pt x="172681" y="41071"/>
                </a:lnTo>
                <a:lnTo>
                  <a:pt x="162013" y="40132"/>
                </a:lnTo>
                <a:lnTo>
                  <a:pt x="153962" y="40132"/>
                </a:lnTo>
                <a:lnTo>
                  <a:pt x="122072" y="65189"/>
                </a:lnTo>
                <a:lnTo>
                  <a:pt x="115506" y="98285"/>
                </a:lnTo>
                <a:lnTo>
                  <a:pt x="116332" y="108927"/>
                </a:lnTo>
                <a:lnTo>
                  <a:pt x="144322" y="145821"/>
                </a:lnTo>
                <a:lnTo>
                  <a:pt x="164223" y="149415"/>
                </a:lnTo>
                <a:lnTo>
                  <a:pt x="171665" y="149021"/>
                </a:lnTo>
                <a:lnTo>
                  <a:pt x="203441" y="129908"/>
                </a:lnTo>
                <a:lnTo>
                  <a:pt x="205562" y="126720"/>
                </a:lnTo>
                <a:lnTo>
                  <a:pt x="190995" y="115163"/>
                </a:lnTo>
                <a:lnTo>
                  <a:pt x="186931" y="120497"/>
                </a:lnTo>
                <a:lnTo>
                  <a:pt x="182981" y="124282"/>
                </a:lnTo>
                <a:lnTo>
                  <a:pt x="175374" y="128790"/>
                </a:lnTo>
                <a:lnTo>
                  <a:pt x="170700" y="129908"/>
                </a:lnTo>
                <a:lnTo>
                  <a:pt x="156921" y="129908"/>
                </a:lnTo>
                <a:lnTo>
                  <a:pt x="150431" y="126987"/>
                </a:lnTo>
                <a:lnTo>
                  <a:pt x="140944" y="115277"/>
                </a:lnTo>
                <a:lnTo>
                  <a:pt x="138493" y="109016"/>
                </a:lnTo>
                <a:lnTo>
                  <a:pt x="138341" y="102362"/>
                </a:lnTo>
                <a:lnTo>
                  <a:pt x="205930" y="102362"/>
                </a:lnTo>
                <a:lnTo>
                  <a:pt x="205930" y="91909"/>
                </a:lnTo>
                <a:close/>
              </a:path>
              <a:path w="991235" h="188594">
                <a:moveTo>
                  <a:pt x="310248" y="93941"/>
                </a:moveTo>
                <a:lnTo>
                  <a:pt x="309575" y="82588"/>
                </a:lnTo>
                <a:lnTo>
                  <a:pt x="307555" y="72339"/>
                </a:lnTo>
                <a:lnTo>
                  <a:pt x="304190" y="63195"/>
                </a:lnTo>
                <a:lnTo>
                  <a:pt x="302374" y="60109"/>
                </a:lnTo>
                <a:lnTo>
                  <a:pt x="299478" y="55156"/>
                </a:lnTo>
                <a:lnTo>
                  <a:pt x="293560" y="48641"/>
                </a:lnTo>
                <a:lnTo>
                  <a:pt x="287502" y="44665"/>
                </a:lnTo>
                <a:lnTo>
                  <a:pt x="287502" y="84518"/>
                </a:lnTo>
                <a:lnTo>
                  <a:pt x="287502" y="105321"/>
                </a:lnTo>
                <a:lnTo>
                  <a:pt x="285559" y="113334"/>
                </a:lnTo>
                <a:lnTo>
                  <a:pt x="277799" y="126517"/>
                </a:lnTo>
                <a:lnTo>
                  <a:pt x="271754" y="129819"/>
                </a:lnTo>
                <a:lnTo>
                  <a:pt x="254215" y="129819"/>
                </a:lnTo>
                <a:lnTo>
                  <a:pt x="247307" y="125971"/>
                </a:lnTo>
                <a:lnTo>
                  <a:pt x="242849" y="118262"/>
                </a:lnTo>
                <a:lnTo>
                  <a:pt x="242849" y="71843"/>
                </a:lnTo>
                <a:lnTo>
                  <a:pt x="247256" y="64020"/>
                </a:lnTo>
                <a:lnTo>
                  <a:pt x="254088" y="60109"/>
                </a:lnTo>
                <a:lnTo>
                  <a:pt x="271691" y="60109"/>
                </a:lnTo>
                <a:lnTo>
                  <a:pt x="277799" y="63385"/>
                </a:lnTo>
                <a:lnTo>
                  <a:pt x="285559" y="76517"/>
                </a:lnTo>
                <a:lnTo>
                  <a:pt x="287502" y="84518"/>
                </a:lnTo>
                <a:lnTo>
                  <a:pt x="287502" y="44665"/>
                </a:lnTo>
                <a:lnTo>
                  <a:pt x="286334" y="43891"/>
                </a:lnTo>
                <a:lnTo>
                  <a:pt x="277952" y="41071"/>
                </a:lnTo>
                <a:lnTo>
                  <a:pt x="268363" y="40132"/>
                </a:lnTo>
                <a:lnTo>
                  <a:pt x="259308" y="40665"/>
                </a:lnTo>
                <a:lnTo>
                  <a:pt x="251841" y="42252"/>
                </a:lnTo>
                <a:lnTo>
                  <a:pt x="245973" y="44919"/>
                </a:lnTo>
                <a:lnTo>
                  <a:pt x="241693" y="48641"/>
                </a:lnTo>
                <a:lnTo>
                  <a:pt x="241173" y="41986"/>
                </a:lnTo>
                <a:lnTo>
                  <a:pt x="220103" y="41986"/>
                </a:lnTo>
                <a:lnTo>
                  <a:pt x="220103" y="186042"/>
                </a:lnTo>
                <a:lnTo>
                  <a:pt x="242849" y="186042"/>
                </a:lnTo>
                <a:lnTo>
                  <a:pt x="242849" y="142252"/>
                </a:lnTo>
                <a:lnTo>
                  <a:pt x="246913" y="145389"/>
                </a:lnTo>
                <a:lnTo>
                  <a:pt x="252577" y="147624"/>
                </a:lnTo>
                <a:lnTo>
                  <a:pt x="259816" y="148971"/>
                </a:lnTo>
                <a:lnTo>
                  <a:pt x="268643" y="149415"/>
                </a:lnTo>
                <a:lnTo>
                  <a:pt x="278066" y="148463"/>
                </a:lnTo>
                <a:lnTo>
                  <a:pt x="286346" y="145580"/>
                </a:lnTo>
                <a:lnTo>
                  <a:pt x="291287" y="142252"/>
                </a:lnTo>
                <a:lnTo>
                  <a:pt x="293471" y="140792"/>
                </a:lnTo>
                <a:lnTo>
                  <a:pt x="299427" y="134073"/>
                </a:lnTo>
                <a:lnTo>
                  <a:pt x="301891" y="129819"/>
                </a:lnTo>
                <a:lnTo>
                  <a:pt x="304126" y="125971"/>
                </a:lnTo>
                <a:lnTo>
                  <a:pt x="307543" y="116827"/>
                </a:lnTo>
                <a:lnTo>
                  <a:pt x="309575" y="106819"/>
                </a:lnTo>
                <a:lnTo>
                  <a:pt x="310248" y="95885"/>
                </a:lnTo>
                <a:lnTo>
                  <a:pt x="310248" y="93941"/>
                </a:lnTo>
                <a:close/>
              </a:path>
              <a:path w="991235" h="188594">
                <a:moveTo>
                  <a:pt x="355714" y="0"/>
                </a:moveTo>
                <a:lnTo>
                  <a:pt x="332968" y="0"/>
                </a:lnTo>
                <a:lnTo>
                  <a:pt x="332968" y="147574"/>
                </a:lnTo>
                <a:lnTo>
                  <a:pt x="355714" y="147574"/>
                </a:lnTo>
                <a:lnTo>
                  <a:pt x="355714" y="0"/>
                </a:lnTo>
                <a:close/>
              </a:path>
              <a:path w="991235" h="188594">
                <a:moveTo>
                  <a:pt x="468223" y="92837"/>
                </a:moveTo>
                <a:lnTo>
                  <a:pt x="467296" y="82092"/>
                </a:lnTo>
                <a:lnTo>
                  <a:pt x="464781" y="72263"/>
                </a:lnTo>
                <a:lnTo>
                  <a:pt x="460692" y="63322"/>
                </a:lnTo>
                <a:lnTo>
                  <a:pt x="458139" y="59728"/>
                </a:lnTo>
                <a:lnTo>
                  <a:pt x="455002" y="55295"/>
                </a:lnTo>
                <a:lnTo>
                  <a:pt x="447954" y="48666"/>
                </a:lnTo>
                <a:lnTo>
                  <a:pt x="445477" y="47244"/>
                </a:lnTo>
                <a:lnTo>
                  <a:pt x="445477" y="84518"/>
                </a:lnTo>
                <a:lnTo>
                  <a:pt x="445414" y="105537"/>
                </a:lnTo>
                <a:lnTo>
                  <a:pt x="443230" y="113487"/>
                </a:lnTo>
                <a:lnTo>
                  <a:pt x="434606" y="126555"/>
                </a:lnTo>
                <a:lnTo>
                  <a:pt x="428282" y="129819"/>
                </a:lnTo>
                <a:lnTo>
                  <a:pt x="411429" y="129819"/>
                </a:lnTo>
                <a:lnTo>
                  <a:pt x="394258" y="84518"/>
                </a:lnTo>
                <a:lnTo>
                  <a:pt x="396405" y="76530"/>
                </a:lnTo>
                <a:lnTo>
                  <a:pt x="400685" y="69811"/>
                </a:lnTo>
                <a:lnTo>
                  <a:pt x="405003" y="63093"/>
                </a:lnTo>
                <a:lnTo>
                  <a:pt x="411365" y="59728"/>
                </a:lnTo>
                <a:lnTo>
                  <a:pt x="428256" y="59728"/>
                </a:lnTo>
                <a:lnTo>
                  <a:pt x="434644" y="63093"/>
                </a:lnTo>
                <a:lnTo>
                  <a:pt x="438962" y="69811"/>
                </a:lnTo>
                <a:lnTo>
                  <a:pt x="443306" y="76530"/>
                </a:lnTo>
                <a:lnTo>
                  <a:pt x="419773" y="40132"/>
                </a:lnTo>
                <a:lnTo>
                  <a:pt x="409219" y="41097"/>
                </a:lnTo>
                <a:lnTo>
                  <a:pt x="374840" y="72834"/>
                </a:lnTo>
                <a:lnTo>
                  <a:pt x="371627" y="96164"/>
                </a:lnTo>
                <a:lnTo>
                  <a:pt x="372414" y="106794"/>
                </a:lnTo>
                <a:lnTo>
                  <a:pt x="391680" y="140766"/>
                </a:lnTo>
                <a:lnTo>
                  <a:pt x="419963" y="149415"/>
                </a:lnTo>
                <a:lnTo>
                  <a:pt x="430517" y="148463"/>
                </a:lnTo>
                <a:lnTo>
                  <a:pt x="464985" y="116789"/>
                </a:lnTo>
                <a:lnTo>
                  <a:pt x="468210" y="96164"/>
                </a:lnTo>
                <a:lnTo>
                  <a:pt x="468223" y="92837"/>
                </a:lnTo>
                <a:close/>
              </a:path>
              <a:path w="991235" h="188594">
                <a:moveTo>
                  <a:pt x="567042" y="41986"/>
                </a:moveTo>
                <a:lnTo>
                  <a:pt x="542810" y="41986"/>
                </a:lnTo>
                <a:lnTo>
                  <a:pt x="521550" y="110591"/>
                </a:lnTo>
                <a:lnTo>
                  <a:pt x="498563" y="41986"/>
                </a:lnTo>
                <a:lnTo>
                  <a:pt x="473976" y="41986"/>
                </a:lnTo>
                <a:lnTo>
                  <a:pt x="510641" y="143687"/>
                </a:lnTo>
                <a:lnTo>
                  <a:pt x="505345" y="158572"/>
                </a:lnTo>
                <a:lnTo>
                  <a:pt x="503008" y="162394"/>
                </a:lnTo>
                <a:lnTo>
                  <a:pt x="497459" y="166433"/>
                </a:lnTo>
                <a:lnTo>
                  <a:pt x="493496" y="167449"/>
                </a:lnTo>
                <a:lnTo>
                  <a:pt x="488353" y="167449"/>
                </a:lnTo>
                <a:lnTo>
                  <a:pt x="480860" y="166852"/>
                </a:lnTo>
                <a:lnTo>
                  <a:pt x="480949" y="185661"/>
                </a:lnTo>
                <a:lnTo>
                  <a:pt x="485267" y="187210"/>
                </a:lnTo>
                <a:lnTo>
                  <a:pt x="489419" y="187972"/>
                </a:lnTo>
                <a:lnTo>
                  <a:pt x="496354" y="187883"/>
                </a:lnTo>
                <a:lnTo>
                  <a:pt x="505599" y="185648"/>
                </a:lnTo>
                <a:lnTo>
                  <a:pt x="513562" y="180441"/>
                </a:lnTo>
                <a:lnTo>
                  <a:pt x="520230" y="172288"/>
                </a:lnTo>
                <a:lnTo>
                  <a:pt x="525614" y="161163"/>
                </a:lnTo>
                <a:lnTo>
                  <a:pt x="567042" y="41986"/>
                </a:lnTo>
                <a:close/>
              </a:path>
              <a:path w="991235" h="188594">
                <a:moveTo>
                  <a:pt x="720966" y="79057"/>
                </a:moveTo>
                <a:lnTo>
                  <a:pt x="699935" y="42494"/>
                </a:lnTo>
                <a:lnTo>
                  <a:pt x="684631" y="40132"/>
                </a:lnTo>
                <a:lnTo>
                  <a:pt x="676922" y="40132"/>
                </a:lnTo>
                <a:lnTo>
                  <a:pt x="670204" y="41719"/>
                </a:lnTo>
                <a:lnTo>
                  <a:pt x="658774" y="48069"/>
                </a:lnTo>
                <a:lnTo>
                  <a:pt x="655040" y="50914"/>
                </a:lnTo>
                <a:lnTo>
                  <a:pt x="653288" y="53441"/>
                </a:lnTo>
                <a:lnTo>
                  <a:pt x="651713" y="50177"/>
                </a:lnTo>
                <a:lnTo>
                  <a:pt x="648169" y="47142"/>
                </a:lnTo>
                <a:lnTo>
                  <a:pt x="637159" y="41529"/>
                </a:lnTo>
                <a:lnTo>
                  <a:pt x="630999" y="40132"/>
                </a:lnTo>
                <a:lnTo>
                  <a:pt x="624154" y="40132"/>
                </a:lnTo>
                <a:lnTo>
                  <a:pt x="614934" y="40652"/>
                </a:lnTo>
                <a:lnTo>
                  <a:pt x="607339" y="42214"/>
                </a:lnTo>
                <a:lnTo>
                  <a:pt x="601370" y="44805"/>
                </a:lnTo>
                <a:lnTo>
                  <a:pt x="597014" y="48450"/>
                </a:lnTo>
                <a:lnTo>
                  <a:pt x="596785" y="41986"/>
                </a:lnTo>
                <a:lnTo>
                  <a:pt x="575056" y="41986"/>
                </a:lnTo>
                <a:lnTo>
                  <a:pt x="575056" y="147574"/>
                </a:lnTo>
                <a:lnTo>
                  <a:pt x="597801" y="147574"/>
                </a:lnTo>
                <a:lnTo>
                  <a:pt x="597801" y="72072"/>
                </a:lnTo>
                <a:lnTo>
                  <a:pt x="601294" y="64096"/>
                </a:lnTo>
                <a:lnTo>
                  <a:pt x="608037" y="60109"/>
                </a:lnTo>
                <a:lnTo>
                  <a:pt x="618058" y="60109"/>
                </a:lnTo>
                <a:lnTo>
                  <a:pt x="623849" y="60109"/>
                </a:lnTo>
                <a:lnTo>
                  <a:pt x="628396" y="61506"/>
                </a:lnTo>
                <a:lnTo>
                  <a:pt x="634987" y="67119"/>
                </a:lnTo>
                <a:lnTo>
                  <a:pt x="636638" y="71996"/>
                </a:lnTo>
                <a:lnTo>
                  <a:pt x="636638" y="147574"/>
                </a:lnTo>
                <a:lnTo>
                  <a:pt x="659295" y="147574"/>
                </a:lnTo>
                <a:lnTo>
                  <a:pt x="659295" y="78549"/>
                </a:lnTo>
                <a:lnTo>
                  <a:pt x="659841" y="73431"/>
                </a:lnTo>
                <a:lnTo>
                  <a:pt x="661847" y="69088"/>
                </a:lnTo>
                <a:lnTo>
                  <a:pt x="668756" y="61899"/>
                </a:lnTo>
                <a:lnTo>
                  <a:pt x="673531" y="60109"/>
                </a:lnTo>
                <a:lnTo>
                  <a:pt x="685520" y="60109"/>
                </a:lnTo>
                <a:lnTo>
                  <a:pt x="690079" y="61366"/>
                </a:lnTo>
                <a:lnTo>
                  <a:pt x="696582" y="66395"/>
                </a:lnTo>
                <a:lnTo>
                  <a:pt x="698220" y="71386"/>
                </a:lnTo>
                <a:lnTo>
                  <a:pt x="698220" y="147574"/>
                </a:lnTo>
                <a:lnTo>
                  <a:pt x="720966" y="147574"/>
                </a:lnTo>
                <a:lnTo>
                  <a:pt x="720966" y="79057"/>
                </a:lnTo>
                <a:close/>
              </a:path>
              <a:path w="991235" h="188594">
                <a:moveTo>
                  <a:pt x="828319" y="91909"/>
                </a:moveTo>
                <a:lnTo>
                  <a:pt x="820470" y="59728"/>
                </a:lnTo>
                <a:lnTo>
                  <a:pt x="817778" y="55105"/>
                </a:lnTo>
                <a:lnTo>
                  <a:pt x="811758" y="48552"/>
                </a:lnTo>
                <a:lnTo>
                  <a:pt x="805649" y="44792"/>
                </a:lnTo>
                <a:lnTo>
                  <a:pt x="805649" y="84277"/>
                </a:lnTo>
                <a:lnTo>
                  <a:pt x="761555" y="82854"/>
                </a:lnTo>
                <a:lnTo>
                  <a:pt x="762393" y="76288"/>
                </a:lnTo>
                <a:lnTo>
                  <a:pt x="764908" y="70802"/>
                </a:lnTo>
                <a:lnTo>
                  <a:pt x="773315" y="61950"/>
                </a:lnTo>
                <a:lnTo>
                  <a:pt x="778421" y="59728"/>
                </a:lnTo>
                <a:lnTo>
                  <a:pt x="792099" y="59728"/>
                </a:lnTo>
                <a:lnTo>
                  <a:pt x="797471" y="62306"/>
                </a:lnTo>
                <a:lnTo>
                  <a:pt x="800493" y="67449"/>
                </a:lnTo>
                <a:lnTo>
                  <a:pt x="803541" y="72605"/>
                </a:lnTo>
                <a:lnTo>
                  <a:pt x="805268" y="78257"/>
                </a:lnTo>
                <a:lnTo>
                  <a:pt x="805649" y="84277"/>
                </a:lnTo>
                <a:lnTo>
                  <a:pt x="805649" y="44792"/>
                </a:lnTo>
                <a:lnTo>
                  <a:pt x="804189" y="43878"/>
                </a:lnTo>
                <a:lnTo>
                  <a:pt x="795070" y="41071"/>
                </a:lnTo>
                <a:lnTo>
                  <a:pt x="784402" y="40132"/>
                </a:lnTo>
                <a:lnTo>
                  <a:pt x="776351" y="40132"/>
                </a:lnTo>
                <a:lnTo>
                  <a:pt x="744461" y="65189"/>
                </a:lnTo>
                <a:lnTo>
                  <a:pt x="737895" y="98285"/>
                </a:lnTo>
                <a:lnTo>
                  <a:pt x="738720" y="108927"/>
                </a:lnTo>
                <a:lnTo>
                  <a:pt x="766711" y="145821"/>
                </a:lnTo>
                <a:lnTo>
                  <a:pt x="786612" y="149415"/>
                </a:lnTo>
                <a:lnTo>
                  <a:pt x="794054" y="149021"/>
                </a:lnTo>
                <a:lnTo>
                  <a:pt x="827951" y="126720"/>
                </a:lnTo>
                <a:lnTo>
                  <a:pt x="813384" y="115163"/>
                </a:lnTo>
                <a:lnTo>
                  <a:pt x="809320" y="120497"/>
                </a:lnTo>
                <a:lnTo>
                  <a:pt x="805370" y="124282"/>
                </a:lnTo>
                <a:lnTo>
                  <a:pt x="797763" y="128790"/>
                </a:lnTo>
                <a:lnTo>
                  <a:pt x="793089" y="129908"/>
                </a:lnTo>
                <a:lnTo>
                  <a:pt x="779310" y="129908"/>
                </a:lnTo>
                <a:lnTo>
                  <a:pt x="772820" y="126987"/>
                </a:lnTo>
                <a:lnTo>
                  <a:pt x="763333" y="115277"/>
                </a:lnTo>
                <a:lnTo>
                  <a:pt x="760882" y="109016"/>
                </a:lnTo>
                <a:lnTo>
                  <a:pt x="760730" y="102362"/>
                </a:lnTo>
                <a:lnTo>
                  <a:pt x="828319" y="102362"/>
                </a:lnTo>
                <a:lnTo>
                  <a:pt x="828319" y="91909"/>
                </a:lnTo>
                <a:close/>
              </a:path>
              <a:path w="991235" h="188594">
                <a:moveTo>
                  <a:pt x="926807" y="78778"/>
                </a:moveTo>
                <a:lnTo>
                  <a:pt x="906183" y="42379"/>
                </a:lnTo>
                <a:lnTo>
                  <a:pt x="891959" y="40132"/>
                </a:lnTo>
                <a:lnTo>
                  <a:pt x="882802" y="40728"/>
                </a:lnTo>
                <a:lnTo>
                  <a:pt x="875182" y="42519"/>
                </a:lnTo>
                <a:lnTo>
                  <a:pt x="869099" y="45516"/>
                </a:lnTo>
                <a:lnTo>
                  <a:pt x="864539" y="49695"/>
                </a:lnTo>
                <a:lnTo>
                  <a:pt x="864171" y="41986"/>
                </a:lnTo>
                <a:lnTo>
                  <a:pt x="842581" y="41986"/>
                </a:lnTo>
                <a:lnTo>
                  <a:pt x="842581" y="147574"/>
                </a:lnTo>
                <a:lnTo>
                  <a:pt x="865238" y="147574"/>
                </a:lnTo>
                <a:lnTo>
                  <a:pt x="865238" y="73977"/>
                </a:lnTo>
                <a:lnTo>
                  <a:pt x="867232" y="70027"/>
                </a:lnTo>
                <a:lnTo>
                  <a:pt x="870115" y="66725"/>
                </a:lnTo>
                <a:lnTo>
                  <a:pt x="877633" y="61429"/>
                </a:lnTo>
                <a:lnTo>
                  <a:pt x="881964" y="60109"/>
                </a:lnTo>
                <a:lnTo>
                  <a:pt x="886866" y="60109"/>
                </a:lnTo>
                <a:lnTo>
                  <a:pt x="892606" y="60109"/>
                </a:lnTo>
                <a:lnTo>
                  <a:pt x="896899" y="61506"/>
                </a:lnTo>
                <a:lnTo>
                  <a:pt x="902639" y="67081"/>
                </a:lnTo>
                <a:lnTo>
                  <a:pt x="904062" y="71996"/>
                </a:lnTo>
                <a:lnTo>
                  <a:pt x="904062" y="147574"/>
                </a:lnTo>
                <a:lnTo>
                  <a:pt x="926807" y="147574"/>
                </a:lnTo>
                <a:lnTo>
                  <a:pt x="926807" y="78778"/>
                </a:lnTo>
                <a:close/>
              </a:path>
              <a:path w="991235" h="188594">
                <a:moveTo>
                  <a:pt x="990727" y="146837"/>
                </a:moveTo>
                <a:lnTo>
                  <a:pt x="990638" y="127368"/>
                </a:lnTo>
                <a:lnTo>
                  <a:pt x="985367" y="128574"/>
                </a:lnTo>
                <a:lnTo>
                  <a:pt x="981760" y="129171"/>
                </a:lnTo>
                <a:lnTo>
                  <a:pt x="977468" y="129171"/>
                </a:lnTo>
                <a:lnTo>
                  <a:pt x="975512" y="128676"/>
                </a:lnTo>
                <a:lnTo>
                  <a:pt x="972375" y="126669"/>
                </a:lnTo>
                <a:lnTo>
                  <a:pt x="971588" y="124117"/>
                </a:lnTo>
                <a:lnTo>
                  <a:pt x="971588" y="60655"/>
                </a:lnTo>
                <a:lnTo>
                  <a:pt x="990257" y="60655"/>
                </a:lnTo>
                <a:lnTo>
                  <a:pt x="990257" y="41986"/>
                </a:lnTo>
                <a:lnTo>
                  <a:pt x="971588" y="41986"/>
                </a:lnTo>
                <a:lnTo>
                  <a:pt x="971588" y="17665"/>
                </a:lnTo>
                <a:lnTo>
                  <a:pt x="948931" y="17665"/>
                </a:lnTo>
                <a:lnTo>
                  <a:pt x="948931" y="41986"/>
                </a:lnTo>
                <a:lnTo>
                  <a:pt x="930630" y="41986"/>
                </a:lnTo>
                <a:lnTo>
                  <a:pt x="930630" y="60655"/>
                </a:lnTo>
                <a:lnTo>
                  <a:pt x="948931" y="60655"/>
                </a:lnTo>
                <a:lnTo>
                  <a:pt x="948931" y="130810"/>
                </a:lnTo>
                <a:lnTo>
                  <a:pt x="951471" y="138442"/>
                </a:lnTo>
                <a:lnTo>
                  <a:pt x="961644" y="147231"/>
                </a:lnTo>
                <a:lnTo>
                  <a:pt x="967701" y="149415"/>
                </a:lnTo>
                <a:lnTo>
                  <a:pt x="979932" y="149415"/>
                </a:lnTo>
                <a:lnTo>
                  <a:pt x="985266" y="148551"/>
                </a:lnTo>
                <a:lnTo>
                  <a:pt x="990727" y="14683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9954" y="289306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29714" y="2908845"/>
            <a:ext cx="678180" cy="142240"/>
          </a:xfrm>
          <a:custGeom>
            <a:avLst/>
            <a:gdLst/>
            <a:ahLst/>
            <a:cxnLst/>
            <a:rect l="l" t="t" r="r" b="b"/>
            <a:pathLst>
              <a:path w="678180" h="142239">
                <a:moveTo>
                  <a:pt x="102450" y="43827"/>
                </a:moveTo>
                <a:lnTo>
                  <a:pt x="101638" y="34671"/>
                </a:lnTo>
                <a:lnTo>
                  <a:pt x="99199" y="26377"/>
                </a:lnTo>
                <a:lnTo>
                  <a:pt x="95808" y="20154"/>
                </a:lnTo>
                <a:lnTo>
                  <a:pt x="95148" y="18935"/>
                </a:lnTo>
                <a:lnTo>
                  <a:pt x="89458" y="12344"/>
                </a:lnTo>
                <a:lnTo>
                  <a:pt x="82270" y="6934"/>
                </a:lnTo>
                <a:lnTo>
                  <a:pt x="79057" y="5499"/>
                </a:lnTo>
                <a:lnTo>
                  <a:pt x="79057" y="37782"/>
                </a:lnTo>
                <a:lnTo>
                  <a:pt x="79057" y="50914"/>
                </a:lnTo>
                <a:lnTo>
                  <a:pt x="77038" y="56515"/>
                </a:lnTo>
                <a:lnTo>
                  <a:pt x="68961" y="65151"/>
                </a:lnTo>
                <a:lnTo>
                  <a:pt x="62103" y="67310"/>
                </a:lnTo>
                <a:lnTo>
                  <a:pt x="23393" y="67310"/>
                </a:lnTo>
                <a:lnTo>
                  <a:pt x="23393" y="20154"/>
                </a:lnTo>
                <a:lnTo>
                  <a:pt x="62039" y="20154"/>
                </a:lnTo>
                <a:lnTo>
                  <a:pt x="68884" y="22567"/>
                </a:lnTo>
                <a:lnTo>
                  <a:pt x="77025" y="32245"/>
                </a:lnTo>
                <a:lnTo>
                  <a:pt x="79057" y="37782"/>
                </a:lnTo>
                <a:lnTo>
                  <a:pt x="79057" y="5499"/>
                </a:lnTo>
                <a:lnTo>
                  <a:pt x="73710" y="3086"/>
                </a:lnTo>
                <a:lnTo>
                  <a:pt x="63754" y="762"/>
                </a:lnTo>
                <a:lnTo>
                  <a:pt x="52425" y="0"/>
                </a:lnTo>
                <a:lnTo>
                  <a:pt x="0" y="0"/>
                </a:lnTo>
                <a:lnTo>
                  <a:pt x="0" y="140169"/>
                </a:lnTo>
                <a:lnTo>
                  <a:pt x="23393" y="140169"/>
                </a:lnTo>
                <a:lnTo>
                  <a:pt x="23393" y="87376"/>
                </a:lnTo>
                <a:lnTo>
                  <a:pt x="52425" y="87376"/>
                </a:lnTo>
                <a:lnTo>
                  <a:pt x="89408" y="75996"/>
                </a:lnTo>
                <a:lnTo>
                  <a:pt x="101638" y="53619"/>
                </a:lnTo>
                <a:lnTo>
                  <a:pt x="102450" y="43827"/>
                </a:lnTo>
                <a:close/>
              </a:path>
              <a:path w="678180" h="142239">
                <a:moveTo>
                  <a:pt x="173850" y="35039"/>
                </a:moveTo>
                <a:lnTo>
                  <a:pt x="170548" y="33502"/>
                </a:lnTo>
                <a:lnTo>
                  <a:pt x="167093" y="32727"/>
                </a:lnTo>
                <a:lnTo>
                  <a:pt x="152120" y="32727"/>
                </a:lnTo>
                <a:lnTo>
                  <a:pt x="145034" y="34988"/>
                </a:lnTo>
                <a:lnTo>
                  <a:pt x="142227" y="39522"/>
                </a:lnTo>
                <a:lnTo>
                  <a:pt x="142036" y="34582"/>
                </a:lnTo>
                <a:lnTo>
                  <a:pt x="119938" y="34582"/>
                </a:lnTo>
                <a:lnTo>
                  <a:pt x="119938" y="140169"/>
                </a:lnTo>
                <a:lnTo>
                  <a:pt x="142595" y="140169"/>
                </a:lnTo>
                <a:lnTo>
                  <a:pt x="142595" y="66941"/>
                </a:lnTo>
                <a:lnTo>
                  <a:pt x="146050" y="58801"/>
                </a:lnTo>
                <a:lnTo>
                  <a:pt x="152730" y="54737"/>
                </a:lnTo>
                <a:lnTo>
                  <a:pt x="162661" y="54737"/>
                </a:lnTo>
                <a:lnTo>
                  <a:pt x="165493" y="54737"/>
                </a:lnTo>
                <a:lnTo>
                  <a:pt x="169189" y="55181"/>
                </a:lnTo>
                <a:lnTo>
                  <a:pt x="173761" y="56070"/>
                </a:lnTo>
                <a:lnTo>
                  <a:pt x="173850" y="35039"/>
                </a:lnTo>
                <a:close/>
              </a:path>
              <a:path w="678180" h="142239">
                <a:moveTo>
                  <a:pt x="276999" y="85432"/>
                </a:moveTo>
                <a:lnTo>
                  <a:pt x="263779" y="47891"/>
                </a:lnTo>
                <a:lnTo>
                  <a:pt x="254254" y="39839"/>
                </a:lnTo>
                <a:lnTo>
                  <a:pt x="254254" y="77114"/>
                </a:lnTo>
                <a:lnTo>
                  <a:pt x="254190" y="98132"/>
                </a:lnTo>
                <a:lnTo>
                  <a:pt x="252006" y="106083"/>
                </a:lnTo>
                <a:lnTo>
                  <a:pt x="243370" y="119151"/>
                </a:lnTo>
                <a:lnTo>
                  <a:pt x="237058" y="122415"/>
                </a:lnTo>
                <a:lnTo>
                  <a:pt x="220192" y="122415"/>
                </a:lnTo>
                <a:lnTo>
                  <a:pt x="203022" y="77114"/>
                </a:lnTo>
                <a:lnTo>
                  <a:pt x="205168" y="69126"/>
                </a:lnTo>
                <a:lnTo>
                  <a:pt x="209448" y="62407"/>
                </a:lnTo>
                <a:lnTo>
                  <a:pt x="213766" y="55689"/>
                </a:lnTo>
                <a:lnTo>
                  <a:pt x="220129" y="52324"/>
                </a:lnTo>
                <a:lnTo>
                  <a:pt x="237020" y="52324"/>
                </a:lnTo>
                <a:lnTo>
                  <a:pt x="243420" y="55689"/>
                </a:lnTo>
                <a:lnTo>
                  <a:pt x="247738" y="62407"/>
                </a:lnTo>
                <a:lnTo>
                  <a:pt x="252082" y="69126"/>
                </a:lnTo>
                <a:lnTo>
                  <a:pt x="228549" y="32727"/>
                </a:lnTo>
                <a:lnTo>
                  <a:pt x="217995" y="33693"/>
                </a:lnTo>
                <a:lnTo>
                  <a:pt x="183616" y="65430"/>
                </a:lnTo>
                <a:lnTo>
                  <a:pt x="180390" y="88760"/>
                </a:lnTo>
                <a:lnTo>
                  <a:pt x="181190" y="99390"/>
                </a:lnTo>
                <a:lnTo>
                  <a:pt x="200444" y="133362"/>
                </a:lnTo>
                <a:lnTo>
                  <a:pt x="228727" y="142011"/>
                </a:lnTo>
                <a:lnTo>
                  <a:pt x="239293" y="141058"/>
                </a:lnTo>
                <a:lnTo>
                  <a:pt x="273748" y="109385"/>
                </a:lnTo>
                <a:lnTo>
                  <a:pt x="276974" y="88760"/>
                </a:lnTo>
                <a:lnTo>
                  <a:pt x="276999" y="85432"/>
                </a:lnTo>
                <a:close/>
              </a:path>
              <a:path w="678180" h="142239">
                <a:moveTo>
                  <a:pt x="381863" y="74523"/>
                </a:moveTo>
                <a:lnTo>
                  <a:pt x="363143" y="39014"/>
                </a:lnTo>
                <a:lnTo>
                  <a:pt x="339102" y="32727"/>
                </a:lnTo>
                <a:lnTo>
                  <a:pt x="327901" y="33718"/>
                </a:lnTo>
                <a:lnTo>
                  <a:pt x="294767" y="65671"/>
                </a:lnTo>
                <a:lnTo>
                  <a:pt x="291858" y="85432"/>
                </a:lnTo>
                <a:lnTo>
                  <a:pt x="291858" y="89319"/>
                </a:lnTo>
                <a:lnTo>
                  <a:pt x="303504" y="126199"/>
                </a:lnTo>
                <a:lnTo>
                  <a:pt x="339102" y="142011"/>
                </a:lnTo>
                <a:lnTo>
                  <a:pt x="347294" y="141351"/>
                </a:lnTo>
                <a:lnTo>
                  <a:pt x="378117" y="118833"/>
                </a:lnTo>
                <a:lnTo>
                  <a:pt x="381863" y="102997"/>
                </a:lnTo>
                <a:lnTo>
                  <a:pt x="360095" y="102997"/>
                </a:lnTo>
                <a:lnTo>
                  <a:pt x="359600" y="109562"/>
                </a:lnTo>
                <a:lnTo>
                  <a:pt x="357339" y="114452"/>
                </a:lnTo>
                <a:lnTo>
                  <a:pt x="349288" y="120827"/>
                </a:lnTo>
                <a:lnTo>
                  <a:pt x="344563" y="122415"/>
                </a:lnTo>
                <a:lnTo>
                  <a:pt x="339102" y="122415"/>
                </a:lnTo>
                <a:lnTo>
                  <a:pt x="332727" y="122415"/>
                </a:lnTo>
                <a:lnTo>
                  <a:pt x="314515" y="94894"/>
                </a:lnTo>
                <a:lnTo>
                  <a:pt x="314515" y="79908"/>
                </a:lnTo>
                <a:lnTo>
                  <a:pt x="332790" y="52324"/>
                </a:lnTo>
                <a:lnTo>
                  <a:pt x="345173" y="52324"/>
                </a:lnTo>
                <a:lnTo>
                  <a:pt x="350062" y="54229"/>
                </a:lnTo>
                <a:lnTo>
                  <a:pt x="357492" y="61810"/>
                </a:lnTo>
                <a:lnTo>
                  <a:pt x="359600" y="67310"/>
                </a:lnTo>
                <a:lnTo>
                  <a:pt x="360095" y="74523"/>
                </a:lnTo>
                <a:lnTo>
                  <a:pt x="381863" y="74523"/>
                </a:lnTo>
                <a:close/>
              </a:path>
              <a:path w="678180" h="142239">
                <a:moveTo>
                  <a:pt x="482536" y="84505"/>
                </a:moveTo>
                <a:lnTo>
                  <a:pt x="474687" y="52324"/>
                </a:lnTo>
                <a:lnTo>
                  <a:pt x="471995" y="47701"/>
                </a:lnTo>
                <a:lnTo>
                  <a:pt x="465975" y="41148"/>
                </a:lnTo>
                <a:lnTo>
                  <a:pt x="459879" y="37388"/>
                </a:lnTo>
                <a:lnTo>
                  <a:pt x="459879" y="76873"/>
                </a:lnTo>
                <a:lnTo>
                  <a:pt x="415772" y="75450"/>
                </a:lnTo>
                <a:lnTo>
                  <a:pt x="416610" y="68884"/>
                </a:lnTo>
                <a:lnTo>
                  <a:pt x="419125" y="63398"/>
                </a:lnTo>
                <a:lnTo>
                  <a:pt x="427532" y="54546"/>
                </a:lnTo>
                <a:lnTo>
                  <a:pt x="432638" y="52324"/>
                </a:lnTo>
                <a:lnTo>
                  <a:pt x="446316" y="52324"/>
                </a:lnTo>
                <a:lnTo>
                  <a:pt x="451688" y="54902"/>
                </a:lnTo>
                <a:lnTo>
                  <a:pt x="454710" y="60045"/>
                </a:lnTo>
                <a:lnTo>
                  <a:pt x="457758" y="65201"/>
                </a:lnTo>
                <a:lnTo>
                  <a:pt x="459486" y="70853"/>
                </a:lnTo>
                <a:lnTo>
                  <a:pt x="459879" y="76873"/>
                </a:lnTo>
                <a:lnTo>
                  <a:pt x="459879" y="37388"/>
                </a:lnTo>
                <a:lnTo>
                  <a:pt x="458406" y="36474"/>
                </a:lnTo>
                <a:lnTo>
                  <a:pt x="449287" y="33667"/>
                </a:lnTo>
                <a:lnTo>
                  <a:pt x="438619" y="32727"/>
                </a:lnTo>
                <a:lnTo>
                  <a:pt x="430568" y="32727"/>
                </a:lnTo>
                <a:lnTo>
                  <a:pt x="398678" y="57785"/>
                </a:lnTo>
                <a:lnTo>
                  <a:pt x="392112" y="90881"/>
                </a:lnTo>
                <a:lnTo>
                  <a:pt x="392938" y="101523"/>
                </a:lnTo>
                <a:lnTo>
                  <a:pt x="420928" y="138417"/>
                </a:lnTo>
                <a:lnTo>
                  <a:pt x="440829" y="142011"/>
                </a:lnTo>
                <a:lnTo>
                  <a:pt x="448271" y="141617"/>
                </a:lnTo>
                <a:lnTo>
                  <a:pt x="482168" y="119316"/>
                </a:lnTo>
                <a:lnTo>
                  <a:pt x="467601" y="107759"/>
                </a:lnTo>
                <a:lnTo>
                  <a:pt x="463537" y="113093"/>
                </a:lnTo>
                <a:lnTo>
                  <a:pt x="459587" y="116878"/>
                </a:lnTo>
                <a:lnTo>
                  <a:pt x="451980" y="121386"/>
                </a:lnTo>
                <a:lnTo>
                  <a:pt x="447306" y="122504"/>
                </a:lnTo>
                <a:lnTo>
                  <a:pt x="433527" y="122504"/>
                </a:lnTo>
                <a:lnTo>
                  <a:pt x="427037" y="119583"/>
                </a:lnTo>
                <a:lnTo>
                  <a:pt x="417550" y="107873"/>
                </a:lnTo>
                <a:lnTo>
                  <a:pt x="415099" y="101612"/>
                </a:lnTo>
                <a:lnTo>
                  <a:pt x="414947" y="94957"/>
                </a:lnTo>
                <a:lnTo>
                  <a:pt x="482536" y="94957"/>
                </a:lnTo>
                <a:lnTo>
                  <a:pt x="482536" y="84505"/>
                </a:lnTo>
                <a:close/>
              </a:path>
              <a:path w="678180" h="142239">
                <a:moveTo>
                  <a:pt x="577697" y="100444"/>
                </a:moveTo>
                <a:lnTo>
                  <a:pt x="539102" y="76873"/>
                </a:lnTo>
                <a:lnTo>
                  <a:pt x="530186" y="74879"/>
                </a:lnTo>
                <a:lnTo>
                  <a:pt x="524560" y="72961"/>
                </a:lnTo>
                <a:lnTo>
                  <a:pt x="519887" y="69291"/>
                </a:lnTo>
                <a:lnTo>
                  <a:pt x="518706" y="66967"/>
                </a:lnTo>
                <a:lnTo>
                  <a:pt x="518706" y="61353"/>
                </a:lnTo>
                <a:lnTo>
                  <a:pt x="519976" y="58699"/>
                </a:lnTo>
                <a:lnTo>
                  <a:pt x="525056" y="53606"/>
                </a:lnTo>
                <a:lnTo>
                  <a:pt x="529501" y="52324"/>
                </a:lnTo>
                <a:lnTo>
                  <a:pt x="541769" y="52324"/>
                </a:lnTo>
                <a:lnTo>
                  <a:pt x="546277" y="53898"/>
                </a:lnTo>
                <a:lnTo>
                  <a:pt x="552475" y="60159"/>
                </a:lnTo>
                <a:lnTo>
                  <a:pt x="554024" y="64312"/>
                </a:lnTo>
                <a:lnTo>
                  <a:pt x="554024" y="69532"/>
                </a:lnTo>
                <a:lnTo>
                  <a:pt x="576681" y="69532"/>
                </a:lnTo>
                <a:lnTo>
                  <a:pt x="552792" y="35217"/>
                </a:lnTo>
                <a:lnTo>
                  <a:pt x="535813" y="32727"/>
                </a:lnTo>
                <a:lnTo>
                  <a:pt x="527316" y="33312"/>
                </a:lnTo>
                <a:lnTo>
                  <a:pt x="495960" y="55968"/>
                </a:lnTo>
                <a:lnTo>
                  <a:pt x="495960" y="74028"/>
                </a:lnTo>
                <a:lnTo>
                  <a:pt x="534708" y="96393"/>
                </a:lnTo>
                <a:lnTo>
                  <a:pt x="543801" y="98234"/>
                </a:lnTo>
                <a:lnTo>
                  <a:pt x="549452" y="100380"/>
                </a:lnTo>
                <a:lnTo>
                  <a:pt x="553923" y="105244"/>
                </a:lnTo>
                <a:lnTo>
                  <a:pt x="555053" y="107924"/>
                </a:lnTo>
                <a:lnTo>
                  <a:pt x="555053" y="110858"/>
                </a:lnTo>
                <a:lnTo>
                  <a:pt x="555053" y="114058"/>
                </a:lnTo>
                <a:lnTo>
                  <a:pt x="553504" y="116789"/>
                </a:lnTo>
                <a:lnTo>
                  <a:pt x="547344" y="121285"/>
                </a:lnTo>
                <a:lnTo>
                  <a:pt x="542632" y="122415"/>
                </a:lnTo>
                <a:lnTo>
                  <a:pt x="531444" y="122415"/>
                </a:lnTo>
                <a:lnTo>
                  <a:pt x="526796" y="121259"/>
                </a:lnTo>
                <a:lnTo>
                  <a:pt x="517956" y="116611"/>
                </a:lnTo>
                <a:lnTo>
                  <a:pt x="515556" y="111531"/>
                </a:lnTo>
                <a:lnTo>
                  <a:pt x="515150" y="103733"/>
                </a:lnTo>
                <a:lnTo>
                  <a:pt x="492544" y="103733"/>
                </a:lnTo>
                <a:lnTo>
                  <a:pt x="517690" y="139280"/>
                </a:lnTo>
                <a:lnTo>
                  <a:pt x="536282" y="142011"/>
                </a:lnTo>
                <a:lnTo>
                  <a:pt x="545058" y="141465"/>
                </a:lnTo>
                <a:lnTo>
                  <a:pt x="576986" y="116497"/>
                </a:lnTo>
                <a:lnTo>
                  <a:pt x="577697" y="109562"/>
                </a:lnTo>
                <a:lnTo>
                  <a:pt x="577697" y="100444"/>
                </a:lnTo>
                <a:close/>
              </a:path>
              <a:path w="678180" h="142239">
                <a:moveTo>
                  <a:pt x="677951" y="100444"/>
                </a:moveTo>
                <a:lnTo>
                  <a:pt x="639343" y="76873"/>
                </a:lnTo>
                <a:lnTo>
                  <a:pt x="630440" y="74879"/>
                </a:lnTo>
                <a:lnTo>
                  <a:pt x="624814" y="72961"/>
                </a:lnTo>
                <a:lnTo>
                  <a:pt x="620128" y="69291"/>
                </a:lnTo>
                <a:lnTo>
                  <a:pt x="618959" y="66967"/>
                </a:lnTo>
                <a:lnTo>
                  <a:pt x="618959" y="61353"/>
                </a:lnTo>
                <a:lnTo>
                  <a:pt x="620229" y="58699"/>
                </a:lnTo>
                <a:lnTo>
                  <a:pt x="625309" y="53606"/>
                </a:lnTo>
                <a:lnTo>
                  <a:pt x="629742" y="52324"/>
                </a:lnTo>
                <a:lnTo>
                  <a:pt x="642010" y="52324"/>
                </a:lnTo>
                <a:lnTo>
                  <a:pt x="646531" y="53898"/>
                </a:lnTo>
                <a:lnTo>
                  <a:pt x="652729" y="60159"/>
                </a:lnTo>
                <a:lnTo>
                  <a:pt x="654278" y="64312"/>
                </a:lnTo>
                <a:lnTo>
                  <a:pt x="654278" y="69532"/>
                </a:lnTo>
                <a:lnTo>
                  <a:pt x="676935" y="69532"/>
                </a:lnTo>
                <a:lnTo>
                  <a:pt x="653046" y="35217"/>
                </a:lnTo>
                <a:lnTo>
                  <a:pt x="636066" y="32727"/>
                </a:lnTo>
                <a:lnTo>
                  <a:pt x="627570" y="33312"/>
                </a:lnTo>
                <a:lnTo>
                  <a:pt x="596214" y="55968"/>
                </a:lnTo>
                <a:lnTo>
                  <a:pt x="596214" y="74028"/>
                </a:lnTo>
                <a:lnTo>
                  <a:pt x="634961" y="96393"/>
                </a:lnTo>
                <a:lnTo>
                  <a:pt x="644055" y="98234"/>
                </a:lnTo>
                <a:lnTo>
                  <a:pt x="649706" y="100380"/>
                </a:lnTo>
                <a:lnTo>
                  <a:pt x="654177" y="105244"/>
                </a:lnTo>
                <a:lnTo>
                  <a:pt x="655294" y="107924"/>
                </a:lnTo>
                <a:lnTo>
                  <a:pt x="655294" y="110858"/>
                </a:lnTo>
                <a:lnTo>
                  <a:pt x="655294" y="114058"/>
                </a:lnTo>
                <a:lnTo>
                  <a:pt x="653757" y="116789"/>
                </a:lnTo>
                <a:lnTo>
                  <a:pt x="647598" y="121285"/>
                </a:lnTo>
                <a:lnTo>
                  <a:pt x="642874" y="122415"/>
                </a:lnTo>
                <a:lnTo>
                  <a:pt x="631685" y="122415"/>
                </a:lnTo>
                <a:lnTo>
                  <a:pt x="627049" y="121259"/>
                </a:lnTo>
                <a:lnTo>
                  <a:pt x="618210" y="116611"/>
                </a:lnTo>
                <a:lnTo>
                  <a:pt x="615797" y="111531"/>
                </a:lnTo>
                <a:lnTo>
                  <a:pt x="615403" y="103733"/>
                </a:lnTo>
                <a:lnTo>
                  <a:pt x="592797" y="103733"/>
                </a:lnTo>
                <a:lnTo>
                  <a:pt x="617943" y="139280"/>
                </a:lnTo>
                <a:lnTo>
                  <a:pt x="636524" y="142011"/>
                </a:lnTo>
                <a:lnTo>
                  <a:pt x="645312" y="141465"/>
                </a:lnTo>
                <a:lnTo>
                  <a:pt x="677227" y="116497"/>
                </a:lnTo>
                <a:lnTo>
                  <a:pt x="677951" y="109562"/>
                </a:lnTo>
                <a:lnTo>
                  <a:pt x="677951" y="10044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874209" y="3214220"/>
            <a:ext cx="916305" cy="149860"/>
            <a:chOff x="874209" y="3214220"/>
            <a:chExt cx="916305" cy="149860"/>
          </a:xfrm>
        </p:grpSpPr>
        <p:sp>
          <p:nvSpPr>
            <p:cNvPr id="42" name="object 42"/>
            <p:cNvSpPr/>
            <p:nvPr/>
          </p:nvSpPr>
          <p:spPr>
            <a:xfrm>
              <a:off x="874204" y="3214230"/>
              <a:ext cx="812800" cy="149860"/>
            </a:xfrm>
            <a:custGeom>
              <a:avLst/>
              <a:gdLst/>
              <a:ahLst/>
              <a:cxnLst/>
              <a:rect l="l" t="t" r="r" b="b"/>
              <a:pathLst>
                <a:path w="812800" h="149860">
                  <a:moveTo>
                    <a:pt x="23393" y="7391"/>
                  </a:moveTo>
                  <a:lnTo>
                    <a:pt x="0" y="7391"/>
                  </a:lnTo>
                  <a:lnTo>
                    <a:pt x="0" y="147561"/>
                  </a:lnTo>
                  <a:lnTo>
                    <a:pt x="23393" y="147561"/>
                  </a:lnTo>
                  <a:lnTo>
                    <a:pt x="23393" y="7391"/>
                  </a:lnTo>
                  <a:close/>
                </a:path>
                <a:path w="812800" h="149860">
                  <a:moveTo>
                    <a:pt x="136042" y="78778"/>
                  </a:moveTo>
                  <a:lnTo>
                    <a:pt x="115417" y="42379"/>
                  </a:lnTo>
                  <a:lnTo>
                    <a:pt x="101180" y="40119"/>
                  </a:lnTo>
                  <a:lnTo>
                    <a:pt x="92036" y="40728"/>
                  </a:lnTo>
                  <a:lnTo>
                    <a:pt x="84416" y="42519"/>
                  </a:lnTo>
                  <a:lnTo>
                    <a:pt x="78320" y="45504"/>
                  </a:lnTo>
                  <a:lnTo>
                    <a:pt x="73774" y="49695"/>
                  </a:lnTo>
                  <a:lnTo>
                    <a:pt x="73406" y="41973"/>
                  </a:lnTo>
                  <a:lnTo>
                    <a:pt x="51816" y="41973"/>
                  </a:lnTo>
                  <a:lnTo>
                    <a:pt x="51816" y="147561"/>
                  </a:lnTo>
                  <a:lnTo>
                    <a:pt x="74460" y="147561"/>
                  </a:lnTo>
                  <a:lnTo>
                    <a:pt x="74460" y="73964"/>
                  </a:lnTo>
                  <a:lnTo>
                    <a:pt x="76466" y="70015"/>
                  </a:lnTo>
                  <a:lnTo>
                    <a:pt x="79349" y="66725"/>
                  </a:lnTo>
                  <a:lnTo>
                    <a:pt x="86868" y="61417"/>
                  </a:lnTo>
                  <a:lnTo>
                    <a:pt x="91198" y="60096"/>
                  </a:lnTo>
                  <a:lnTo>
                    <a:pt x="96100" y="60096"/>
                  </a:lnTo>
                  <a:lnTo>
                    <a:pt x="101828" y="60096"/>
                  </a:lnTo>
                  <a:lnTo>
                    <a:pt x="106133" y="61493"/>
                  </a:lnTo>
                  <a:lnTo>
                    <a:pt x="111861" y="67081"/>
                  </a:lnTo>
                  <a:lnTo>
                    <a:pt x="113296" y="71996"/>
                  </a:lnTo>
                  <a:lnTo>
                    <a:pt x="113296" y="147561"/>
                  </a:lnTo>
                  <a:lnTo>
                    <a:pt x="136042" y="147561"/>
                  </a:lnTo>
                  <a:lnTo>
                    <a:pt x="136042" y="78778"/>
                  </a:lnTo>
                  <a:close/>
                </a:path>
                <a:path w="812800" h="149860">
                  <a:moveTo>
                    <a:pt x="232968" y="107835"/>
                  </a:moveTo>
                  <a:lnTo>
                    <a:pt x="194360" y="84277"/>
                  </a:lnTo>
                  <a:lnTo>
                    <a:pt x="185458" y="82270"/>
                  </a:lnTo>
                  <a:lnTo>
                    <a:pt x="179832" y="80365"/>
                  </a:lnTo>
                  <a:lnTo>
                    <a:pt x="175145" y="76695"/>
                  </a:lnTo>
                  <a:lnTo>
                    <a:pt x="173977" y="74371"/>
                  </a:lnTo>
                  <a:lnTo>
                    <a:pt x="173977" y="68757"/>
                  </a:lnTo>
                  <a:lnTo>
                    <a:pt x="175234" y="66090"/>
                  </a:lnTo>
                  <a:lnTo>
                    <a:pt x="180327" y="61010"/>
                  </a:lnTo>
                  <a:lnTo>
                    <a:pt x="184759" y="59728"/>
                  </a:lnTo>
                  <a:lnTo>
                    <a:pt x="197027" y="59728"/>
                  </a:lnTo>
                  <a:lnTo>
                    <a:pt x="201549" y="61302"/>
                  </a:lnTo>
                  <a:lnTo>
                    <a:pt x="207733" y="67551"/>
                  </a:lnTo>
                  <a:lnTo>
                    <a:pt x="209296" y="71716"/>
                  </a:lnTo>
                  <a:lnTo>
                    <a:pt x="209296" y="76923"/>
                  </a:lnTo>
                  <a:lnTo>
                    <a:pt x="231952" y="76923"/>
                  </a:lnTo>
                  <a:lnTo>
                    <a:pt x="208064" y="42608"/>
                  </a:lnTo>
                  <a:lnTo>
                    <a:pt x="191084" y="40119"/>
                  </a:lnTo>
                  <a:lnTo>
                    <a:pt x="182587" y="40716"/>
                  </a:lnTo>
                  <a:lnTo>
                    <a:pt x="151231" y="63360"/>
                  </a:lnTo>
                  <a:lnTo>
                    <a:pt x="151231" y="81419"/>
                  </a:lnTo>
                  <a:lnTo>
                    <a:pt x="189966" y="103784"/>
                  </a:lnTo>
                  <a:lnTo>
                    <a:pt x="199059" y="105638"/>
                  </a:lnTo>
                  <a:lnTo>
                    <a:pt x="204724" y="107772"/>
                  </a:lnTo>
                  <a:lnTo>
                    <a:pt x="209181" y="112649"/>
                  </a:lnTo>
                  <a:lnTo>
                    <a:pt x="210312" y="115328"/>
                  </a:lnTo>
                  <a:lnTo>
                    <a:pt x="210312" y="118249"/>
                  </a:lnTo>
                  <a:lnTo>
                    <a:pt x="210312" y="121462"/>
                  </a:lnTo>
                  <a:lnTo>
                    <a:pt x="208775" y="124193"/>
                  </a:lnTo>
                  <a:lnTo>
                    <a:pt x="202603" y="128689"/>
                  </a:lnTo>
                  <a:lnTo>
                    <a:pt x="197891" y="129806"/>
                  </a:lnTo>
                  <a:lnTo>
                    <a:pt x="186702" y="129806"/>
                  </a:lnTo>
                  <a:lnTo>
                    <a:pt x="182067" y="128651"/>
                  </a:lnTo>
                  <a:lnTo>
                    <a:pt x="173215" y="124002"/>
                  </a:lnTo>
                  <a:lnTo>
                    <a:pt x="170815" y="118935"/>
                  </a:lnTo>
                  <a:lnTo>
                    <a:pt x="170408" y="111137"/>
                  </a:lnTo>
                  <a:lnTo>
                    <a:pt x="147802" y="111137"/>
                  </a:lnTo>
                  <a:lnTo>
                    <a:pt x="172961" y="146672"/>
                  </a:lnTo>
                  <a:lnTo>
                    <a:pt x="191541" y="149415"/>
                  </a:lnTo>
                  <a:lnTo>
                    <a:pt x="200329" y="148856"/>
                  </a:lnTo>
                  <a:lnTo>
                    <a:pt x="232244" y="123888"/>
                  </a:lnTo>
                  <a:lnTo>
                    <a:pt x="232968" y="116967"/>
                  </a:lnTo>
                  <a:lnTo>
                    <a:pt x="232968" y="107835"/>
                  </a:lnTo>
                  <a:close/>
                </a:path>
                <a:path w="812800" h="149860">
                  <a:moveTo>
                    <a:pt x="300202" y="146824"/>
                  </a:moveTo>
                  <a:lnTo>
                    <a:pt x="300113" y="127368"/>
                  </a:lnTo>
                  <a:lnTo>
                    <a:pt x="294843" y="128562"/>
                  </a:lnTo>
                  <a:lnTo>
                    <a:pt x="291236" y="129171"/>
                  </a:lnTo>
                  <a:lnTo>
                    <a:pt x="286956" y="129171"/>
                  </a:lnTo>
                  <a:lnTo>
                    <a:pt x="285000" y="128676"/>
                  </a:lnTo>
                  <a:lnTo>
                    <a:pt x="281851" y="126669"/>
                  </a:lnTo>
                  <a:lnTo>
                    <a:pt x="281063" y="124117"/>
                  </a:lnTo>
                  <a:lnTo>
                    <a:pt x="281063" y="60655"/>
                  </a:lnTo>
                  <a:lnTo>
                    <a:pt x="299745" y="60655"/>
                  </a:lnTo>
                  <a:lnTo>
                    <a:pt x="299745" y="41973"/>
                  </a:lnTo>
                  <a:lnTo>
                    <a:pt x="281063" y="41973"/>
                  </a:lnTo>
                  <a:lnTo>
                    <a:pt x="281063" y="17653"/>
                  </a:lnTo>
                  <a:lnTo>
                    <a:pt x="258419" y="17653"/>
                  </a:lnTo>
                  <a:lnTo>
                    <a:pt x="258419" y="41973"/>
                  </a:lnTo>
                  <a:lnTo>
                    <a:pt x="240106" y="41973"/>
                  </a:lnTo>
                  <a:lnTo>
                    <a:pt x="240106" y="60655"/>
                  </a:lnTo>
                  <a:lnTo>
                    <a:pt x="258419" y="60655"/>
                  </a:lnTo>
                  <a:lnTo>
                    <a:pt x="258419" y="130797"/>
                  </a:lnTo>
                  <a:lnTo>
                    <a:pt x="260959" y="138442"/>
                  </a:lnTo>
                  <a:lnTo>
                    <a:pt x="271132" y="147231"/>
                  </a:lnTo>
                  <a:lnTo>
                    <a:pt x="277190" y="149415"/>
                  </a:lnTo>
                  <a:lnTo>
                    <a:pt x="289420" y="149415"/>
                  </a:lnTo>
                  <a:lnTo>
                    <a:pt x="294754" y="148551"/>
                  </a:lnTo>
                  <a:lnTo>
                    <a:pt x="300202" y="146824"/>
                  </a:lnTo>
                  <a:close/>
                </a:path>
                <a:path w="812800" h="149860">
                  <a:moveTo>
                    <a:pt x="404304" y="142760"/>
                  </a:moveTo>
                  <a:lnTo>
                    <a:pt x="403339" y="140538"/>
                  </a:lnTo>
                  <a:lnTo>
                    <a:pt x="401955" y="137337"/>
                  </a:lnTo>
                  <a:lnTo>
                    <a:pt x="400786" y="130187"/>
                  </a:lnTo>
                  <a:lnTo>
                    <a:pt x="400786" y="128892"/>
                  </a:lnTo>
                  <a:lnTo>
                    <a:pt x="400786" y="98933"/>
                  </a:lnTo>
                  <a:lnTo>
                    <a:pt x="397941" y="60490"/>
                  </a:lnTo>
                  <a:lnTo>
                    <a:pt x="360845" y="40119"/>
                  </a:lnTo>
                  <a:lnTo>
                    <a:pt x="351739" y="40767"/>
                  </a:lnTo>
                  <a:lnTo>
                    <a:pt x="319049" y="68173"/>
                  </a:lnTo>
                  <a:lnTo>
                    <a:pt x="318312" y="75260"/>
                  </a:lnTo>
                  <a:lnTo>
                    <a:pt x="340969" y="75260"/>
                  </a:lnTo>
                  <a:lnTo>
                    <a:pt x="340969" y="70116"/>
                  </a:lnTo>
                  <a:lnTo>
                    <a:pt x="342646" y="66205"/>
                  </a:lnTo>
                  <a:lnTo>
                    <a:pt x="349389" y="60807"/>
                  </a:lnTo>
                  <a:lnTo>
                    <a:pt x="353999" y="59448"/>
                  </a:lnTo>
                  <a:lnTo>
                    <a:pt x="366026" y="59448"/>
                  </a:lnTo>
                  <a:lnTo>
                    <a:pt x="370611" y="60960"/>
                  </a:lnTo>
                  <a:lnTo>
                    <a:pt x="373608" y="63982"/>
                  </a:lnTo>
                  <a:lnTo>
                    <a:pt x="376631" y="66967"/>
                  </a:lnTo>
                  <a:lnTo>
                    <a:pt x="378142" y="71043"/>
                  </a:lnTo>
                  <a:lnTo>
                    <a:pt x="378142" y="81368"/>
                  </a:lnTo>
                  <a:lnTo>
                    <a:pt x="378142" y="98933"/>
                  </a:lnTo>
                  <a:lnTo>
                    <a:pt x="378142" y="116128"/>
                  </a:lnTo>
                  <a:lnTo>
                    <a:pt x="376682" y="119062"/>
                  </a:lnTo>
                  <a:lnTo>
                    <a:pt x="373913" y="121920"/>
                  </a:lnTo>
                  <a:lnTo>
                    <a:pt x="365747" y="127495"/>
                  </a:lnTo>
                  <a:lnTo>
                    <a:pt x="360908" y="128892"/>
                  </a:lnTo>
                  <a:lnTo>
                    <a:pt x="349719" y="128892"/>
                  </a:lnTo>
                  <a:lnTo>
                    <a:pt x="345592" y="127520"/>
                  </a:lnTo>
                  <a:lnTo>
                    <a:pt x="340258" y="122034"/>
                  </a:lnTo>
                  <a:lnTo>
                    <a:pt x="338937" y="118656"/>
                  </a:lnTo>
                  <a:lnTo>
                    <a:pt x="338937" y="114642"/>
                  </a:lnTo>
                  <a:lnTo>
                    <a:pt x="340563" y="107962"/>
                  </a:lnTo>
                  <a:lnTo>
                    <a:pt x="345465" y="103111"/>
                  </a:lnTo>
                  <a:lnTo>
                    <a:pt x="353618" y="100101"/>
                  </a:lnTo>
                  <a:lnTo>
                    <a:pt x="365048" y="98933"/>
                  </a:lnTo>
                  <a:lnTo>
                    <a:pt x="378142" y="98933"/>
                  </a:lnTo>
                  <a:lnTo>
                    <a:pt x="378142" y="81368"/>
                  </a:lnTo>
                  <a:lnTo>
                    <a:pt x="363994" y="81368"/>
                  </a:lnTo>
                  <a:lnTo>
                    <a:pt x="353758" y="81927"/>
                  </a:lnTo>
                  <a:lnTo>
                    <a:pt x="319468" y="101536"/>
                  </a:lnTo>
                  <a:lnTo>
                    <a:pt x="316191" y="126085"/>
                  </a:lnTo>
                  <a:lnTo>
                    <a:pt x="319544" y="133769"/>
                  </a:lnTo>
                  <a:lnTo>
                    <a:pt x="352806" y="149415"/>
                  </a:lnTo>
                  <a:lnTo>
                    <a:pt x="359397" y="149415"/>
                  </a:lnTo>
                  <a:lnTo>
                    <a:pt x="365264" y="148120"/>
                  </a:lnTo>
                  <a:lnTo>
                    <a:pt x="375564" y="142913"/>
                  </a:lnTo>
                  <a:lnTo>
                    <a:pt x="378472" y="141249"/>
                  </a:lnTo>
                  <a:lnTo>
                    <a:pt x="379158" y="140538"/>
                  </a:lnTo>
                  <a:lnTo>
                    <a:pt x="379247" y="141465"/>
                  </a:lnTo>
                  <a:lnTo>
                    <a:pt x="380174" y="143802"/>
                  </a:lnTo>
                  <a:lnTo>
                    <a:pt x="381927" y="147561"/>
                  </a:lnTo>
                  <a:lnTo>
                    <a:pt x="404304" y="147561"/>
                  </a:lnTo>
                  <a:lnTo>
                    <a:pt x="404304" y="142760"/>
                  </a:lnTo>
                  <a:close/>
                </a:path>
                <a:path w="812800" h="149860">
                  <a:moveTo>
                    <a:pt x="443534" y="0"/>
                  </a:moveTo>
                  <a:lnTo>
                    <a:pt x="420789" y="0"/>
                  </a:lnTo>
                  <a:lnTo>
                    <a:pt x="420789" y="147561"/>
                  </a:lnTo>
                  <a:lnTo>
                    <a:pt x="443534" y="147561"/>
                  </a:lnTo>
                  <a:lnTo>
                    <a:pt x="443534" y="0"/>
                  </a:lnTo>
                  <a:close/>
                </a:path>
                <a:path w="812800" h="149860">
                  <a:moveTo>
                    <a:pt x="488086" y="0"/>
                  </a:moveTo>
                  <a:lnTo>
                    <a:pt x="465340" y="0"/>
                  </a:lnTo>
                  <a:lnTo>
                    <a:pt x="465340" y="147561"/>
                  </a:lnTo>
                  <a:lnTo>
                    <a:pt x="488086" y="147561"/>
                  </a:lnTo>
                  <a:lnTo>
                    <a:pt x="488086" y="0"/>
                  </a:lnTo>
                  <a:close/>
                </a:path>
                <a:path w="812800" h="149860">
                  <a:moveTo>
                    <a:pt x="593661" y="142760"/>
                  </a:moveTo>
                  <a:lnTo>
                    <a:pt x="592709" y="140538"/>
                  </a:lnTo>
                  <a:lnTo>
                    <a:pt x="591324" y="137337"/>
                  </a:lnTo>
                  <a:lnTo>
                    <a:pt x="590156" y="130187"/>
                  </a:lnTo>
                  <a:lnTo>
                    <a:pt x="590156" y="128892"/>
                  </a:lnTo>
                  <a:lnTo>
                    <a:pt x="590156" y="98933"/>
                  </a:lnTo>
                  <a:lnTo>
                    <a:pt x="590054" y="75260"/>
                  </a:lnTo>
                  <a:lnTo>
                    <a:pt x="589445" y="67856"/>
                  </a:lnTo>
                  <a:lnTo>
                    <a:pt x="587311" y="60490"/>
                  </a:lnTo>
                  <a:lnTo>
                    <a:pt x="586714" y="59448"/>
                  </a:lnTo>
                  <a:lnTo>
                    <a:pt x="583755" y="54267"/>
                  </a:lnTo>
                  <a:lnTo>
                    <a:pt x="550202" y="40119"/>
                  </a:lnTo>
                  <a:lnTo>
                    <a:pt x="541108" y="40767"/>
                  </a:lnTo>
                  <a:lnTo>
                    <a:pt x="508406" y="68173"/>
                  </a:lnTo>
                  <a:lnTo>
                    <a:pt x="507669" y="75260"/>
                  </a:lnTo>
                  <a:lnTo>
                    <a:pt x="530326" y="75260"/>
                  </a:lnTo>
                  <a:lnTo>
                    <a:pt x="530326" y="70116"/>
                  </a:lnTo>
                  <a:lnTo>
                    <a:pt x="532003" y="66205"/>
                  </a:lnTo>
                  <a:lnTo>
                    <a:pt x="538759" y="60807"/>
                  </a:lnTo>
                  <a:lnTo>
                    <a:pt x="543369" y="59448"/>
                  </a:lnTo>
                  <a:lnTo>
                    <a:pt x="555383" y="59448"/>
                  </a:lnTo>
                  <a:lnTo>
                    <a:pt x="559981" y="60960"/>
                  </a:lnTo>
                  <a:lnTo>
                    <a:pt x="562965" y="63982"/>
                  </a:lnTo>
                  <a:lnTo>
                    <a:pt x="565988" y="66967"/>
                  </a:lnTo>
                  <a:lnTo>
                    <a:pt x="567499" y="71043"/>
                  </a:lnTo>
                  <a:lnTo>
                    <a:pt x="567499" y="81368"/>
                  </a:lnTo>
                  <a:lnTo>
                    <a:pt x="567499" y="98933"/>
                  </a:lnTo>
                  <a:lnTo>
                    <a:pt x="567499" y="116128"/>
                  </a:lnTo>
                  <a:lnTo>
                    <a:pt x="566051" y="119062"/>
                  </a:lnTo>
                  <a:lnTo>
                    <a:pt x="563270" y="121920"/>
                  </a:lnTo>
                  <a:lnTo>
                    <a:pt x="555104" y="127495"/>
                  </a:lnTo>
                  <a:lnTo>
                    <a:pt x="550265" y="128892"/>
                  </a:lnTo>
                  <a:lnTo>
                    <a:pt x="539076" y="128892"/>
                  </a:lnTo>
                  <a:lnTo>
                    <a:pt x="534949" y="127520"/>
                  </a:lnTo>
                  <a:lnTo>
                    <a:pt x="529615" y="122034"/>
                  </a:lnTo>
                  <a:lnTo>
                    <a:pt x="528294" y="118656"/>
                  </a:lnTo>
                  <a:lnTo>
                    <a:pt x="528294" y="114642"/>
                  </a:lnTo>
                  <a:lnTo>
                    <a:pt x="529932" y="107962"/>
                  </a:lnTo>
                  <a:lnTo>
                    <a:pt x="534822" y="103111"/>
                  </a:lnTo>
                  <a:lnTo>
                    <a:pt x="542988" y="100101"/>
                  </a:lnTo>
                  <a:lnTo>
                    <a:pt x="554418" y="98933"/>
                  </a:lnTo>
                  <a:lnTo>
                    <a:pt x="567499" y="98933"/>
                  </a:lnTo>
                  <a:lnTo>
                    <a:pt x="567499" y="81368"/>
                  </a:lnTo>
                  <a:lnTo>
                    <a:pt x="553351" y="81368"/>
                  </a:lnTo>
                  <a:lnTo>
                    <a:pt x="543128" y="81927"/>
                  </a:lnTo>
                  <a:lnTo>
                    <a:pt x="508825" y="101536"/>
                  </a:lnTo>
                  <a:lnTo>
                    <a:pt x="505548" y="126085"/>
                  </a:lnTo>
                  <a:lnTo>
                    <a:pt x="508914" y="133769"/>
                  </a:lnTo>
                  <a:lnTo>
                    <a:pt x="542163" y="149415"/>
                  </a:lnTo>
                  <a:lnTo>
                    <a:pt x="548754" y="149415"/>
                  </a:lnTo>
                  <a:lnTo>
                    <a:pt x="554634" y="148120"/>
                  </a:lnTo>
                  <a:lnTo>
                    <a:pt x="564921" y="142913"/>
                  </a:lnTo>
                  <a:lnTo>
                    <a:pt x="567842" y="141249"/>
                  </a:lnTo>
                  <a:lnTo>
                    <a:pt x="568515" y="140538"/>
                  </a:lnTo>
                  <a:lnTo>
                    <a:pt x="568604" y="141465"/>
                  </a:lnTo>
                  <a:lnTo>
                    <a:pt x="569531" y="143802"/>
                  </a:lnTo>
                  <a:lnTo>
                    <a:pt x="571284" y="147561"/>
                  </a:lnTo>
                  <a:lnTo>
                    <a:pt x="593661" y="147561"/>
                  </a:lnTo>
                  <a:lnTo>
                    <a:pt x="593661" y="142760"/>
                  </a:lnTo>
                  <a:close/>
                </a:path>
                <a:path w="812800" h="149860">
                  <a:moveTo>
                    <a:pt x="656653" y="146824"/>
                  </a:moveTo>
                  <a:lnTo>
                    <a:pt x="656564" y="127368"/>
                  </a:lnTo>
                  <a:lnTo>
                    <a:pt x="651294" y="128562"/>
                  </a:lnTo>
                  <a:lnTo>
                    <a:pt x="647687" y="129171"/>
                  </a:lnTo>
                  <a:lnTo>
                    <a:pt x="643394" y="129171"/>
                  </a:lnTo>
                  <a:lnTo>
                    <a:pt x="641438" y="128676"/>
                  </a:lnTo>
                  <a:lnTo>
                    <a:pt x="638302" y="126669"/>
                  </a:lnTo>
                  <a:lnTo>
                    <a:pt x="637514" y="124117"/>
                  </a:lnTo>
                  <a:lnTo>
                    <a:pt x="637514" y="60655"/>
                  </a:lnTo>
                  <a:lnTo>
                    <a:pt x="656196" y="60655"/>
                  </a:lnTo>
                  <a:lnTo>
                    <a:pt x="656196" y="41973"/>
                  </a:lnTo>
                  <a:lnTo>
                    <a:pt x="637514" y="41973"/>
                  </a:lnTo>
                  <a:lnTo>
                    <a:pt x="637514" y="17653"/>
                  </a:lnTo>
                  <a:lnTo>
                    <a:pt x="614857" y="17653"/>
                  </a:lnTo>
                  <a:lnTo>
                    <a:pt x="614857" y="41973"/>
                  </a:lnTo>
                  <a:lnTo>
                    <a:pt x="596557" y="41973"/>
                  </a:lnTo>
                  <a:lnTo>
                    <a:pt x="596557" y="60655"/>
                  </a:lnTo>
                  <a:lnTo>
                    <a:pt x="614857" y="60655"/>
                  </a:lnTo>
                  <a:lnTo>
                    <a:pt x="614857" y="130797"/>
                  </a:lnTo>
                  <a:lnTo>
                    <a:pt x="617397" y="138442"/>
                  </a:lnTo>
                  <a:lnTo>
                    <a:pt x="627570" y="147231"/>
                  </a:lnTo>
                  <a:lnTo>
                    <a:pt x="633628" y="149415"/>
                  </a:lnTo>
                  <a:lnTo>
                    <a:pt x="645871" y="149415"/>
                  </a:lnTo>
                  <a:lnTo>
                    <a:pt x="651192" y="148551"/>
                  </a:lnTo>
                  <a:lnTo>
                    <a:pt x="656653" y="146824"/>
                  </a:lnTo>
                  <a:close/>
                </a:path>
                <a:path w="812800" h="149860">
                  <a:moveTo>
                    <a:pt x="699719" y="41973"/>
                  </a:moveTo>
                  <a:lnTo>
                    <a:pt x="676973" y="41973"/>
                  </a:lnTo>
                  <a:lnTo>
                    <a:pt x="676973" y="147561"/>
                  </a:lnTo>
                  <a:lnTo>
                    <a:pt x="699719" y="147561"/>
                  </a:lnTo>
                  <a:lnTo>
                    <a:pt x="699719" y="41973"/>
                  </a:lnTo>
                  <a:close/>
                </a:path>
                <a:path w="812800" h="149860">
                  <a:moveTo>
                    <a:pt x="701484" y="14732"/>
                  </a:moveTo>
                  <a:lnTo>
                    <a:pt x="700341" y="11760"/>
                  </a:lnTo>
                  <a:lnTo>
                    <a:pt x="695782" y="6794"/>
                  </a:lnTo>
                  <a:lnTo>
                    <a:pt x="692607" y="5549"/>
                  </a:lnTo>
                  <a:lnTo>
                    <a:pt x="684377" y="5549"/>
                  </a:lnTo>
                  <a:lnTo>
                    <a:pt x="681189" y="6794"/>
                  </a:lnTo>
                  <a:lnTo>
                    <a:pt x="676783" y="11760"/>
                  </a:lnTo>
                  <a:lnTo>
                    <a:pt x="675690" y="14732"/>
                  </a:lnTo>
                  <a:lnTo>
                    <a:pt x="675690" y="21602"/>
                  </a:lnTo>
                  <a:lnTo>
                    <a:pt x="676783" y="24485"/>
                  </a:lnTo>
                  <a:lnTo>
                    <a:pt x="678967" y="26949"/>
                  </a:lnTo>
                  <a:lnTo>
                    <a:pt x="681189" y="29387"/>
                  </a:lnTo>
                  <a:lnTo>
                    <a:pt x="684377" y="30607"/>
                  </a:lnTo>
                  <a:lnTo>
                    <a:pt x="692607" y="30607"/>
                  </a:lnTo>
                  <a:lnTo>
                    <a:pt x="695782" y="29387"/>
                  </a:lnTo>
                  <a:lnTo>
                    <a:pt x="700341" y="24511"/>
                  </a:lnTo>
                  <a:lnTo>
                    <a:pt x="701484" y="21602"/>
                  </a:lnTo>
                  <a:lnTo>
                    <a:pt x="701484" y="14732"/>
                  </a:lnTo>
                  <a:close/>
                </a:path>
                <a:path w="812800" h="149860">
                  <a:moveTo>
                    <a:pt x="812241" y="92824"/>
                  </a:moveTo>
                  <a:lnTo>
                    <a:pt x="811314" y="82092"/>
                  </a:lnTo>
                  <a:lnTo>
                    <a:pt x="808799" y="72250"/>
                  </a:lnTo>
                  <a:lnTo>
                    <a:pt x="804697" y="63322"/>
                  </a:lnTo>
                  <a:lnTo>
                    <a:pt x="802157" y="59728"/>
                  </a:lnTo>
                  <a:lnTo>
                    <a:pt x="799020" y="55283"/>
                  </a:lnTo>
                  <a:lnTo>
                    <a:pt x="791959" y="48653"/>
                  </a:lnTo>
                  <a:lnTo>
                    <a:pt x="789495" y="47244"/>
                  </a:lnTo>
                  <a:lnTo>
                    <a:pt x="789495" y="84505"/>
                  </a:lnTo>
                  <a:lnTo>
                    <a:pt x="789432" y="105524"/>
                  </a:lnTo>
                  <a:lnTo>
                    <a:pt x="787247" y="113474"/>
                  </a:lnTo>
                  <a:lnTo>
                    <a:pt x="778611" y="126542"/>
                  </a:lnTo>
                  <a:lnTo>
                    <a:pt x="772299" y="129806"/>
                  </a:lnTo>
                  <a:lnTo>
                    <a:pt x="755434" y="129806"/>
                  </a:lnTo>
                  <a:lnTo>
                    <a:pt x="738276" y="84505"/>
                  </a:lnTo>
                  <a:lnTo>
                    <a:pt x="740410" y="76530"/>
                  </a:lnTo>
                  <a:lnTo>
                    <a:pt x="744702" y="69799"/>
                  </a:lnTo>
                  <a:lnTo>
                    <a:pt x="749007" y="63080"/>
                  </a:lnTo>
                  <a:lnTo>
                    <a:pt x="755370" y="59728"/>
                  </a:lnTo>
                  <a:lnTo>
                    <a:pt x="772261" y="59728"/>
                  </a:lnTo>
                  <a:lnTo>
                    <a:pt x="778662" y="63080"/>
                  </a:lnTo>
                  <a:lnTo>
                    <a:pt x="782980" y="69799"/>
                  </a:lnTo>
                  <a:lnTo>
                    <a:pt x="787323" y="76530"/>
                  </a:lnTo>
                  <a:lnTo>
                    <a:pt x="763790" y="40119"/>
                  </a:lnTo>
                  <a:lnTo>
                    <a:pt x="753237" y="41084"/>
                  </a:lnTo>
                  <a:lnTo>
                    <a:pt x="718858" y="72834"/>
                  </a:lnTo>
                  <a:lnTo>
                    <a:pt x="715632" y="96151"/>
                  </a:lnTo>
                  <a:lnTo>
                    <a:pt x="716432" y="106794"/>
                  </a:lnTo>
                  <a:lnTo>
                    <a:pt x="735685" y="140754"/>
                  </a:lnTo>
                  <a:lnTo>
                    <a:pt x="763981" y="149415"/>
                  </a:lnTo>
                  <a:lnTo>
                    <a:pt x="774534" y="148450"/>
                  </a:lnTo>
                  <a:lnTo>
                    <a:pt x="783932" y="145567"/>
                  </a:lnTo>
                  <a:lnTo>
                    <a:pt x="792175" y="140754"/>
                  </a:lnTo>
                  <a:lnTo>
                    <a:pt x="799249" y="134023"/>
                  </a:lnTo>
                  <a:lnTo>
                    <a:pt x="802182" y="129806"/>
                  </a:lnTo>
                  <a:lnTo>
                    <a:pt x="804938" y="125857"/>
                  </a:lnTo>
                  <a:lnTo>
                    <a:pt x="808990" y="116789"/>
                  </a:lnTo>
                  <a:lnTo>
                    <a:pt x="811428" y="106794"/>
                  </a:lnTo>
                  <a:lnTo>
                    <a:pt x="812215" y="96151"/>
                  </a:lnTo>
                  <a:lnTo>
                    <a:pt x="812241" y="9282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5748" y="3254348"/>
              <a:ext cx="84232" cy="10744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8384" y="3926063"/>
            <a:ext cx="1118399" cy="188992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861910" y="4446841"/>
            <a:ext cx="608965" cy="181610"/>
          </a:xfrm>
          <a:custGeom>
            <a:avLst/>
            <a:gdLst/>
            <a:ahLst/>
            <a:cxnLst/>
            <a:rect l="l" t="t" r="r" b="b"/>
            <a:pathLst>
              <a:path w="608965" h="181610">
                <a:moveTo>
                  <a:pt x="109562" y="1320"/>
                </a:moveTo>
                <a:lnTo>
                  <a:pt x="0" y="1320"/>
                </a:lnTo>
                <a:lnTo>
                  <a:pt x="0" y="21640"/>
                </a:lnTo>
                <a:lnTo>
                  <a:pt x="43180" y="21640"/>
                </a:lnTo>
                <a:lnTo>
                  <a:pt x="43180" y="142290"/>
                </a:lnTo>
                <a:lnTo>
                  <a:pt x="66294" y="142290"/>
                </a:lnTo>
                <a:lnTo>
                  <a:pt x="66294" y="21640"/>
                </a:lnTo>
                <a:lnTo>
                  <a:pt x="109562" y="21640"/>
                </a:lnTo>
                <a:lnTo>
                  <a:pt x="109562" y="1320"/>
                </a:lnTo>
                <a:close/>
              </a:path>
              <a:path w="608965" h="181610">
                <a:moveTo>
                  <a:pt x="196608" y="86360"/>
                </a:moveTo>
                <a:lnTo>
                  <a:pt x="188760" y="54178"/>
                </a:lnTo>
                <a:lnTo>
                  <a:pt x="186067" y="49555"/>
                </a:lnTo>
                <a:lnTo>
                  <a:pt x="180047" y="43002"/>
                </a:lnTo>
                <a:lnTo>
                  <a:pt x="173939" y="39243"/>
                </a:lnTo>
                <a:lnTo>
                  <a:pt x="173939" y="78727"/>
                </a:lnTo>
                <a:lnTo>
                  <a:pt x="129844" y="77292"/>
                </a:lnTo>
                <a:lnTo>
                  <a:pt x="130683" y="70739"/>
                </a:lnTo>
                <a:lnTo>
                  <a:pt x="133197" y="65252"/>
                </a:lnTo>
                <a:lnTo>
                  <a:pt x="141605" y="56400"/>
                </a:lnTo>
                <a:lnTo>
                  <a:pt x="146710" y="54178"/>
                </a:lnTo>
                <a:lnTo>
                  <a:pt x="160388" y="54178"/>
                </a:lnTo>
                <a:lnTo>
                  <a:pt x="165760" y="56756"/>
                </a:lnTo>
                <a:lnTo>
                  <a:pt x="168770" y="61899"/>
                </a:lnTo>
                <a:lnTo>
                  <a:pt x="171831" y="67056"/>
                </a:lnTo>
                <a:lnTo>
                  <a:pt x="173558" y="72707"/>
                </a:lnTo>
                <a:lnTo>
                  <a:pt x="173939" y="78727"/>
                </a:lnTo>
                <a:lnTo>
                  <a:pt x="173939" y="39243"/>
                </a:lnTo>
                <a:lnTo>
                  <a:pt x="172478" y="38328"/>
                </a:lnTo>
                <a:lnTo>
                  <a:pt x="163360" y="35521"/>
                </a:lnTo>
                <a:lnTo>
                  <a:pt x="152692" y="34582"/>
                </a:lnTo>
                <a:lnTo>
                  <a:pt x="144640" y="34582"/>
                </a:lnTo>
                <a:lnTo>
                  <a:pt x="112750" y="59639"/>
                </a:lnTo>
                <a:lnTo>
                  <a:pt x="106184" y="92735"/>
                </a:lnTo>
                <a:lnTo>
                  <a:pt x="107010" y="103378"/>
                </a:lnTo>
                <a:lnTo>
                  <a:pt x="135001" y="140258"/>
                </a:lnTo>
                <a:lnTo>
                  <a:pt x="154901" y="143865"/>
                </a:lnTo>
                <a:lnTo>
                  <a:pt x="162344" y="143471"/>
                </a:lnTo>
                <a:lnTo>
                  <a:pt x="194119" y="124358"/>
                </a:lnTo>
                <a:lnTo>
                  <a:pt x="196240" y="121170"/>
                </a:lnTo>
                <a:lnTo>
                  <a:pt x="181673" y="109613"/>
                </a:lnTo>
                <a:lnTo>
                  <a:pt x="177609" y="114947"/>
                </a:lnTo>
                <a:lnTo>
                  <a:pt x="173659" y="118732"/>
                </a:lnTo>
                <a:lnTo>
                  <a:pt x="166052" y="123240"/>
                </a:lnTo>
                <a:lnTo>
                  <a:pt x="161378" y="124358"/>
                </a:lnTo>
                <a:lnTo>
                  <a:pt x="147599" y="124358"/>
                </a:lnTo>
                <a:lnTo>
                  <a:pt x="141109" y="121437"/>
                </a:lnTo>
                <a:lnTo>
                  <a:pt x="131622" y="109728"/>
                </a:lnTo>
                <a:lnTo>
                  <a:pt x="129171" y="103466"/>
                </a:lnTo>
                <a:lnTo>
                  <a:pt x="129019" y="96812"/>
                </a:lnTo>
                <a:lnTo>
                  <a:pt x="196608" y="96812"/>
                </a:lnTo>
                <a:lnTo>
                  <a:pt x="196608" y="86360"/>
                </a:lnTo>
                <a:close/>
              </a:path>
              <a:path w="608965" h="181610">
                <a:moveTo>
                  <a:pt x="291769" y="102298"/>
                </a:moveTo>
                <a:lnTo>
                  <a:pt x="253174" y="78727"/>
                </a:lnTo>
                <a:lnTo>
                  <a:pt x="244259" y="76733"/>
                </a:lnTo>
                <a:lnTo>
                  <a:pt x="238633" y="74815"/>
                </a:lnTo>
                <a:lnTo>
                  <a:pt x="233959" y="71145"/>
                </a:lnTo>
                <a:lnTo>
                  <a:pt x="232778" y="68821"/>
                </a:lnTo>
                <a:lnTo>
                  <a:pt x="232778" y="63207"/>
                </a:lnTo>
                <a:lnTo>
                  <a:pt x="234048" y="60553"/>
                </a:lnTo>
                <a:lnTo>
                  <a:pt x="239128" y="55460"/>
                </a:lnTo>
                <a:lnTo>
                  <a:pt x="243573" y="54178"/>
                </a:lnTo>
                <a:lnTo>
                  <a:pt x="255841" y="54178"/>
                </a:lnTo>
                <a:lnTo>
                  <a:pt x="260350" y="55753"/>
                </a:lnTo>
                <a:lnTo>
                  <a:pt x="266547" y="62014"/>
                </a:lnTo>
                <a:lnTo>
                  <a:pt x="268097" y="66167"/>
                </a:lnTo>
                <a:lnTo>
                  <a:pt x="268097" y="71386"/>
                </a:lnTo>
                <a:lnTo>
                  <a:pt x="290753" y="71386"/>
                </a:lnTo>
                <a:lnTo>
                  <a:pt x="266865" y="37071"/>
                </a:lnTo>
                <a:lnTo>
                  <a:pt x="249885" y="34582"/>
                </a:lnTo>
                <a:lnTo>
                  <a:pt x="241388" y="35166"/>
                </a:lnTo>
                <a:lnTo>
                  <a:pt x="210032" y="57823"/>
                </a:lnTo>
                <a:lnTo>
                  <a:pt x="210032" y="75882"/>
                </a:lnTo>
                <a:lnTo>
                  <a:pt x="248780" y="98247"/>
                </a:lnTo>
                <a:lnTo>
                  <a:pt x="257873" y="100088"/>
                </a:lnTo>
                <a:lnTo>
                  <a:pt x="263525" y="102235"/>
                </a:lnTo>
                <a:lnTo>
                  <a:pt x="267995" y="107099"/>
                </a:lnTo>
                <a:lnTo>
                  <a:pt x="269125" y="109778"/>
                </a:lnTo>
                <a:lnTo>
                  <a:pt x="269125" y="112712"/>
                </a:lnTo>
                <a:lnTo>
                  <a:pt x="269125" y="115912"/>
                </a:lnTo>
                <a:lnTo>
                  <a:pt x="267576" y="118643"/>
                </a:lnTo>
                <a:lnTo>
                  <a:pt x="261416" y="123139"/>
                </a:lnTo>
                <a:lnTo>
                  <a:pt x="256705" y="124269"/>
                </a:lnTo>
                <a:lnTo>
                  <a:pt x="245516" y="124269"/>
                </a:lnTo>
                <a:lnTo>
                  <a:pt x="240868" y="123113"/>
                </a:lnTo>
                <a:lnTo>
                  <a:pt x="232029" y="118465"/>
                </a:lnTo>
                <a:lnTo>
                  <a:pt x="229628" y="113385"/>
                </a:lnTo>
                <a:lnTo>
                  <a:pt x="229222" y="105587"/>
                </a:lnTo>
                <a:lnTo>
                  <a:pt x="206616" y="105587"/>
                </a:lnTo>
                <a:lnTo>
                  <a:pt x="231762" y="141135"/>
                </a:lnTo>
                <a:lnTo>
                  <a:pt x="250355" y="143865"/>
                </a:lnTo>
                <a:lnTo>
                  <a:pt x="259130" y="143319"/>
                </a:lnTo>
                <a:lnTo>
                  <a:pt x="291058" y="118351"/>
                </a:lnTo>
                <a:lnTo>
                  <a:pt x="291769" y="111417"/>
                </a:lnTo>
                <a:lnTo>
                  <a:pt x="291769" y="102298"/>
                </a:lnTo>
                <a:close/>
              </a:path>
              <a:path w="608965" h="181610">
                <a:moveTo>
                  <a:pt x="359016" y="141287"/>
                </a:moveTo>
                <a:lnTo>
                  <a:pt x="358927" y="121818"/>
                </a:lnTo>
                <a:lnTo>
                  <a:pt x="353656" y="123024"/>
                </a:lnTo>
                <a:lnTo>
                  <a:pt x="350050" y="123621"/>
                </a:lnTo>
                <a:lnTo>
                  <a:pt x="345757" y="123621"/>
                </a:lnTo>
                <a:lnTo>
                  <a:pt x="343801" y="123126"/>
                </a:lnTo>
                <a:lnTo>
                  <a:pt x="340664" y="121119"/>
                </a:lnTo>
                <a:lnTo>
                  <a:pt x="339877" y="118567"/>
                </a:lnTo>
                <a:lnTo>
                  <a:pt x="339877" y="55105"/>
                </a:lnTo>
                <a:lnTo>
                  <a:pt x="358546" y="55105"/>
                </a:lnTo>
                <a:lnTo>
                  <a:pt x="358546" y="36436"/>
                </a:lnTo>
                <a:lnTo>
                  <a:pt x="339877" y="36436"/>
                </a:lnTo>
                <a:lnTo>
                  <a:pt x="339877" y="12115"/>
                </a:lnTo>
                <a:lnTo>
                  <a:pt x="317220" y="12115"/>
                </a:lnTo>
                <a:lnTo>
                  <a:pt x="317220" y="36436"/>
                </a:lnTo>
                <a:lnTo>
                  <a:pt x="298919" y="36436"/>
                </a:lnTo>
                <a:lnTo>
                  <a:pt x="298919" y="55105"/>
                </a:lnTo>
                <a:lnTo>
                  <a:pt x="317220" y="55105"/>
                </a:lnTo>
                <a:lnTo>
                  <a:pt x="317220" y="125260"/>
                </a:lnTo>
                <a:lnTo>
                  <a:pt x="319760" y="132892"/>
                </a:lnTo>
                <a:lnTo>
                  <a:pt x="329933" y="141681"/>
                </a:lnTo>
                <a:lnTo>
                  <a:pt x="335991" y="143865"/>
                </a:lnTo>
                <a:lnTo>
                  <a:pt x="348221" y="143865"/>
                </a:lnTo>
                <a:lnTo>
                  <a:pt x="353555" y="143002"/>
                </a:lnTo>
                <a:lnTo>
                  <a:pt x="359016" y="141287"/>
                </a:lnTo>
                <a:close/>
              </a:path>
              <a:path w="608965" h="181610">
                <a:moveTo>
                  <a:pt x="402082" y="36436"/>
                </a:moveTo>
                <a:lnTo>
                  <a:pt x="379336" y="36436"/>
                </a:lnTo>
                <a:lnTo>
                  <a:pt x="379336" y="142024"/>
                </a:lnTo>
                <a:lnTo>
                  <a:pt x="402082" y="142024"/>
                </a:lnTo>
                <a:lnTo>
                  <a:pt x="402082" y="36436"/>
                </a:lnTo>
                <a:close/>
              </a:path>
              <a:path w="608965" h="181610">
                <a:moveTo>
                  <a:pt x="403847" y="9182"/>
                </a:moveTo>
                <a:lnTo>
                  <a:pt x="402704" y="6210"/>
                </a:lnTo>
                <a:lnTo>
                  <a:pt x="398145" y="1244"/>
                </a:lnTo>
                <a:lnTo>
                  <a:pt x="394970" y="0"/>
                </a:lnTo>
                <a:lnTo>
                  <a:pt x="386740" y="0"/>
                </a:lnTo>
                <a:lnTo>
                  <a:pt x="383552" y="1244"/>
                </a:lnTo>
                <a:lnTo>
                  <a:pt x="379133" y="6210"/>
                </a:lnTo>
                <a:lnTo>
                  <a:pt x="378040" y="9182"/>
                </a:lnTo>
                <a:lnTo>
                  <a:pt x="378053" y="16052"/>
                </a:lnTo>
                <a:lnTo>
                  <a:pt x="379133" y="18935"/>
                </a:lnTo>
                <a:lnTo>
                  <a:pt x="381330" y="21399"/>
                </a:lnTo>
                <a:lnTo>
                  <a:pt x="383552" y="23837"/>
                </a:lnTo>
                <a:lnTo>
                  <a:pt x="386740" y="25057"/>
                </a:lnTo>
                <a:lnTo>
                  <a:pt x="394970" y="25057"/>
                </a:lnTo>
                <a:lnTo>
                  <a:pt x="398145" y="23837"/>
                </a:lnTo>
                <a:lnTo>
                  <a:pt x="402704" y="18973"/>
                </a:lnTo>
                <a:lnTo>
                  <a:pt x="403847" y="16052"/>
                </a:lnTo>
                <a:lnTo>
                  <a:pt x="403847" y="9182"/>
                </a:lnTo>
                <a:close/>
              </a:path>
              <a:path w="608965" h="181610">
                <a:moveTo>
                  <a:pt x="506742" y="73228"/>
                </a:moveTo>
                <a:lnTo>
                  <a:pt x="486105" y="36830"/>
                </a:lnTo>
                <a:lnTo>
                  <a:pt x="471881" y="34582"/>
                </a:lnTo>
                <a:lnTo>
                  <a:pt x="462737" y="35179"/>
                </a:lnTo>
                <a:lnTo>
                  <a:pt x="455117" y="36969"/>
                </a:lnTo>
                <a:lnTo>
                  <a:pt x="449021" y="39966"/>
                </a:lnTo>
                <a:lnTo>
                  <a:pt x="444474" y="44145"/>
                </a:lnTo>
                <a:lnTo>
                  <a:pt x="444093" y="36436"/>
                </a:lnTo>
                <a:lnTo>
                  <a:pt x="422503" y="36436"/>
                </a:lnTo>
                <a:lnTo>
                  <a:pt x="422503" y="142024"/>
                </a:lnTo>
                <a:lnTo>
                  <a:pt x="445160" y="142024"/>
                </a:lnTo>
                <a:lnTo>
                  <a:pt x="445160" y="68427"/>
                </a:lnTo>
                <a:lnTo>
                  <a:pt x="447167" y="64477"/>
                </a:lnTo>
                <a:lnTo>
                  <a:pt x="450049" y="61175"/>
                </a:lnTo>
                <a:lnTo>
                  <a:pt x="457568" y="55880"/>
                </a:lnTo>
                <a:lnTo>
                  <a:pt x="461899" y="54546"/>
                </a:lnTo>
                <a:lnTo>
                  <a:pt x="466801" y="54546"/>
                </a:lnTo>
                <a:lnTo>
                  <a:pt x="472528" y="54546"/>
                </a:lnTo>
                <a:lnTo>
                  <a:pt x="476834" y="55956"/>
                </a:lnTo>
                <a:lnTo>
                  <a:pt x="482561" y="61531"/>
                </a:lnTo>
                <a:lnTo>
                  <a:pt x="483997" y="66446"/>
                </a:lnTo>
                <a:lnTo>
                  <a:pt x="483997" y="142024"/>
                </a:lnTo>
                <a:lnTo>
                  <a:pt x="506742" y="142024"/>
                </a:lnTo>
                <a:lnTo>
                  <a:pt x="506742" y="73228"/>
                </a:lnTo>
                <a:close/>
              </a:path>
              <a:path w="608965" h="181610">
                <a:moveTo>
                  <a:pt x="608660" y="36436"/>
                </a:moveTo>
                <a:lnTo>
                  <a:pt x="587756" y="36436"/>
                </a:lnTo>
                <a:lnTo>
                  <a:pt x="587298" y="42951"/>
                </a:lnTo>
                <a:lnTo>
                  <a:pt x="585927" y="41744"/>
                </a:lnTo>
                <a:lnTo>
                  <a:pt x="585927" y="66763"/>
                </a:lnTo>
                <a:lnTo>
                  <a:pt x="585914" y="111302"/>
                </a:lnTo>
                <a:lnTo>
                  <a:pt x="581660" y="119583"/>
                </a:lnTo>
                <a:lnTo>
                  <a:pt x="574624" y="123812"/>
                </a:lnTo>
                <a:lnTo>
                  <a:pt x="556729" y="123812"/>
                </a:lnTo>
                <a:lnTo>
                  <a:pt x="550748" y="120586"/>
                </a:lnTo>
                <a:lnTo>
                  <a:pt x="543229" y="107708"/>
                </a:lnTo>
                <a:lnTo>
                  <a:pt x="541350" y="99771"/>
                </a:lnTo>
                <a:lnTo>
                  <a:pt x="541350" y="78968"/>
                </a:lnTo>
                <a:lnTo>
                  <a:pt x="574890" y="55765"/>
                </a:lnTo>
                <a:lnTo>
                  <a:pt x="585927" y="66763"/>
                </a:lnTo>
                <a:lnTo>
                  <a:pt x="585927" y="41744"/>
                </a:lnTo>
                <a:lnTo>
                  <a:pt x="583171" y="39293"/>
                </a:lnTo>
                <a:lnTo>
                  <a:pt x="577405" y="36677"/>
                </a:lnTo>
                <a:lnTo>
                  <a:pt x="570001" y="35102"/>
                </a:lnTo>
                <a:lnTo>
                  <a:pt x="560946" y="34582"/>
                </a:lnTo>
                <a:lnTo>
                  <a:pt x="551624" y="35521"/>
                </a:lnTo>
                <a:lnTo>
                  <a:pt x="521512" y="66763"/>
                </a:lnTo>
                <a:lnTo>
                  <a:pt x="518693" y="88392"/>
                </a:lnTo>
                <a:lnTo>
                  <a:pt x="518693" y="90335"/>
                </a:lnTo>
                <a:lnTo>
                  <a:pt x="530021" y="128524"/>
                </a:lnTo>
                <a:lnTo>
                  <a:pt x="560755" y="143865"/>
                </a:lnTo>
                <a:lnTo>
                  <a:pt x="569518" y="143421"/>
                </a:lnTo>
                <a:lnTo>
                  <a:pt x="576643" y="142074"/>
                </a:lnTo>
                <a:lnTo>
                  <a:pt x="582142" y="139839"/>
                </a:lnTo>
                <a:lnTo>
                  <a:pt x="586003" y="136702"/>
                </a:lnTo>
                <a:lnTo>
                  <a:pt x="586003" y="145910"/>
                </a:lnTo>
                <a:lnTo>
                  <a:pt x="583882" y="151879"/>
                </a:lnTo>
                <a:lnTo>
                  <a:pt x="575373" y="159893"/>
                </a:lnTo>
                <a:lnTo>
                  <a:pt x="569582" y="161899"/>
                </a:lnTo>
                <a:lnTo>
                  <a:pt x="562241" y="161899"/>
                </a:lnTo>
                <a:lnTo>
                  <a:pt x="555167" y="160959"/>
                </a:lnTo>
                <a:lnTo>
                  <a:pt x="548347" y="158140"/>
                </a:lnTo>
                <a:lnTo>
                  <a:pt x="541794" y="153454"/>
                </a:lnTo>
                <a:lnTo>
                  <a:pt x="535520" y="146875"/>
                </a:lnTo>
                <a:lnTo>
                  <a:pt x="522947" y="161112"/>
                </a:lnTo>
                <a:lnTo>
                  <a:pt x="558050" y="181508"/>
                </a:lnTo>
                <a:lnTo>
                  <a:pt x="563537" y="181508"/>
                </a:lnTo>
                <a:lnTo>
                  <a:pt x="601510" y="163436"/>
                </a:lnTo>
                <a:lnTo>
                  <a:pt x="602310" y="161899"/>
                </a:lnTo>
                <a:lnTo>
                  <a:pt x="605472" y="155841"/>
                </a:lnTo>
                <a:lnTo>
                  <a:pt x="607860" y="147078"/>
                </a:lnTo>
                <a:lnTo>
                  <a:pt x="608660" y="137121"/>
                </a:lnTo>
                <a:lnTo>
                  <a:pt x="608660" y="136702"/>
                </a:lnTo>
                <a:lnTo>
                  <a:pt x="608660" y="123812"/>
                </a:lnTo>
                <a:lnTo>
                  <a:pt x="608660" y="54546"/>
                </a:lnTo>
                <a:lnTo>
                  <a:pt x="608660" y="42951"/>
                </a:lnTo>
                <a:lnTo>
                  <a:pt x="608660" y="3643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77254" y="2761397"/>
            <a:ext cx="9465945" cy="22796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765"/>
              </a:spcBef>
            </a:pPr>
            <a:r>
              <a:rPr dirty="0" sz="1500" spc="-20">
                <a:latin typeface="Roboto"/>
                <a:cs typeface="Roboto"/>
              </a:rPr>
              <a:t>Deployment</a:t>
            </a:r>
            <a:r>
              <a:rPr dirty="0" sz="1500" spc="-5">
                <a:latin typeface="Roboto"/>
                <a:cs typeface="Roboto"/>
              </a:rPr>
              <a:t> Process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  <a:p>
            <a:pPr marL="280035" marR="192405">
              <a:lnSpc>
                <a:spcPts val="1580"/>
              </a:lnSpc>
              <a:spcBef>
                <a:spcPts val="894"/>
              </a:spcBef>
            </a:pPr>
            <a:r>
              <a:rPr dirty="0" sz="1500" spc="-20">
                <a:latin typeface="Roboto"/>
                <a:cs typeface="Roboto"/>
              </a:rPr>
              <a:t>Installation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Install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keylogger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software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on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target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device(s)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using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appropriate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deployment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methods.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This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may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involve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manual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installation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by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physical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access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device,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remote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deployment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through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software </a:t>
            </a:r>
            <a:r>
              <a:rPr dirty="0" sz="1500" spc="-3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distribution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tools,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or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social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engineering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techniques.</a:t>
            </a:r>
            <a:endParaRPr sz="1500">
              <a:latin typeface="Roboto"/>
              <a:cs typeface="Roboto"/>
            </a:endParaRPr>
          </a:p>
          <a:p>
            <a:pPr marL="280035" marR="266700" indent="-267335">
              <a:lnSpc>
                <a:spcPts val="1580"/>
              </a:lnSpc>
              <a:spcBef>
                <a:spcPts val="880"/>
              </a:spcBef>
              <a:tabLst>
                <a:tab pos="279400" algn="l"/>
              </a:tabLst>
            </a:pPr>
            <a:r>
              <a:rPr dirty="0" baseline="4115" sz="2025" spc="405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4115" sz="2025" spc="405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1500" spc="-25">
                <a:latin typeface="Roboto"/>
                <a:cs typeface="Roboto"/>
              </a:rPr>
              <a:t>Conﬁguration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: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Conﬁgure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keylogger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settings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according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desired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monitoring</a:t>
            </a:r>
            <a:r>
              <a:rPr dirty="0" sz="15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requirements,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such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as </a:t>
            </a:r>
            <a:r>
              <a:rPr dirty="0" sz="1500" spc="-3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specifying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logging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interval,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encryption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keys,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destination</a:t>
            </a:r>
            <a:r>
              <a:rPr dirty="0" sz="15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for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logged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data.</a:t>
            </a:r>
            <a:endParaRPr sz="1500">
              <a:latin typeface="Roboto"/>
              <a:cs typeface="Roboto"/>
            </a:endParaRPr>
          </a:p>
          <a:p>
            <a:pPr marL="280035" marR="5080">
              <a:lnSpc>
                <a:spcPts val="1580"/>
              </a:lnSpc>
              <a:spcBef>
                <a:spcPts val="885"/>
              </a:spcBef>
            </a:pPr>
            <a:r>
              <a:rPr dirty="0" sz="1500" spc="-25">
                <a:latin typeface="Roboto"/>
                <a:cs typeface="Roboto"/>
              </a:rPr>
              <a:t>Testing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: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Conduct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thorough</a:t>
            </a:r>
            <a:r>
              <a:rPr dirty="0" sz="1500" spc="-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testing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deployed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keylogger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15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ensure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that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Roboto"/>
                <a:cs typeface="Roboto"/>
              </a:rPr>
              <a:t>it</a:t>
            </a:r>
            <a:r>
              <a:rPr dirty="0" sz="15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captures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keystrokes</a:t>
            </a:r>
            <a:r>
              <a:rPr dirty="0" sz="15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accurately, </a:t>
            </a:r>
            <a:r>
              <a:rPr dirty="0" sz="1500" spc="-3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encrypts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 data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securely,</a:t>
            </a:r>
            <a:r>
              <a:rPr dirty="0" sz="1500" spc="-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operates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Roboto"/>
                <a:cs typeface="Roboto"/>
              </a:rPr>
              <a:t>as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expected</a:t>
            </a:r>
            <a:r>
              <a:rPr dirty="0" sz="15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without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causing</a:t>
            </a:r>
            <a:r>
              <a:rPr dirty="0" sz="15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Roboto"/>
                <a:cs typeface="Roboto"/>
              </a:rPr>
              <a:t>performance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 issues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 or detection</a:t>
            </a:r>
            <a:r>
              <a:rPr dirty="0" sz="1500" spc="-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Roboto"/>
                <a:cs typeface="Roboto"/>
              </a:rPr>
              <a:t>by </a:t>
            </a:r>
            <a:r>
              <a:rPr dirty="0" sz="15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Roboto"/>
                <a:cs typeface="Roboto"/>
              </a:rPr>
              <a:t>antivirus</a:t>
            </a:r>
            <a:r>
              <a:rPr dirty="0" sz="15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04040"/>
                </a:solidFill>
                <a:latin typeface="Roboto"/>
                <a:cs typeface="Roboto"/>
              </a:rPr>
              <a:t>software.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254" y="484735"/>
            <a:ext cx="1568450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35">
                <a:latin typeface="Roboto"/>
                <a:cs typeface="Roboto"/>
              </a:rPr>
              <a:t>R</a:t>
            </a:r>
            <a:r>
              <a:rPr dirty="0" sz="3500" spc="80">
                <a:latin typeface="Roboto"/>
                <a:cs typeface="Roboto"/>
              </a:rPr>
              <a:t>E</a:t>
            </a:r>
            <a:r>
              <a:rPr dirty="0" sz="3500" spc="-40">
                <a:latin typeface="Roboto"/>
                <a:cs typeface="Roboto"/>
              </a:rPr>
              <a:t>S</a:t>
            </a:r>
            <a:r>
              <a:rPr dirty="0" sz="3500" spc="-90">
                <a:latin typeface="Roboto"/>
                <a:cs typeface="Roboto"/>
              </a:rPr>
              <a:t>U</a:t>
            </a:r>
            <a:r>
              <a:rPr dirty="0" sz="3500" spc="-470">
                <a:latin typeface="Roboto"/>
                <a:cs typeface="Roboto"/>
              </a:rPr>
              <a:t>L</a:t>
            </a:r>
            <a:r>
              <a:rPr dirty="0" sz="3500" spc="-5">
                <a:latin typeface="Roboto"/>
                <a:cs typeface="Roboto"/>
              </a:rPr>
              <a:t>T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54" y="1277465"/>
            <a:ext cx="9447530" cy="1054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95"/>
              </a:spcBef>
            </a:pP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result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deploying</a:t>
            </a:r>
            <a:r>
              <a:rPr dirty="0" sz="210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a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keylogger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system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would</a:t>
            </a:r>
            <a:r>
              <a:rPr dirty="0" sz="2100" spc="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be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effective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monitoring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logging</a:t>
            </a:r>
            <a:r>
              <a:rPr dirty="0" sz="2100" spc="-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keystrokes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on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target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device(s),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as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per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speciﬁed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algorithm </a:t>
            </a:r>
            <a:r>
              <a:rPr dirty="0" sz="2100" spc="-509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deployment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45">
                <a:solidFill>
                  <a:srgbClr val="404040"/>
                </a:solidFill>
                <a:latin typeface="Roboto"/>
                <a:cs typeface="Roboto"/>
              </a:rPr>
              <a:t>strategy.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Here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are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key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outcomes:</a:t>
            </a:r>
            <a:endParaRPr sz="21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293" y="2458521"/>
            <a:ext cx="9774555" cy="3358515"/>
            <a:chOff x="384293" y="2458521"/>
            <a:chExt cx="9774555" cy="335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93" y="2458521"/>
              <a:ext cx="9774436" cy="33249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0249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051" y="608825"/>
            <a:ext cx="557530" cy="339090"/>
          </a:xfrm>
          <a:custGeom>
            <a:avLst/>
            <a:gdLst/>
            <a:ahLst/>
            <a:cxnLst/>
            <a:rect l="l" t="t" r="r" b="b"/>
            <a:pathLst>
              <a:path w="557530" h="339090">
                <a:moveTo>
                  <a:pt x="257479" y="220395"/>
                </a:moveTo>
                <a:lnTo>
                  <a:pt x="202869" y="220395"/>
                </a:lnTo>
                <a:lnTo>
                  <a:pt x="199326" y="237680"/>
                </a:lnTo>
                <a:lnTo>
                  <a:pt x="194665" y="252450"/>
                </a:lnTo>
                <a:lnTo>
                  <a:pt x="161620" y="287096"/>
                </a:lnTo>
                <a:lnTo>
                  <a:pt x="130098" y="291312"/>
                </a:lnTo>
                <a:lnTo>
                  <a:pt x="112102" y="289407"/>
                </a:lnTo>
                <a:lnTo>
                  <a:pt x="73215" y="260743"/>
                </a:lnTo>
                <a:lnTo>
                  <a:pt x="55981" y="206717"/>
                </a:lnTo>
                <a:lnTo>
                  <a:pt x="54825" y="185153"/>
                </a:lnTo>
                <a:lnTo>
                  <a:pt x="54825" y="153162"/>
                </a:lnTo>
                <a:lnTo>
                  <a:pt x="59855" y="109715"/>
                </a:lnTo>
                <a:lnTo>
                  <a:pt x="86220" y="63588"/>
                </a:lnTo>
                <a:lnTo>
                  <a:pt x="133807" y="47434"/>
                </a:lnTo>
                <a:lnTo>
                  <a:pt x="149491" y="48526"/>
                </a:lnTo>
                <a:lnTo>
                  <a:pt x="189331" y="74752"/>
                </a:lnTo>
                <a:lnTo>
                  <a:pt x="202768" y="119011"/>
                </a:lnTo>
                <a:lnTo>
                  <a:pt x="257378" y="119011"/>
                </a:lnTo>
                <a:lnTo>
                  <a:pt x="245440" y="68999"/>
                </a:lnTo>
                <a:lnTo>
                  <a:pt x="220929" y="31445"/>
                </a:lnTo>
                <a:lnTo>
                  <a:pt x="183807" y="7861"/>
                </a:lnTo>
                <a:lnTo>
                  <a:pt x="133807" y="0"/>
                </a:lnTo>
                <a:lnTo>
                  <a:pt x="104521" y="2654"/>
                </a:lnTo>
                <a:lnTo>
                  <a:pt x="55626" y="23812"/>
                </a:lnTo>
                <a:lnTo>
                  <a:pt x="20256" y="65138"/>
                </a:lnTo>
                <a:lnTo>
                  <a:pt x="2247" y="120789"/>
                </a:lnTo>
                <a:lnTo>
                  <a:pt x="0" y="153606"/>
                </a:lnTo>
                <a:lnTo>
                  <a:pt x="0" y="187540"/>
                </a:lnTo>
                <a:lnTo>
                  <a:pt x="9385" y="248843"/>
                </a:lnTo>
                <a:lnTo>
                  <a:pt x="36220" y="296976"/>
                </a:lnTo>
                <a:lnTo>
                  <a:pt x="77482" y="328142"/>
                </a:lnTo>
                <a:lnTo>
                  <a:pt x="130098" y="338531"/>
                </a:lnTo>
                <a:lnTo>
                  <a:pt x="158165" y="336537"/>
                </a:lnTo>
                <a:lnTo>
                  <a:pt x="203466" y="320662"/>
                </a:lnTo>
                <a:lnTo>
                  <a:pt x="234594" y="289407"/>
                </a:lnTo>
                <a:lnTo>
                  <a:pt x="252984" y="246227"/>
                </a:lnTo>
                <a:lnTo>
                  <a:pt x="257479" y="220395"/>
                </a:lnTo>
                <a:close/>
              </a:path>
              <a:path w="557530" h="339090">
                <a:moveTo>
                  <a:pt x="557212" y="156641"/>
                </a:moveTo>
                <a:lnTo>
                  <a:pt x="554647" y="122364"/>
                </a:lnTo>
                <a:lnTo>
                  <a:pt x="547585" y="91871"/>
                </a:lnTo>
                <a:lnTo>
                  <a:pt x="536041" y="65151"/>
                </a:lnTo>
                <a:lnTo>
                  <a:pt x="524573" y="48742"/>
                </a:lnTo>
                <a:lnTo>
                  <a:pt x="520014" y="42214"/>
                </a:lnTo>
                <a:lnTo>
                  <a:pt x="502602" y="25920"/>
                </a:lnTo>
                <a:lnTo>
                  <a:pt x="502602" y="179273"/>
                </a:lnTo>
                <a:lnTo>
                  <a:pt x="501319" y="204965"/>
                </a:lnTo>
                <a:lnTo>
                  <a:pt x="490994" y="246354"/>
                </a:lnTo>
                <a:lnTo>
                  <a:pt x="457022" y="283019"/>
                </a:lnTo>
                <a:lnTo>
                  <a:pt x="423633" y="290004"/>
                </a:lnTo>
                <a:lnTo>
                  <a:pt x="406603" y="288264"/>
                </a:lnTo>
                <a:lnTo>
                  <a:pt x="365874" y="262051"/>
                </a:lnTo>
                <a:lnTo>
                  <a:pt x="349491" y="227380"/>
                </a:lnTo>
                <a:lnTo>
                  <a:pt x="344004" y="179273"/>
                </a:lnTo>
                <a:lnTo>
                  <a:pt x="344119" y="156641"/>
                </a:lnTo>
                <a:lnTo>
                  <a:pt x="349415" y="111150"/>
                </a:lnTo>
                <a:lnTo>
                  <a:pt x="377405" y="64465"/>
                </a:lnTo>
                <a:lnTo>
                  <a:pt x="423202" y="48742"/>
                </a:lnTo>
                <a:lnTo>
                  <a:pt x="440880" y="50482"/>
                </a:lnTo>
                <a:lnTo>
                  <a:pt x="481609" y="76581"/>
                </a:lnTo>
                <a:lnTo>
                  <a:pt x="501294" y="133286"/>
                </a:lnTo>
                <a:lnTo>
                  <a:pt x="502602" y="179273"/>
                </a:lnTo>
                <a:lnTo>
                  <a:pt x="502602" y="25920"/>
                </a:lnTo>
                <a:lnTo>
                  <a:pt x="500291" y="23749"/>
                </a:lnTo>
                <a:lnTo>
                  <a:pt x="477583" y="10553"/>
                </a:lnTo>
                <a:lnTo>
                  <a:pt x="451891" y="2641"/>
                </a:lnTo>
                <a:lnTo>
                  <a:pt x="423202" y="0"/>
                </a:lnTo>
                <a:lnTo>
                  <a:pt x="394931" y="2679"/>
                </a:lnTo>
                <a:lnTo>
                  <a:pt x="346633" y="24117"/>
                </a:lnTo>
                <a:lnTo>
                  <a:pt x="310324" y="66205"/>
                </a:lnTo>
                <a:lnTo>
                  <a:pt x="291719" y="124409"/>
                </a:lnTo>
                <a:lnTo>
                  <a:pt x="289394" y="179273"/>
                </a:lnTo>
                <a:lnTo>
                  <a:pt x="291731" y="214210"/>
                </a:lnTo>
                <a:lnTo>
                  <a:pt x="310451" y="272567"/>
                </a:lnTo>
                <a:lnTo>
                  <a:pt x="346938" y="314540"/>
                </a:lnTo>
                <a:lnTo>
                  <a:pt x="395325" y="335851"/>
                </a:lnTo>
                <a:lnTo>
                  <a:pt x="423633" y="338531"/>
                </a:lnTo>
                <a:lnTo>
                  <a:pt x="452551" y="335851"/>
                </a:lnTo>
                <a:lnTo>
                  <a:pt x="501180" y="314477"/>
                </a:lnTo>
                <a:lnTo>
                  <a:pt x="536778" y="272465"/>
                </a:lnTo>
                <a:lnTo>
                  <a:pt x="554926" y="214261"/>
                </a:lnTo>
                <a:lnTo>
                  <a:pt x="557212" y="179273"/>
                </a:lnTo>
                <a:lnTo>
                  <a:pt x="557212" y="156641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8225" y="613175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8" y="329817"/>
                </a:moveTo>
                <a:lnTo>
                  <a:pt x="204504" y="329817"/>
                </a:lnTo>
                <a:lnTo>
                  <a:pt x="55042" y="100946"/>
                </a:lnTo>
                <a:lnTo>
                  <a:pt x="55042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11" y="229632"/>
                </a:lnTo>
                <a:lnTo>
                  <a:pt x="202111" y="0"/>
                </a:lnTo>
                <a:lnTo>
                  <a:pt x="256718" y="0"/>
                </a:lnTo>
                <a:lnTo>
                  <a:pt x="256718" y="329817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40586" y="608825"/>
            <a:ext cx="1047750" cy="339090"/>
          </a:xfrm>
          <a:custGeom>
            <a:avLst/>
            <a:gdLst/>
            <a:ahLst/>
            <a:cxnLst/>
            <a:rect l="l" t="t" r="r" b="b"/>
            <a:pathLst>
              <a:path w="1047750" h="339090">
                <a:moveTo>
                  <a:pt x="257479" y="220395"/>
                </a:moveTo>
                <a:lnTo>
                  <a:pt x="202869" y="220395"/>
                </a:lnTo>
                <a:lnTo>
                  <a:pt x="199326" y="237680"/>
                </a:lnTo>
                <a:lnTo>
                  <a:pt x="194665" y="252450"/>
                </a:lnTo>
                <a:lnTo>
                  <a:pt x="161620" y="287096"/>
                </a:lnTo>
                <a:lnTo>
                  <a:pt x="130098" y="291312"/>
                </a:lnTo>
                <a:lnTo>
                  <a:pt x="112102" y="289407"/>
                </a:lnTo>
                <a:lnTo>
                  <a:pt x="73215" y="260743"/>
                </a:lnTo>
                <a:lnTo>
                  <a:pt x="55981" y="206717"/>
                </a:lnTo>
                <a:lnTo>
                  <a:pt x="54825" y="185153"/>
                </a:lnTo>
                <a:lnTo>
                  <a:pt x="54825" y="153162"/>
                </a:lnTo>
                <a:lnTo>
                  <a:pt x="59855" y="109715"/>
                </a:lnTo>
                <a:lnTo>
                  <a:pt x="86220" y="63588"/>
                </a:lnTo>
                <a:lnTo>
                  <a:pt x="133794" y="47434"/>
                </a:lnTo>
                <a:lnTo>
                  <a:pt x="149479" y="48526"/>
                </a:lnTo>
                <a:lnTo>
                  <a:pt x="189318" y="74752"/>
                </a:lnTo>
                <a:lnTo>
                  <a:pt x="202768" y="119011"/>
                </a:lnTo>
                <a:lnTo>
                  <a:pt x="257378" y="119011"/>
                </a:lnTo>
                <a:lnTo>
                  <a:pt x="245440" y="68999"/>
                </a:lnTo>
                <a:lnTo>
                  <a:pt x="220929" y="31445"/>
                </a:lnTo>
                <a:lnTo>
                  <a:pt x="183807" y="7861"/>
                </a:lnTo>
                <a:lnTo>
                  <a:pt x="133794" y="0"/>
                </a:lnTo>
                <a:lnTo>
                  <a:pt x="104521" y="2654"/>
                </a:lnTo>
                <a:lnTo>
                  <a:pt x="55626" y="23812"/>
                </a:lnTo>
                <a:lnTo>
                  <a:pt x="20256" y="65138"/>
                </a:lnTo>
                <a:lnTo>
                  <a:pt x="2247" y="120789"/>
                </a:lnTo>
                <a:lnTo>
                  <a:pt x="0" y="153606"/>
                </a:lnTo>
                <a:lnTo>
                  <a:pt x="0" y="187540"/>
                </a:lnTo>
                <a:lnTo>
                  <a:pt x="9385" y="248843"/>
                </a:lnTo>
                <a:lnTo>
                  <a:pt x="36220" y="296976"/>
                </a:lnTo>
                <a:lnTo>
                  <a:pt x="77482" y="328142"/>
                </a:lnTo>
                <a:lnTo>
                  <a:pt x="130098" y="338531"/>
                </a:lnTo>
                <a:lnTo>
                  <a:pt x="158165" y="336537"/>
                </a:lnTo>
                <a:lnTo>
                  <a:pt x="203466" y="320662"/>
                </a:lnTo>
                <a:lnTo>
                  <a:pt x="234594" y="289407"/>
                </a:lnTo>
                <a:lnTo>
                  <a:pt x="252984" y="246227"/>
                </a:lnTo>
                <a:lnTo>
                  <a:pt x="257479" y="220395"/>
                </a:lnTo>
                <a:close/>
              </a:path>
              <a:path w="1047750" h="339090">
                <a:moveTo>
                  <a:pt x="505434" y="286816"/>
                </a:moveTo>
                <a:lnTo>
                  <a:pt x="355320" y="286816"/>
                </a:lnTo>
                <a:lnTo>
                  <a:pt x="355320" y="4876"/>
                </a:lnTo>
                <a:lnTo>
                  <a:pt x="300278" y="4876"/>
                </a:lnTo>
                <a:lnTo>
                  <a:pt x="300278" y="286816"/>
                </a:lnTo>
                <a:lnTo>
                  <a:pt x="300278" y="333806"/>
                </a:lnTo>
                <a:lnTo>
                  <a:pt x="505434" y="333806"/>
                </a:lnTo>
                <a:lnTo>
                  <a:pt x="505434" y="286816"/>
                </a:lnTo>
                <a:close/>
              </a:path>
              <a:path w="1047750" h="339090">
                <a:moveTo>
                  <a:pt x="769632" y="4356"/>
                </a:moveTo>
                <a:lnTo>
                  <a:pt x="714806" y="4356"/>
                </a:lnTo>
                <a:lnTo>
                  <a:pt x="714806" y="225183"/>
                </a:lnTo>
                <a:lnTo>
                  <a:pt x="713676" y="241173"/>
                </a:lnTo>
                <a:lnTo>
                  <a:pt x="696747" y="275437"/>
                </a:lnTo>
                <a:lnTo>
                  <a:pt x="648233" y="291312"/>
                </a:lnTo>
                <a:lnTo>
                  <a:pt x="633920" y="290322"/>
                </a:lnTo>
                <a:lnTo>
                  <a:pt x="592035" y="266293"/>
                </a:lnTo>
                <a:lnTo>
                  <a:pt x="581888" y="225183"/>
                </a:lnTo>
                <a:lnTo>
                  <a:pt x="581888" y="4356"/>
                </a:lnTo>
                <a:lnTo>
                  <a:pt x="527278" y="4356"/>
                </a:lnTo>
                <a:lnTo>
                  <a:pt x="527278" y="225183"/>
                </a:lnTo>
                <a:lnTo>
                  <a:pt x="529463" y="251752"/>
                </a:lnTo>
                <a:lnTo>
                  <a:pt x="546976" y="294284"/>
                </a:lnTo>
                <a:lnTo>
                  <a:pt x="580847" y="322618"/>
                </a:lnTo>
                <a:lnTo>
                  <a:pt x="623811" y="336753"/>
                </a:lnTo>
                <a:lnTo>
                  <a:pt x="648233" y="338531"/>
                </a:lnTo>
                <a:lnTo>
                  <a:pt x="671690" y="336753"/>
                </a:lnTo>
                <a:lnTo>
                  <a:pt x="714121" y="322618"/>
                </a:lnTo>
                <a:lnTo>
                  <a:pt x="749071" y="294284"/>
                </a:lnTo>
                <a:lnTo>
                  <a:pt x="767346" y="251752"/>
                </a:lnTo>
                <a:lnTo>
                  <a:pt x="769632" y="225183"/>
                </a:lnTo>
                <a:lnTo>
                  <a:pt x="769632" y="4356"/>
                </a:lnTo>
                <a:close/>
              </a:path>
              <a:path w="1047750" h="339090">
                <a:moveTo>
                  <a:pt x="1047280" y="247154"/>
                </a:moveTo>
                <a:lnTo>
                  <a:pt x="1032167" y="196138"/>
                </a:lnTo>
                <a:lnTo>
                  <a:pt x="986116" y="160921"/>
                </a:lnTo>
                <a:lnTo>
                  <a:pt x="919695" y="137591"/>
                </a:lnTo>
                <a:lnTo>
                  <a:pt x="905167" y="132092"/>
                </a:lnTo>
                <a:lnTo>
                  <a:pt x="872909" y="107619"/>
                </a:lnTo>
                <a:lnTo>
                  <a:pt x="869099" y="92252"/>
                </a:lnTo>
                <a:lnTo>
                  <a:pt x="869975" y="83070"/>
                </a:lnTo>
                <a:lnTo>
                  <a:pt x="901496" y="50647"/>
                </a:lnTo>
                <a:lnTo>
                  <a:pt x="928281" y="47434"/>
                </a:lnTo>
                <a:lnTo>
                  <a:pt x="943559" y="48399"/>
                </a:lnTo>
                <a:lnTo>
                  <a:pt x="982954" y="71640"/>
                </a:lnTo>
                <a:lnTo>
                  <a:pt x="991590" y="108788"/>
                </a:lnTo>
                <a:lnTo>
                  <a:pt x="1046416" y="108788"/>
                </a:lnTo>
                <a:lnTo>
                  <a:pt x="1038656" y="66306"/>
                </a:lnTo>
                <a:lnTo>
                  <a:pt x="1015415" y="31330"/>
                </a:lnTo>
                <a:lnTo>
                  <a:pt x="978179" y="7835"/>
                </a:lnTo>
                <a:lnTo>
                  <a:pt x="928281" y="0"/>
                </a:lnTo>
                <a:lnTo>
                  <a:pt x="903935" y="1651"/>
                </a:lnTo>
                <a:lnTo>
                  <a:pt x="862596" y="14808"/>
                </a:lnTo>
                <a:lnTo>
                  <a:pt x="831799" y="40347"/>
                </a:lnTo>
                <a:lnTo>
                  <a:pt x="814057" y="92684"/>
                </a:lnTo>
                <a:lnTo>
                  <a:pt x="815873" y="111480"/>
                </a:lnTo>
                <a:lnTo>
                  <a:pt x="843102" y="155232"/>
                </a:lnTo>
                <a:lnTo>
                  <a:pt x="876604" y="175742"/>
                </a:lnTo>
                <a:lnTo>
                  <a:pt x="919035" y="191782"/>
                </a:lnTo>
                <a:lnTo>
                  <a:pt x="940358" y="198551"/>
                </a:lnTo>
                <a:lnTo>
                  <a:pt x="957453" y="205054"/>
                </a:lnTo>
                <a:lnTo>
                  <a:pt x="988758" y="230593"/>
                </a:lnTo>
                <a:lnTo>
                  <a:pt x="992022" y="247586"/>
                </a:lnTo>
                <a:lnTo>
                  <a:pt x="991044" y="256997"/>
                </a:lnTo>
                <a:lnTo>
                  <a:pt x="957135" y="288328"/>
                </a:lnTo>
                <a:lnTo>
                  <a:pt x="930236" y="291312"/>
                </a:lnTo>
                <a:lnTo>
                  <a:pt x="916381" y="290487"/>
                </a:lnTo>
                <a:lnTo>
                  <a:pt x="880198" y="278041"/>
                </a:lnTo>
                <a:lnTo>
                  <a:pt x="858875" y="229311"/>
                </a:lnTo>
                <a:lnTo>
                  <a:pt x="804049" y="229311"/>
                </a:lnTo>
                <a:lnTo>
                  <a:pt x="814755" y="280162"/>
                </a:lnTo>
                <a:lnTo>
                  <a:pt x="844575" y="312801"/>
                </a:lnTo>
                <a:lnTo>
                  <a:pt x="885507" y="332105"/>
                </a:lnTo>
                <a:lnTo>
                  <a:pt x="930236" y="338531"/>
                </a:lnTo>
                <a:lnTo>
                  <a:pt x="955103" y="336981"/>
                </a:lnTo>
                <a:lnTo>
                  <a:pt x="997419" y="324637"/>
                </a:lnTo>
                <a:lnTo>
                  <a:pt x="1029042" y="300405"/>
                </a:lnTo>
                <a:lnTo>
                  <a:pt x="1045260" y="267068"/>
                </a:lnTo>
                <a:lnTo>
                  <a:pt x="1047280" y="247154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4170" y="613175"/>
            <a:ext cx="55244" cy="330200"/>
          </a:xfrm>
          <a:custGeom>
            <a:avLst/>
            <a:gdLst/>
            <a:ahLst/>
            <a:cxnLst/>
            <a:rect l="l" t="t" r="r" b="b"/>
            <a:pathLst>
              <a:path w="55244" h="330200">
                <a:moveTo>
                  <a:pt x="55042" y="329817"/>
                </a:moveTo>
                <a:lnTo>
                  <a:pt x="0" y="329817"/>
                </a:lnTo>
                <a:lnTo>
                  <a:pt x="0" y="0"/>
                </a:lnTo>
                <a:lnTo>
                  <a:pt x="55042" y="0"/>
                </a:lnTo>
                <a:lnTo>
                  <a:pt x="55042" y="329817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2775" y="608824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69" h="339090">
                <a:moveTo>
                  <a:pt x="134233" y="338519"/>
                </a:moveTo>
                <a:lnTo>
                  <a:pt x="80341" y="327832"/>
                </a:lnTo>
                <a:lnTo>
                  <a:pt x="37419" y="295878"/>
                </a:lnTo>
                <a:lnTo>
                  <a:pt x="9355" y="245350"/>
                </a:lnTo>
                <a:lnTo>
                  <a:pt x="0" y="179267"/>
                </a:lnTo>
                <a:lnTo>
                  <a:pt x="29" y="158817"/>
                </a:lnTo>
                <a:lnTo>
                  <a:pt x="9300" y="93386"/>
                </a:lnTo>
                <a:lnTo>
                  <a:pt x="37202" y="42858"/>
                </a:lnTo>
                <a:lnTo>
                  <a:pt x="80006" y="10714"/>
                </a:lnTo>
                <a:lnTo>
                  <a:pt x="133798" y="0"/>
                </a:lnTo>
                <a:lnTo>
                  <a:pt x="162488" y="2637"/>
                </a:lnTo>
                <a:lnTo>
                  <a:pt x="188187" y="10551"/>
                </a:lnTo>
                <a:lnTo>
                  <a:pt x="210895" y="23740"/>
                </a:lnTo>
                <a:lnTo>
                  <a:pt x="230611" y="42206"/>
                </a:lnTo>
                <a:lnTo>
                  <a:pt x="235172" y="48732"/>
                </a:lnTo>
                <a:lnTo>
                  <a:pt x="133798" y="48732"/>
                </a:lnTo>
                <a:lnTo>
                  <a:pt x="116780" y="50480"/>
                </a:lnTo>
                <a:lnTo>
                  <a:pt x="76253" y="76689"/>
                </a:lnTo>
                <a:lnTo>
                  <a:pt x="55959" y="133328"/>
                </a:lnTo>
                <a:lnTo>
                  <a:pt x="54607" y="179267"/>
                </a:lnTo>
                <a:lnTo>
                  <a:pt x="55981" y="205000"/>
                </a:lnTo>
                <a:lnTo>
                  <a:pt x="66930" y="246390"/>
                </a:lnTo>
                <a:lnTo>
                  <a:pt x="101898" y="283015"/>
                </a:lnTo>
                <a:lnTo>
                  <a:pt x="134233" y="290004"/>
                </a:lnTo>
                <a:lnTo>
                  <a:pt x="235412" y="290004"/>
                </a:lnTo>
                <a:lnTo>
                  <a:pt x="231481" y="295769"/>
                </a:lnTo>
                <a:lnTo>
                  <a:pt x="211778" y="314472"/>
                </a:lnTo>
                <a:lnTo>
                  <a:pt x="189003" y="327832"/>
                </a:lnTo>
                <a:lnTo>
                  <a:pt x="163154" y="335848"/>
                </a:lnTo>
                <a:lnTo>
                  <a:pt x="134233" y="338519"/>
                </a:lnTo>
                <a:close/>
              </a:path>
              <a:path w="267969" h="339090">
                <a:moveTo>
                  <a:pt x="235412" y="290004"/>
                </a:moveTo>
                <a:lnTo>
                  <a:pt x="134233" y="290004"/>
                </a:lnTo>
                <a:lnTo>
                  <a:pt x="151991" y="288257"/>
                </a:lnTo>
                <a:lnTo>
                  <a:pt x="167628" y="283015"/>
                </a:lnTo>
                <a:lnTo>
                  <a:pt x="201594" y="246350"/>
                </a:lnTo>
                <a:lnTo>
                  <a:pt x="211916" y="204959"/>
                </a:lnTo>
                <a:lnTo>
                  <a:pt x="213206" y="179267"/>
                </a:lnTo>
                <a:lnTo>
                  <a:pt x="213094" y="156641"/>
                </a:lnTo>
                <a:lnTo>
                  <a:pt x="207958" y="111063"/>
                </a:lnTo>
                <a:lnTo>
                  <a:pt x="180688" y="64397"/>
                </a:lnTo>
                <a:lnTo>
                  <a:pt x="133798" y="48732"/>
                </a:lnTo>
                <a:lnTo>
                  <a:pt x="235172" y="48732"/>
                </a:lnTo>
                <a:lnTo>
                  <a:pt x="246642" y="65144"/>
                </a:lnTo>
                <a:lnTo>
                  <a:pt x="258186" y="91863"/>
                </a:lnTo>
                <a:lnTo>
                  <a:pt x="265243" y="122362"/>
                </a:lnTo>
                <a:lnTo>
                  <a:pt x="267813" y="156641"/>
                </a:lnTo>
                <a:lnTo>
                  <a:pt x="267813" y="179267"/>
                </a:lnTo>
                <a:lnTo>
                  <a:pt x="265532" y="214253"/>
                </a:lnTo>
                <a:lnTo>
                  <a:pt x="258730" y="245269"/>
                </a:lnTo>
                <a:lnTo>
                  <a:pt x="247376" y="272457"/>
                </a:lnTo>
                <a:lnTo>
                  <a:pt x="235412" y="290004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65544" y="613175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8" y="329817"/>
                </a:moveTo>
                <a:lnTo>
                  <a:pt x="204504" y="329817"/>
                </a:lnTo>
                <a:lnTo>
                  <a:pt x="55042" y="100946"/>
                </a:lnTo>
                <a:lnTo>
                  <a:pt x="55042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11" y="229632"/>
                </a:lnTo>
                <a:lnTo>
                  <a:pt x="202111" y="0"/>
                </a:lnTo>
                <a:lnTo>
                  <a:pt x="256718" y="0"/>
                </a:lnTo>
                <a:lnTo>
                  <a:pt x="256718" y="329817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278257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CONCLUSION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7254" y="2138507"/>
            <a:ext cx="9493250" cy="2084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035" marR="5080" indent="-267335">
              <a:lnSpc>
                <a:spcPct val="107200"/>
              </a:lnSpc>
              <a:spcBef>
                <a:spcPts val="95"/>
              </a:spcBef>
              <a:tabLst>
                <a:tab pos="279400" algn="l"/>
              </a:tabLst>
            </a:pPr>
            <a:r>
              <a:rPr dirty="0" baseline="2923" sz="2850" spc="577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2923" sz="2850" spc="577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Implementing</a:t>
            </a:r>
            <a:r>
              <a:rPr dirty="0" sz="2100" spc="-4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keylogger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prevention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and</a:t>
            </a:r>
            <a:r>
              <a:rPr dirty="0" sz="2100" spc="4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security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measures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is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crucial</a:t>
            </a:r>
            <a:r>
              <a:rPr dirty="0" sz="2100" spc="1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0E0E0E"/>
                </a:solidFill>
                <a:latin typeface="Roboto"/>
                <a:cs typeface="Roboto"/>
              </a:rPr>
              <a:t>for </a:t>
            </a:r>
            <a:r>
              <a:rPr dirty="0" sz="2100" spc="1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organizations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to</a:t>
            </a:r>
            <a:r>
              <a:rPr dirty="0" sz="2100" spc="4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safeguard</a:t>
            </a:r>
            <a:r>
              <a:rPr dirty="0" sz="2100" spc="6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their</a:t>
            </a:r>
            <a:r>
              <a:rPr dirty="0" sz="2100" spc="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systems,</a:t>
            </a:r>
            <a:r>
              <a:rPr dirty="0" sz="2100" spc="3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data,</a:t>
            </a:r>
            <a:r>
              <a:rPr dirty="0" sz="2100" spc="4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and</a:t>
            </a:r>
            <a:r>
              <a:rPr dirty="0" sz="2100" spc="5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reputation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 from</a:t>
            </a:r>
            <a:r>
              <a:rPr dirty="0" sz="2100" spc="1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malicious </a:t>
            </a:r>
            <a:r>
              <a:rPr dirty="0" sz="2100" spc="-50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attacks.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45">
                <a:solidFill>
                  <a:srgbClr val="0E0E0E"/>
                </a:solidFill>
                <a:latin typeface="Roboto"/>
                <a:cs typeface="Roboto"/>
              </a:rPr>
              <a:t>By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following</a:t>
            </a:r>
            <a:r>
              <a:rPr dirty="0" sz="2100" spc="-4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a</a:t>
            </a:r>
            <a:r>
              <a:rPr dirty="0" sz="210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systematic</a:t>
            </a:r>
            <a:r>
              <a:rPr dirty="0" sz="2100" spc="4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approach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that</a:t>
            </a:r>
            <a:r>
              <a:rPr dirty="0" sz="2100" spc="1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includes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thorough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risk 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assessment,</a:t>
            </a:r>
            <a:r>
              <a:rPr dirty="0" sz="2100" spc="3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deployment</a:t>
            </a:r>
            <a:r>
              <a:rPr dirty="0" sz="2100" spc="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35">
                <a:solidFill>
                  <a:srgbClr val="0E0E0E"/>
                </a:solidFill>
                <a:latin typeface="Roboto"/>
                <a:cs typeface="Roboto"/>
              </a:rPr>
              <a:t>of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 appropriate</a:t>
            </a:r>
            <a:r>
              <a:rPr dirty="0" sz="2100" spc="3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security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solutions,</a:t>
            </a:r>
            <a:r>
              <a:rPr dirty="0" sz="2100" spc="3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user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 education, </a:t>
            </a:r>
            <a:r>
              <a:rPr dirty="0" sz="210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continuous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monitoring,</a:t>
            </a:r>
            <a:r>
              <a:rPr dirty="0" sz="2100" spc="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and</a:t>
            </a:r>
            <a:r>
              <a:rPr dirty="0" sz="2100" spc="5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eﬃcient</a:t>
            </a:r>
            <a:r>
              <a:rPr dirty="0" sz="2100" spc="1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incident</a:t>
            </a:r>
            <a:r>
              <a:rPr dirty="0" sz="2100" spc="2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0E0E0E"/>
                </a:solidFill>
                <a:latin typeface="Roboto"/>
                <a:cs typeface="Roboto"/>
              </a:rPr>
              <a:t>response</a:t>
            </a:r>
            <a:r>
              <a:rPr dirty="0" sz="2100" spc="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procedures, 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organizations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0E0E0E"/>
                </a:solidFill>
                <a:latin typeface="Roboto"/>
                <a:cs typeface="Roboto"/>
              </a:rPr>
              <a:t>can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signiﬁcantly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enhance</a:t>
            </a:r>
            <a:r>
              <a:rPr dirty="0" sz="2100" spc="2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0E0E0E"/>
                </a:solidFill>
                <a:latin typeface="Roboto"/>
                <a:cs typeface="Roboto"/>
              </a:rPr>
              <a:t>their</a:t>
            </a:r>
            <a:r>
              <a:rPr dirty="0" sz="2100" spc="-1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0E0E0E"/>
                </a:solidFill>
                <a:latin typeface="Roboto"/>
                <a:cs typeface="Roboto"/>
              </a:rPr>
              <a:t>security</a:t>
            </a:r>
            <a:r>
              <a:rPr dirty="0" sz="2100" spc="-3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0E0E0E"/>
                </a:solidFill>
                <a:latin typeface="Roboto"/>
                <a:cs typeface="Roboto"/>
              </a:rPr>
              <a:t>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254" y="1664879"/>
            <a:ext cx="9491345" cy="34563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035" marR="5080" indent="-267335">
              <a:lnSpc>
                <a:spcPct val="107200"/>
              </a:lnSpc>
              <a:spcBef>
                <a:spcPts val="95"/>
              </a:spcBef>
              <a:tabLst>
                <a:tab pos="279400" algn="l"/>
              </a:tabLst>
            </a:pPr>
            <a:r>
              <a:rPr dirty="0" baseline="2923" sz="2850" spc="577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dirty="0" baseline="2923" sz="2850" spc="577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future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scope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keyloggers,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as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with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5">
                <a:solidFill>
                  <a:srgbClr val="404040"/>
                </a:solidFill>
                <a:latin typeface="Roboto"/>
                <a:cs typeface="Roboto"/>
              </a:rPr>
              <a:t>many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other technologies,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will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likely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 involve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advancements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 in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both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 legitimate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and</a:t>
            </a:r>
            <a:r>
              <a:rPr dirty="0" sz="2100" spc="5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malicious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 applications.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Here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are </a:t>
            </a:r>
            <a:r>
              <a:rPr dirty="0" sz="2100" spc="-50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a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few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potential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future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trends:Increased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Sophistication: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Malicious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actors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may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10">
                <a:solidFill>
                  <a:srgbClr val="404040"/>
                </a:solidFill>
                <a:latin typeface="Roboto"/>
                <a:cs typeface="Roboto"/>
              </a:rPr>
              <a:t>develop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more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sophisticated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keyloggers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capable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evading </a:t>
            </a:r>
            <a:r>
              <a:rPr dirty="0" sz="2100" spc="10">
                <a:solidFill>
                  <a:srgbClr val="404040"/>
                </a:solidFill>
                <a:latin typeface="Roboto"/>
                <a:cs typeface="Roboto"/>
              </a:rPr>
              <a:t>detection </a:t>
            </a:r>
            <a:r>
              <a:rPr dirty="0" sz="2100" spc="-65">
                <a:solidFill>
                  <a:srgbClr val="404040"/>
                </a:solidFill>
                <a:latin typeface="Roboto"/>
                <a:cs typeface="Roboto"/>
              </a:rPr>
              <a:t>by </a:t>
            </a:r>
            <a:r>
              <a:rPr dirty="0" sz="2100" spc="-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traditional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antivirus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and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security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software.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This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could</a:t>
            </a:r>
            <a:r>
              <a:rPr dirty="0" sz="2100" spc="5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involve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the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use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 </a:t>
            </a:r>
            <a:r>
              <a:rPr dirty="0" sz="2100" spc="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encryption,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polymorphism,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or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other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obfuscation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techniques.Targeted</a:t>
            </a:r>
            <a:r>
              <a:rPr dirty="0" sz="2100" spc="6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Attacks: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Keyloggers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may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be</a:t>
            </a:r>
            <a:r>
              <a:rPr dirty="0" sz="2100" spc="2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increasingly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used</a:t>
            </a:r>
            <a:r>
              <a:rPr dirty="0" sz="210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in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targeted</a:t>
            </a:r>
            <a:r>
              <a:rPr dirty="0" sz="2100" spc="4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attacks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5">
                <a:solidFill>
                  <a:srgbClr val="404040"/>
                </a:solidFill>
                <a:latin typeface="Roboto"/>
                <a:cs typeface="Roboto"/>
              </a:rPr>
              <a:t>against</a:t>
            </a:r>
            <a:r>
              <a:rPr dirty="0" sz="2100" spc="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speciﬁc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individuals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or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organizations.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Attackers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may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employ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social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engineering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tactics </a:t>
            </a:r>
            <a:r>
              <a:rPr dirty="0" sz="2100" spc="-509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to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trick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users into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installing</a:t>
            </a:r>
            <a:r>
              <a:rPr dirty="0" sz="2100" spc="-4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keyloggers </a:t>
            </a:r>
            <a:r>
              <a:rPr dirty="0" sz="2100" spc="5">
                <a:solidFill>
                  <a:srgbClr val="404040"/>
                </a:solidFill>
                <a:latin typeface="Roboto"/>
                <a:cs typeface="Roboto"/>
              </a:rPr>
              <a:t>or</a:t>
            </a:r>
            <a:r>
              <a:rPr dirty="0" sz="2100" spc="-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use</a:t>
            </a:r>
            <a:r>
              <a:rPr dirty="0" sz="2100" spc="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them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Roboto"/>
                <a:cs typeface="Roboto"/>
              </a:rPr>
              <a:t>as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part</a:t>
            </a:r>
            <a:r>
              <a:rPr dirty="0" sz="2100" spc="2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35">
                <a:solidFill>
                  <a:srgbClr val="404040"/>
                </a:solidFill>
                <a:latin typeface="Roboto"/>
                <a:cs typeface="Roboto"/>
              </a:rPr>
              <a:t>of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5">
                <a:solidFill>
                  <a:srgbClr val="404040"/>
                </a:solidFill>
                <a:latin typeface="Roboto"/>
                <a:cs typeface="Roboto"/>
              </a:rPr>
              <a:t>advanced </a:t>
            </a:r>
            <a:r>
              <a:rPr dirty="0" sz="210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persistent</a:t>
            </a:r>
            <a:r>
              <a:rPr dirty="0" sz="2100" spc="1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404040"/>
                </a:solidFill>
                <a:latin typeface="Roboto"/>
                <a:cs typeface="Roboto"/>
              </a:rPr>
              <a:t>threats</a:t>
            </a:r>
            <a:r>
              <a:rPr dirty="0" sz="2100" spc="-3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Roboto"/>
                <a:cs typeface="Roboto"/>
              </a:rPr>
              <a:t>(APTs).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949" y="776934"/>
            <a:ext cx="993140" cy="317500"/>
          </a:xfrm>
          <a:custGeom>
            <a:avLst/>
            <a:gdLst/>
            <a:ahLst/>
            <a:cxnLst/>
            <a:rect l="l" t="t" r="r" b="b"/>
            <a:pathLst>
              <a:path w="993140" h="317500">
                <a:moveTo>
                  <a:pt x="198831" y="482"/>
                </a:moveTo>
                <a:lnTo>
                  <a:pt x="0" y="482"/>
                </a:lnTo>
                <a:lnTo>
                  <a:pt x="0" y="44932"/>
                </a:lnTo>
                <a:lnTo>
                  <a:pt x="0" y="135102"/>
                </a:lnTo>
                <a:lnTo>
                  <a:pt x="0" y="180822"/>
                </a:lnTo>
                <a:lnTo>
                  <a:pt x="0" y="312902"/>
                </a:lnTo>
                <a:lnTo>
                  <a:pt x="52285" y="312902"/>
                </a:lnTo>
                <a:lnTo>
                  <a:pt x="52285" y="180822"/>
                </a:lnTo>
                <a:lnTo>
                  <a:pt x="178371" y="180822"/>
                </a:lnTo>
                <a:lnTo>
                  <a:pt x="178371" y="135102"/>
                </a:lnTo>
                <a:lnTo>
                  <a:pt x="52285" y="135102"/>
                </a:lnTo>
                <a:lnTo>
                  <a:pt x="52285" y="44932"/>
                </a:lnTo>
                <a:lnTo>
                  <a:pt x="198831" y="44932"/>
                </a:lnTo>
                <a:lnTo>
                  <a:pt x="198831" y="482"/>
                </a:lnTo>
                <a:close/>
              </a:path>
              <a:path w="993140" h="317500">
                <a:moveTo>
                  <a:pt x="458165" y="0"/>
                </a:moveTo>
                <a:lnTo>
                  <a:pt x="406082" y="0"/>
                </a:lnTo>
                <a:lnTo>
                  <a:pt x="406082" y="209778"/>
                </a:lnTo>
                <a:lnTo>
                  <a:pt x="405015" y="224967"/>
                </a:lnTo>
                <a:lnTo>
                  <a:pt x="379653" y="264121"/>
                </a:lnTo>
                <a:lnTo>
                  <a:pt x="342836" y="272618"/>
                </a:lnTo>
                <a:lnTo>
                  <a:pt x="329234" y="271665"/>
                </a:lnTo>
                <a:lnTo>
                  <a:pt x="289445" y="248843"/>
                </a:lnTo>
                <a:lnTo>
                  <a:pt x="279806" y="209778"/>
                </a:lnTo>
                <a:lnTo>
                  <a:pt x="279806" y="0"/>
                </a:lnTo>
                <a:lnTo>
                  <a:pt x="227926" y="0"/>
                </a:lnTo>
                <a:lnTo>
                  <a:pt x="227926" y="209778"/>
                </a:lnTo>
                <a:lnTo>
                  <a:pt x="230009" y="235026"/>
                </a:lnTo>
                <a:lnTo>
                  <a:pt x="246646" y="275424"/>
                </a:lnTo>
                <a:lnTo>
                  <a:pt x="278815" y="302348"/>
                </a:lnTo>
                <a:lnTo>
                  <a:pt x="319633" y="315785"/>
                </a:lnTo>
                <a:lnTo>
                  <a:pt x="342836" y="317461"/>
                </a:lnTo>
                <a:lnTo>
                  <a:pt x="365125" y="315785"/>
                </a:lnTo>
                <a:lnTo>
                  <a:pt x="405422" y="302348"/>
                </a:lnTo>
                <a:lnTo>
                  <a:pt x="438632" y="275424"/>
                </a:lnTo>
                <a:lnTo>
                  <a:pt x="455993" y="235026"/>
                </a:lnTo>
                <a:lnTo>
                  <a:pt x="458165" y="209778"/>
                </a:lnTo>
                <a:lnTo>
                  <a:pt x="458165" y="0"/>
                </a:lnTo>
                <a:close/>
              </a:path>
              <a:path w="993140" h="317500">
                <a:moveTo>
                  <a:pt x="732713" y="482"/>
                </a:moveTo>
                <a:lnTo>
                  <a:pt x="487794" y="482"/>
                </a:lnTo>
                <a:lnTo>
                  <a:pt x="487794" y="44932"/>
                </a:lnTo>
                <a:lnTo>
                  <a:pt x="584314" y="44932"/>
                </a:lnTo>
                <a:lnTo>
                  <a:pt x="584314" y="312902"/>
                </a:lnTo>
                <a:lnTo>
                  <a:pt x="635990" y="312902"/>
                </a:lnTo>
                <a:lnTo>
                  <a:pt x="635990" y="44932"/>
                </a:lnTo>
                <a:lnTo>
                  <a:pt x="732713" y="44932"/>
                </a:lnTo>
                <a:lnTo>
                  <a:pt x="732713" y="482"/>
                </a:lnTo>
                <a:close/>
              </a:path>
              <a:path w="993140" h="317500">
                <a:moveTo>
                  <a:pt x="992835" y="0"/>
                </a:moveTo>
                <a:lnTo>
                  <a:pt x="940752" y="0"/>
                </a:lnTo>
                <a:lnTo>
                  <a:pt x="940752" y="209778"/>
                </a:lnTo>
                <a:lnTo>
                  <a:pt x="939685" y="224967"/>
                </a:lnTo>
                <a:lnTo>
                  <a:pt x="914323" y="264121"/>
                </a:lnTo>
                <a:lnTo>
                  <a:pt x="877506" y="272618"/>
                </a:lnTo>
                <a:lnTo>
                  <a:pt x="863904" y="271665"/>
                </a:lnTo>
                <a:lnTo>
                  <a:pt x="824115" y="248843"/>
                </a:lnTo>
                <a:lnTo>
                  <a:pt x="814476" y="209778"/>
                </a:lnTo>
                <a:lnTo>
                  <a:pt x="814476" y="0"/>
                </a:lnTo>
                <a:lnTo>
                  <a:pt x="762596" y="0"/>
                </a:lnTo>
                <a:lnTo>
                  <a:pt x="762596" y="209778"/>
                </a:lnTo>
                <a:lnTo>
                  <a:pt x="764679" y="235026"/>
                </a:lnTo>
                <a:lnTo>
                  <a:pt x="781316" y="275424"/>
                </a:lnTo>
                <a:lnTo>
                  <a:pt x="813485" y="302348"/>
                </a:lnTo>
                <a:lnTo>
                  <a:pt x="854303" y="315785"/>
                </a:lnTo>
                <a:lnTo>
                  <a:pt x="877506" y="317461"/>
                </a:lnTo>
                <a:lnTo>
                  <a:pt x="899795" y="315785"/>
                </a:lnTo>
                <a:lnTo>
                  <a:pt x="940092" y="302348"/>
                </a:lnTo>
                <a:lnTo>
                  <a:pt x="973302" y="275424"/>
                </a:lnTo>
                <a:lnTo>
                  <a:pt x="990663" y="235026"/>
                </a:lnTo>
                <a:lnTo>
                  <a:pt x="992835" y="209778"/>
                </a:lnTo>
                <a:lnTo>
                  <a:pt x="992835" y="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2013" y="776934"/>
            <a:ext cx="460375" cy="313690"/>
          </a:xfrm>
          <a:custGeom>
            <a:avLst/>
            <a:gdLst/>
            <a:ahLst/>
            <a:cxnLst/>
            <a:rect l="l" t="t" r="r" b="b"/>
            <a:pathLst>
              <a:path w="460375" h="313690">
                <a:moveTo>
                  <a:pt x="230860" y="303098"/>
                </a:moveTo>
                <a:lnTo>
                  <a:pt x="169087" y="191389"/>
                </a:lnTo>
                <a:lnTo>
                  <a:pt x="162864" y="180124"/>
                </a:lnTo>
                <a:lnTo>
                  <a:pt x="173469" y="175056"/>
                </a:lnTo>
                <a:lnTo>
                  <a:pt x="183375" y="168211"/>
                </a:lnTo>
                <a:lnTo>
                  <a:pt x="208241" y="137439"/>
                </a:lnTo>
                <a:lnTo>
                  <a:pt x="217424" y="96520"/>
                </a:lnTo>
                <a:lnTo>
                  <a:pt x="215595" y="74447"/>
                </a:lnTo>
                <a:lnTo>
                  <a:pt x="200914" y="38582"/>
                </a:lnTo>
                <a:lnTo>
                  <a:pt x="165341" y="11290"/>
                </a:lnTo>
                <a:lnTo>
                  <a:pt x="165341" y="96520"/>
                </a:lnTo>
                <a:lnTo>
                  <a:pt x="164439" y="106527"/>
                </a:lnTo>
                <a:lnTo>
                  <a:pt x="142748" y="138341"/>
                </a:lnTo>
                <a:lnTo>
                  <a:pt x="107061" y="146545"/>
                </a:lnTo>
                <a:lnTo>
                  <a:pt x="52285" y="146545"/>
                </a:lnTo>
                <a:lnTo>
                  <a:pt x="52285" y="45059"/>
                </a:lnTo>
                <a:lnTo>
                  <a:pt x="105816" y="45059"/>
                </a:lnTo>
                <a:lnTo>
                  <a:pt x="143484" y="52959"/>
                </a:lnTo>
                <a:lnTo>
                  <a:pt x="164477" y="85382"/>
                </a:lnTo>
                <a:lnTo>
                  <a:pt x="165341" y="96520"/>
                </a:lnTo>
                <a:lnTo>
                  <a:pt x="165341" y="11290"/>
                </a:lnTo>
                <a:lnTo>
                  <a:pt x="152844" y="6197"/>
                </a:lnTo>
                <a:lnTo>
                  <a:pt x="130797" y="1549"/>
                </a:lnTo>
                <a:lnTo>
                  <a:pt x="105816" y="0"/>
                </a:lnTo>
                <a:lnTo>
                  <a:pt x="0" y="0"/>
                </a:lnTo>
                <a:lnTo>
                  <a:pt x="0" y="313334"/>
                </a:lnTo>
                <a:lnTo>
                  <a:pt x="52285" y="313334"/>
                </a:lnTo>
                <a:lnTo>
                  <a:pt x="52285" y="191389"/>
                </a:lnTo>
                <a:lnTo>
                  <a:pt x="113055" y="191389"/>
                </a:lnTo>
                <a:lnTo>
                  <a:pt x="178358" y="313334"/>
                </a:lnTo>
                <a:lnTo>
                  <a:pt x="230860" y="313334"/>
                </a:lnTo>
                <a:lnTo>
                  <a:pt x="230860" y="303098"/>
                </a:lnTo>
                <a:close/>
              </a:path>
              <a:path w="460375" h="313690">
                <a:moveTo>
                  <a:pt x="459778" y="268452"/>
                </a:moveTo>
                <a:lnTo>
                  <a:pt x="308483" y="268452"/>
                </a:lnTo>
                <a:lnTo>
                  <a:pt x="308483" y="174472"/>
                </a:lnTo>
                <a:lnTo>
                  <a:pt x="438696" y="174472"/>
                </a:lnTo>
                <a:lnTo>
                  <a:pt x="438696" y="128752"/>
                </a:lnTo>
                <a:lnTo>
                  <a:pt x="308483" y="128752"/>
                </a:lnTo>
                <a:lnTo>
                  <a:pt x="308483" y="44932"/>
                </a:lnTo>
                <a:lnTo>
                  <a:pt x="457708" y="44932"/>
                </a:lnTo>
                <a:lnTo>
                  <a:pt x="457708" y="482"/>
                </a:lnTo>
                <a:lnTo>
                  <a:pt x="256197" y="482"/>
                </a:lnTo>
                <a:lnTo>
                  <a:pt x="256197" y="44932"/>
                </a:lnTo>
                <a:lnTo>
                  <a:pt x="256197" y="128752"/>
                </a:lnTo>
                <a:lnTo>
                  <a:pt x="256197" y="174472"/>
                </a:lnTo>
                <a:lnTo>
                  <a:pt x="256197" y="268452"/>
                </a:lnTo>
                <a:lnTo>
                  <a:pt x="256197" y="312902"/>
                </a:lnTo>
                <a:lnTo>
                  <a:pt x="459778" y="312902"/>
                </a:lnTo>
                <a:lnTo>
                  <a:pt x="459778" y="268452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5324" y="772807"/>
            <a:ext cx="797560" cy="321945"/>
          </a:xfrm>
          <a:custGeom>
            <a:avLst/>
            <a:gdLst/>
            <a:ahLst/>
            <a:cxnLst/>
            <a:rect l="l" t="t" r="r" b="b"/>
            <a:pathLst>
              <a:path w="797560" h="321944">
                <a:moveTo>
                  <a:pt x="231076" y="234784"/>
                </a:moveTo>
                <a:lnTo>
                  <a:pt x="216712" y="186321"/>
                </a:lnTo>
                <a:lnTo>
                  <a:pt x="172974" y="152857"/>
                </a:lnTo>
                <a:lnTo>
                  <a:pt x="109867" y="130708"/>
                </a:lnTo>
                <a:lnTo>
                  <a:pt x="96062" y="125476"/>
                </a:lnTo>
                <a:lnTo>
                  <a:pt x="65417" y="102222"/>
                </a:lnTo>
                <a:lnTo>
                  <a:pt x="61798" y="87630"/>
                </a:lnTo>
                <a:lnTo>
                  <a:pt x="62636" y="78905"/>
                </a:lnTo>
                <a:lnTo>
                  <a:pt x="92570" y="48107"/>
                </a:lnTo>
                <a:lnTo>
                  <a:pt x="118021" y="45046"/>
                </a:lnTo>
                <a:lnTo>
                  <a:pt x="132537" y="45974"/>
                </a:lnTo>
                <a:lnTo>
                  <a:pt x="169964" y="68046"/>
                </a:lnTo>
                <a:lnTo>
                  <a:pt x="178168" y="103339"/>
                </a:lnTo>
                <a:lnTo>
                  <a:pt x="230251" y="103339"/>
                </a:lnTo>
                <a:lnTo>
                  <a:pt x="222885" y="62979"/>
                </a:lnTo>
                <a:lnTo>
                  <a:pt x="200799" y="29756"/>
                </a:lnTo>
                <a:lnTo>
                  <a:pt x="165430" y="7442"/>
                </a:lnTo>
                <a:lnTo>
                  <a:pt x="118021" y="0"/>
                </a:lnTo>
                <a:lnTo>
                  <a:pt x="94894" y="1562"/>
                </a:lnTo>
                <a:lnTo>
                  <a:pt x="55626" y="14058"/>
                </a:lnTo>
                <a:lnTo>
                  <a:pt x="17005" y="53263"/>
                </a:lnTo>
                <a:lnTo>
                  <a:pt x="9512" y="88036"/>
                </a:lnTo>
                <a:lnTo>
                  <a:pt x="11239" y="105905"/>
                </a:lnTo>
                <a:lnTo>
                  <a:pt x="37096" y="147459"/>
                </a:lnTo>
                <a:lnTo>
                  <a:pt x="88023" y="175094"/>
                </a:lnTo>
                <a:lnTo>
                  <a:pt x="129489" y="188620"/>
                </a:lnTo>
                <a:lnTo>
                  <a:pt x="145745" y="194792"/>
                </a:lnTo>
                <a:lnTo>
                  <a:pt x="175475" y="219049"/>
                </a:lnTo>
                <a:lnTo>
                  <a:pt x="178574" y="235204"/>
                </a:lnTo>
                <a:lnTo>
                  <a:pt x="177647" y="244132"/>
                </a:lnTo>
                <a:lnTo>
                  <a:pt x="145427" y="273900"/>
                </a:lnTo>
                <a:lnTo>
                  <a:pt x="119875" y="276745"/>
                </a:lnTo>
                <a:lnTo>
                  <a:pt x="106718" y="275958"/>
                </a:lnTo>
                <a:lnTo>
                  <a:pt x="63474" y="256476"/>
                </a:lnTo>
                <a:lnTo>
                  <a:pt x="52082" y="217843"/>
                </a:lnTo>
                <a:lnTo>
                  <a:pt x="0" y="217843"/>
                </a:lnTo>
                <a:lnTo>
                  <a:pt x="10172" y="266141"/>
                </a:lnTo>
                <a:lnTo>
                  <a:pt x="38493" y="297154"/>
                </a:lnTo>
                <a:lnTo>
                  <a:pt x="77381" y="315493"/>
                </a:lnTo>
                <a:lnTo>
                  <a:pt x="119875" y="321589"/>
                </a:lnTo>
                <a:lnTo>
                  <a:pt x="143510" y="320128"/>
                </a:lnTo>
                <a:lnTo>
                  <a:pt x="183705" y="308394"/>
                </a:lnTo>
                <a:lnTo>
                  <a:pt x="223367" y="270560"/>
                </a:lnTo>
                <a:lnTo>
                  <a:pt x="229146" y="253707"/>
                </a:lnTo>
                <a:lnTo>
                  <a:pt x="231076" y="234784"/>
                </a:lnTo>
                <a:close/>
              </a:path>
              <a:path w="797560" h="321944">
                <a:moveTo>
                  <a:pt x="508863" y="209359"/>
                </a:moveTo>
                <a:lnTo>
                  <a:pt x="456984" y="209359"/>
                </a:lnTo>
                <a:lnTo>
                  <a:pt x="453618" y="225793"/>
                </a:lnTo>
                <a:lnTo>
                  <a:pt x="449186" y="239826"/>
                </a:lnTo>
                <a:lnTo>
                  <a:pt x="417791" y="272732"/>
                </a:lnTo>
                <a:lnTo>
                  <a:pt x="387858" y="276745"/>
                </a:lnTo>
                <a:lnTo>
                  <a:pt x="370763" y="274929"/>
                </a:lnTo>
                <a:lnTo>
                  <a:pt x="333806" y="247700"/>
                </a:lnTo>
                <a:lnTo>
                  <a:pt x="317436" y="196380"/>
                </a:lnTo>
                <a:lnTo>
                  <a:pt x="316344" y="175882"/>
                </a:lnTo>
                <a:lnTo>
                  <a:pt x="316344" y="145503"/>
                </a:lnTo>
                <a:lnTo>
                  <a:pt x="321119" y="104216"/>
                </a:lnTo>
                <a:lnTo>
                  <a:pt x="346163" y="60401"/>
                </a:lnTo>
                <a:lnTo>
                  <a:pt x="391363" y="45046"/>
                </a:lnTo>
                <a:lnTo>
                  <a:pt x="406273" y="46088"/>
                </a:lnTo>
                <a:lnTo>
                  <a:pt x="444119" y="71005"/>
                </a:lnTo>
                <a:lnTo>
                  <a:pt x="456882" y="113055"/>
                </a:lnTo>
                <a:lnTo>
                  <a:pt x="508762" y="113055"/>
                </a:lnTo>
                <a:lnTo>
                  <a:pt x="497420" y="65544"/>
                </a:lnTo>
                <a:lnTo>
                  <a:pt x="474141" y="29857"/>
                </a:lnTo>
                <a:lnTo>
                  <a:pt x="438873" y="7467"/>
                </a:lnTo>
                <a:lnTo>
                  <a:pt x="391363" y="0"/>
                </a:lnTo>
                <a:lnTo>
                  <a:pt x="363550" y="2514"/>
                </a:lnTo>
                <a:lnTo>
                  <a:pt x="317093" y="22606"/>
                </a:lnTo>
                <a:lnTo>
                  <a:pt x="283502" y="61874"/>
                </a:lnTo>
                <a:lnTo>
                  <a:pt x="266395" y="114731"/>
                </a:lnTo>
                <a:lnTo>
                  <a:pt x="264261" y="145910"/>
                </a:lnTo>
                <a:lnTo>
                  <a:pt x="264261" y="178155"/>
                </a:lnTo>
                <a:lnTo>
                  <a:pt x="273177" y="236385"/>
                </a:lnTo>
                <a:lnTo>
                  <a:pt x="298678" y="282117"/>
                </a:lnTo>
                <a:lnTo>
                  <a:pt x="337858" y="311721"/>
                </a:lnTo>
                <a:lnTo>
                  <a:pt x="387858" y="321589"/>
                </a:lnTo>
                <a:lnTo>
                  <a:pt x="414515" y="319709"/>
                </a:lnTo>
                <a:lnTo>
                  <a:pt x="457555" y="304622"/>
                </a:lnTo>
                <a:lnTo>
                  <a:pt x="487121" y="274929"/>
                </a:lnTo>
                <a:lnTo>
                  <a:pt x="504596" y="233908"/>
                </a:lnTo>
                <a:lnTo>
                  <a:pt x="508863" y="209359"/>
                </a:lnTo>
                <a:close/>
              </a:path>
              <a:path w="797560" h="321944">
                <a:moveTo>
                  <a:pt x="796950" y="148805"/>
                </a:moveTo>
                <a:lnTo>
                  <a:pt x="787806" y="87261"/>
                </a:lnTo>
                <a:lnTo>
                  <a:pt x="765937" y="46291"/>
                </a:lnTo>
                <a:lnTo>
                  <a:pt x="745070" y="24612"/>
                </a:lnTo>
                <a:lnTo>
                  <a:pt x="745070" y="170307"/>
                </a:lnTo>
                <a:lnTo>
                  <a:pt x="743851" y="194703"/>
                </a:lnTo>
                <a:lnTo>
                  <a:pt x="734047" y="234035"/>
                </a:lnTo>
                <a:lnTo>
                  <a:pt x="701776" y="268859"/>
                </a:lnTo>
                <a:lnTo>
                  <a:pt x="670052" y="275501"/>
                </a:lnTo>
                <a:lnTo>
                  <a:pt x="653872" y="273837"/>
                </a:lnTo>
                <a:lnTo>
                  <a:pt x="615175" y="248945"/>
                </a:lnTo>
                <a:lnTo>
                  <a:pt x="595706" y="194741"/>
                </a:lnTo>
                <a:lnTo>
                  <a:pt x="594398" y="170307"/>
                </a:lnTo>
                <a:lnTo>
                  <a:pt x="594512" y="148805"/>
                </a:lnTo>
                <a:lnTo>
                  <a:pt x="599541" y="105587"/>
                </a:lnTo>
                <a:lnTo>
                  <a:pt x="626135" y="61226"/>
                </a:lnTo>
                <a:lnTo>
                  <a:pt x="669632" y="46291"/>
                </a:lnTo>
                <a:lnTo>
                  <a:pt x="686435" y="47942"/>
                </a:lnTo>
                <a:lnTo>
                  <a:pt x="725131" y="72745"/>
                </a:lnTo>
                <a:lnTo>
                  <a:pt x="743826" y="126619"/>
                </a:lnTo>
                <a:lnTo>
                  <a:pt x="745070" y="170307"/>
                </a:lnTo>
                <a:lnTo>
                  <a:pt x="745070" y="24612"/>
                </a:lnTo>
                <a:lnTo>
                  <a:pt x="742873" y="22555"/>
                </a:lnTo>
                <a:lnTo>
                  <a:pt x="721309" y="10020"/>
                </a:lnTo>
                <a:lnTo>
                  <a:pt x="696887" y="2501"/>
                </a:lnTo>
                <a:lnTo>
                  <a:pt x="669632" y="0"/>
                </a:lnTo>
                <a:lnTo>
                  <a:pt x="642785" y="2540"/>
                </a:lnTo>
                <a:lnTo>
                  <a:pt x="596900" y="22898"/>
                </a:lnTo>
                <a:lnTo>
                  <a:pt x="562406" y="62890"/>
                </a:lnTo>
                <a:lnTo>
                  <a:pt x="544741" y="118173"/>
                </a:lnTo>
                <a:lnTo>
                  <a:pt x="542531" y="170307"/>
                </a:lnTo>
                <a:lnTo>
                  <a:pt x="544741" y="203492"/>
                </a:lnTo>
                <a:lnTo>
                  <a:pt x="562521" y="258927"/>
                </a:lnTo>
                <a:lnTo>
                  <a:pt x="597192" y="298805"/>
                </a:lnTo>
                <a:lnTo>
                  <a:pt x="643166" y="319049"/>
                </a:lnTo>
                <a:lnTo>
                  <a:pt x="670052" y="321589"/>
                </a:lnTo>
                <a:lnTo>
                  <a:pt x="697522" y="319049"/>
                </a:lnTo>
                <a:lnTo>
                  <a:pt x="743712" y="298742"/>
                </a:lnTo>
                <a:lnTo>
                  <a:pt x="777532" y="258826"/>
                </a:lnTo>
                <a:lnTo>
                  <a:pt x="794778" y="203542"/>
                </a:lnTo>
                <a:lnTo>
                  <a:pt x="796950" y="170307"/>
                </a:lnTo>
                <a:lnTo>
                  <a:pt x="796950" y="148805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57804" y="776934"/>
            <a:ext cx="471170" cy="313690"/>
          </a:xfrm>
          <a:custGeom>
            <a:avLst/>
            <a:gdLst/>
            <a:ahLst/>
            <a:cxnLst/>
            <a:rect l="l" t="t" r="r" b="b"/>
            <a:pathLst>
              <a:path w="471170" h="313690">
                <a:moveTo>
                  <a:pt x="228993" y="97967"/>
                </a:moveTo>
                <a:lnTo>
                  <a:pt x="221742" y="58978"/>
                </a:lnTo>
                <a:lnTo>
                  <a:pt x="199961" y="27597"/>
                </a:lnTo>
                <a:lnTo>
                  <a:pt x="176707" y="12293"/>
                </a:lnTo>
                <a:lnTo>
                  <a:pt x="176707" y="98386"/>
                </a:lnTo>
                <a:lnTo>
                  <a:pt x="175856" y="109410"/>
                </a:lnTo>
                <a:lnTo>
                  <a:pt x="155219" y="142328"/>
                </a:lnTo>
                <a:lnTo>
                  <a:pt x="117182" y="150469"/>
                </a:lnTo>
                <a:lnTo>
                  <a:pt x="52285" y="150469"/>
                </a:lnTo>
                <a:lnTo>
                  <a:pt x="52285" y="45059"/>
                </a:lnTo>
                <a:lnTo>
                  <a:pt x="117182" y="45059"/>
                </a:lnTo>
                <a:lnTo>
                  <a:pt x="155079" y="54190"/>
                </a:lnTo>
                <a:lnTo>
                  <a:pt x="175856" y="88239"/>
                </a:lnTo>
                <a:lnTo>
                  <a:pt x="176707" y="98386"/>
                </a:lnTo>
                <a:lnTo>
                  <a:pt x="176707" y="12293"/>
                </a:lnTo>
                <a:lnTo>
                  <a:pt x="164744" y="6896"/>
                </a:lnTo>
                <a:lnTo>
                  <a:pt x="142506" y="1727"/>
                </a:lnTo>
                <a:lnTo>
                  <a:pt x="117182" y="0"/>
                </a:lnTo>
                <a:lnTo>
                  <a:pt x="0" y="0"/>
                </a:lnTo>
                <a:lnTo>
                  <a:pt x="0" y="313334"/>
                </a:lnTo>
                <a:lnTo>
                  <a:pt x="52285" y="313334"/>
                </a:lnTo>
                <a:lnTo>
                  <a:pt x="52285" y="195313"/>
                </a:lnTo>
                <a:lnTo>
                  <a:pt x="117182" y="195313"/>
                </a:lnTo>
                <a:lnTo>
                  <a:pt x="164668" y="188963"/>
                </a:lnTo>
                <a:lnTo>
                  <a:pt x="199859" y="169887"/>
                </a:lnTo>
                <a:lnTo>
                  <a:pt x="227177" y="119862"/>
                </a:lnTo>
                <a:lnTo>
                  <a:pt x="228993" y="97967"/>
                </a:lnTo>
                <a:close/>
              </a:path>
              <a:path w="471170" h="313690">
                <a:moveTo>
                  <a:pt x="470903" y="268452"/>
                </a:moveTo>
                <a:lnTo>
                  <a:pt x="319620" y="268452"/>
                </a:lnTo>
                <a:lnTo>
                  <a:pt x="319620" y="174472"/>
                </a:lnTo>
                <a:lnTo>
                  <a:pt x="449834" y="174472"/>
                </a:lnTo>
                <a:lnTo>
                  <a:pt x="449834" y="128752"/>
                </a:lnTo>
                <a:lnTo>
                  <a:pt x="319620" y="128752"/>
                </a:lnTo>
                <a:lnTo>
                  <a:pt x="319620" y="44932"/>
                </a:lnTo>
                <a:lnTo>
                  <a:pt x="468845" y="44932"/>
                </a:lnTo>
                <a:lnTo>
                  <a:pt x="468845" y="482"/>
                </a:lnTo>
                <a:lnTo>
                  <a:pt x="267335" y="482"/>
                </a:lnTo>
                <a:lnTo>
                  <a:pt x="267335" y="44932"/>
                </a:lnTo>
                <a:lnTo>
                  <a:pt x="267335" y="128752"/>
                </a:lnTo>
                <a:lnTo>
                  <a:pt x="267335" y="174472"/>
                </a:lnTo>
                <a:lnTo>
                  <a:pt x="267335" y="268452"/>
                </a:lnTo>
                <a:lnTo>
                  <a:pt x="267335" y="312902"/>
                </a:lnTo>
                <a:lnTo>
                  <a:pt x="470903" y="312902"/>
                </a:lnTo>
                <a:lnTo>
                  <a:pt x="470903" y="268452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7327" y="654278"/>
            <a:ext cx="3006725" cy="5334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00" spc="-10"/>
              <a:t>FUTURE</a:t>
            </a:r>
            <a:r>
              <a:rPr dirty="0" sz="3300" spc="-70"/>
              <a:t> </a:t>
            </a:r>
            <a:r>
              <a:rPr dirty="0" sz="3300" spc="40"/>
              <a:t>SCOPE</a:t>
            </a:r>
            <a:endParaRPr sz="3300"/>
          </a:p>
        </p:txBody>
      </p:sp>
      <p:sp>
        <p:nvSpPr>
          <p:cNvPr id="8" name="object 8"/>
          <p:cNvSpPr/>
          <p:nvPr/>
        </p:nvSpPr>
        <p:spPr>
          <a:xfrm>
            <a:off x="550027" y="77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2024-04-05T11:46:48Z</dcterms:created>
  <dcterms:modified xsi:type="dcterms:W3CDTF">2024-04-05T11:46:48Z</dcterms:modified>
</cp:coreProperties>
</file>