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k</a:t>
            </a:r>
            <a:r>
              <a:rPr dirty="0" sz="2400" lang="en-US"/>
              <a:t>a</a:t>
            </a:r>
            <a:r>
              <a:rPr dirty="0" sz="2400" lang="en-US"/>
              <a:t>r</a:t>
            </a:r>
            <a:r>
              <a:rPr dirty="0" sz="2400" lang="en-US"/>
              <a:t>t</a:t>
            </a:r>
            <a:r>
              <a:rPr dirty="0" sz="2400" lang="en-US"/>
              <a:t>h</a:t>
            </a:r>
            <a:r>
              <a:rPr dirty="0" sz="2400" lang="en-US"/>
              <a:t>i</a:t>
            </a:r>
            <a:r>
              <a:rPr dirty="0" sz="2400" lang="en-US"/>
              <a:t>k</a:t>
            </a:r>
            <a:r>
              <a:rPr dirty="0" sz="2400" lang="en-US"/>
              <a:t> </a:t>
            </a:r>
            <a:r>
              <a:rPr dirty="0" sz="2400" lang="en-US"/>
              <a:t>D</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2</a:t>
            </a:r>
            <a:r>
              <a:rPr dirty="0" sz="2400" lang="en-US"/>
              <a:t>9</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2024-09-13T10:29:57Z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2bd8e730a40741369afec56fdab7291c</vt:lpwstr>
  </property>
</Properties>
</file>