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059940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K</a:t>
            </a:r>
            <a:r>
              <a:rPr dirty="0" sz="2400" lang="en-US" smtClean="0"/>
              <a:t>E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/>
              <a:t>: </a:t>
            </a:r>
            <a:r>
              <a:rPr sz="2400" lang="en-US"/>
              <a:t>3</a:t>
            </a:r>
            <a:r>
              <a:rPr sz="2400" lang="en-US"/>
              <a:t>1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4</a:t>
            </a:r>
            <a:r>
              <a:rPr sz="2400" lang="en-US"/>
              <a:t>8</a:t>
            </a:r>
            <a:r>
              <a:rPr sz="2400" lang="en-US"/>
              <a:t>9</a:t>
            </a:r>
            <a:r>
              <a:rPr sz="2400" lang="en-US"/>
              <a:t>7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01314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663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5298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962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529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47317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2024-09-10T05:37:23Z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4faf4a78602c4421aa58252a68d090e4</vt:lpwstr>
  </property>
</Properties>
</file>