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lvl1pPr>
      <a:defRPr>
        <a:latin typeface="Tw Cen MT"/>
        <a:ea typeface="Tw Cen MT"/>
        <a:cs typeface="Tw Cen MT"/>
        <a:sym typeface="Tw Cen MT"/>
      </a:defRPr>
    </a:lvl1pPr>
    <a:lvl2pPr indent="457200">
      <a:defRPr>
        <a:latin typeface="Tw Cen MT"/>
        <a:ea typeface="Tw Cen MT"/>
        <a:cs typeface="Tw Cen MT"/>
        <a:sym typeface="Tw Cen MT"/>
      </a:defRPr>
    </a:lvl2pPr>
    <a:lvl3pPr indent="914400">
      <a:defRPr>
        <a:latin typeface="Tw Cen MT"/>
        <a:ea typeface="Tw Cen MT"/>
        <a:cs typeface="Tw Cen MT"/>
        <a:sym typeface="Tw Cen MT"/>
      </a:defRPr>
    </a:lvl3pPr>
    <a:lvl4pPr indent="1371600">
      <a:defRPr>
        <a:latin typeface="Tw Cen MT"/>
        <a:ea typeface="Tw Cen MT"/>
        <a:cs typeface="Tw Cen MT"/>
        <a:sym typeface="Tw Cen MT"/>
      </a:defRPr>
    </a:lvl4pPr>
    <a:lvl5pPr indent="1828800">
      <a:defRPr>
        <a:latin typeface="Tw Cen MT"/>
        <a:ea typeface="Tw Cen MT"/>
        <a:cs typeface="Tw Cen MT"/>
        <a:sym typeface="Tw Cen MT"/>
      </a:defRPr>
    </a:lvl5pPr>
    <a:lvl6pPr indent="2286000">
      <a:defRPr>
        <a:latin typeface="Tw Cen MT"/>
        <a:ea typeface="Tw Cen MT"/>
        <a:cs typeface="Tw Cen MT"/>
        <a:sym typeface="Tw Cen MT"/>
      </a:defRPr>
    </a:lvl6pPr>
    <a:lvl7pPr indent="2743200">
      <a:defRPr>
        <a:latin typeface="Tw Cen MT"/>
        <a:ea typeface="Tw Cen MT"/>
        <a:cs typeface="Tw Cen MT"/>
        <a:sym typeface="Tw Cen MT"/>
      </a:defRPr>
    </a:lvl7pPr>
    <a:lvl8pPr indent="3200400">
      <a:defRPr>
        <a:latin typeface="Tw Cen MT"/>
        <a:ea typeface="Tw Cen MT"/>
        <a:cs typeface="Tw Cen MT"/>
        <a:sym typeface="Tw Cen MT"/>
      </a:defRPr>
    </a:lvl8pPr>
    <a:lvl9pPr indent="3657600">
      <a:defRPr>
        <a:latin typeface="Tw Cen MT"/>
        <a:ea typeface="Tw Cen MT"/>
        <a:cs typeface="Tw Cen MT"/>
        <a:sym typeface="Tw Cen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Tw Cen MT"/>
          <a:ea typeface="Tw Cen MT"/>
          <a:cs typeface="Tw Cen M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2EBD0"/>
          </a:solidFill>
        </a:fill>
      </a:tcStyle>
    </a:wholeTbl>
    <a:band2H>
      <a:tcTxStyle b="def" i="def"/>
      <a:tcStyle>
        <a:tcBdr/>
        <a:fill>
          <a:solidFill>
            <a:srgbClr val="F9F5E9"/>
          </a:solidFill>
        </a:fill>
      </a:tcStyle>
    </a:band2H>
    <a:firstCol>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DC855"/>
          </a:solidFill>
        </a:fill>
      </a:tcStyle>
    </a:firstCol>
    <a:la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DC855"/>
          </a:solidFill>
        </a:fill>
      </a:tcStyle>
    </a:lastRow>
    <a:fir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DC855"/>
          </a:solidFill>
        </a:fill>
      </a:tcStyle>
    </a:firstRow>
  </a:tblStyle>
  <a:tblStyle styleId="{C7B018BB-80A7-4F77-B60F-C8B233D01FF8}" styleName="">
    <a:tblBg/>
    <a:wholeTbl>
      <a:tcTxStyle b="on" i="on">
        <a:font>
          <a:latin typeface="Tw Cen MT"/>
          <a:ea typeface="Tw Cen MT"/>
          <a:cs typeface="Tw Cen M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4D2CC"/>
          </a:solidFill>
        </a:fill>
      </a:tcStyle>
    </a:wholeTbl>
    <a:band2H>
      <a:tcTxStyle b="def" i="def"/>
      <a:tcStyle>
        <a:tcBdr/>
        <a:fill>
          <a:solidFill>
            <a:srgbClr val="FAEAE7"/>
          </a:solidFill>
        </a:fill>
      </a:tcStyle>
    </a:band2H>
    <a:firstCol>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36439"/>
          </a:solidFill>
        </a:fill>
      </a:tcStyle>
    </a:firstCol>
    <a:la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36439"/>
          </a:solidFill>
        </a:fill>
      </a:tcStyle>
    </a:lastRow>
    <a:fir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36439"/>
          </a:solidFill>
        </a:fill>
      </a:tcStyle>
    </a:firstRow>
  </a:tblStyle>
  <a:tblStyle styleId="{EEE7283C-3CF3-47DC-8721-378D4A62B228}" styleName="">
    <a:tblBg/>
    <a:wholeTbl>
      <a:tcTxStyle b="on" i="on">
        <a:font>
          <a:latin typeface="Tw Cen MT"/>
          <a:ea typeface="Tw Cen MT"/>
          <a:cs typeface="Tw Cen M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8ECD8"/>
          </a:solidFill>
        </a:fill>
      </a:tcStyle>
    </a:wholeTbl>
    <a:band2H>
      <a:tcTxStyle b="def" i="def"/>
      <a:tcStyle>
        <a:tcBdr/>
        <a:fill>
          <a:solidFill>
            <a:srgbClr val="F4F6ED"/>
          </a:solidFill>
        </a:fill>
      </a:tcStyle>
    </a:band2H>
    <a:firstCol>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CC86"/>
          </a:solidFill>
        </a:fill>
      </a:tcStyle>
    </a:firstCol>
    <a:la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CC86"/>
          </a:solidFill>
        </a:fill>
      </a:tcStyle>
    </a:lastRow>
    <a:fir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CC86"/>
          </a:solidFill>
        </a:fill>
      </a:tcStyle>
    </a:firstRow>
  </a:tblStyle>
  <a:tblStyle styleId="{CF821DB8-F4EB-4A41-A1BA-3FCAFE7338EE}" styleName="">
    <a:tblBg/>
    <a:wholeTbl>
      <a:tcTxStyle b="on" i="on">
        <a:font>
          <a:latin typeface="Tw Cen MT"/>
          <a:ea typeface="Tw Cen MT"/>
          <a:cs typeface="Tw Cen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Tw Cen MT"/>
          <a:ea typeface="Tw Cen MT"/>
          <a:cs typeface="Tw Cen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C855"/>
          </a:solidFill>
        </a:fill>
      </a:tcStyle>
    </a:firstCol>
    <a:lastRow>
      <a:tcTxStyle b="on" i="on">
        <a:font>
          <a:latin typeface="Tw Cen MT"/>
          <a:ea typeface="Tw Cen MT"/>
          <a:cs typeface="Tw Cen MT"/>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w Cen MT"/>
          <a:ea typeface="Tw Cen MT"/>
          <a:cs typeface="Tw Cen MT"/>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DDC855"/>
          </a:solidFill>
        </a:fill>
      </a:tcStyle>
    </a:firstRow>
  </a:tblStyle>
  <a:tblStyle styleId="{33BA23B1-9221-436E-865A-0063620EA4FD}" styleName="">
    <a:tblBg/>
    <a:wholeTbl>
      <a:tcTxStyle b="on" i="on">
        <a:font>
          <a:latin typeface="Tw Cen MT"/>
          <a:ea typeface="Tw Cen MT"/>
          <a:cs typeface="Tw Cen M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wholeTbl>
    <a:band2H>
      <a:tcTxStyle b="def" i="def"/>
      <a:tcStyle>
        <a:tcBdr/>
        <a:fill>
          <a:solidFill>
            <a:srgbClr val="FFFFFF"/>
          </a:solidFill>
        </a:fill>
      </a:tcStyle>
    </a:band2H>
    <a:firstCol>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firstCol>
    <a:la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508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lastRow>
    <a:fir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254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p:nvPr>
            <p:ph type="sldImg"/>
          </p:nvPr>
        </p:nvSpPr>
        <p:spPr>
          <a:xfrm>
            <a:off x="1143000" y="685800"/>
            <a:ext cx="4572000" cy="3429000"/>
          </a:xfrm>
          <a:prstGeom prst="rect">
            <a:avLst/>
          </a:prstGeom>
        </p:spPr>
        <p:txBody>
          <a:bodyPr/>
          <a:lstStyle/>
          <a:p>
            <a:pPr lvl="0"/>
          </a:p>
        </p:txBody>
      </p:sp>
      <p:sp>
        <p:nvSpPr>
          <p:cNvPr id="209" name="Shape 209"/>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46" name="image2.png" descr="\\DROBO-FS\QuickDrops\JB\PPTX NG\Droplets\LightingOverlay.png"/>
          <p:cNvPicPr/>
          <p:nvPr/>
        </p:nvPicPr>
        <p:blipFill>
          <a:blip r:embed="rId2">
            <a:alphaModFix amt="30000"/>
            <a:extLst/>
          </a:blip>
          <a:stretch>
            <a:fillRect/>
          </a:stretch>
        </p:blipFill>
        <p:spPr>
          <a:xfrm>
            <a:off x="0" y="-2"/>
            <a:ext cx="12192004" cy="6858002"/>
          </a:xfrm>
          <a:prstGeom prst="rect">
            <a:avLst/>
          </a:prstGeom>
          <a:ln w="12700">
            <a:miter lim="400000"/>
          </a:ln>
        </p:spPr>
      </p:pic>
      <p:grpSp>
        <p:nvGrpSpPr>
          <p:cNvPr id="101" name="Group 101"/>
          <p:cNvGrpSpPr/>
          <p:nvPr/>
        </p:nvGrpSpPr>
        <p:grpSpPr>
          <a:xfrm>
            <a:off x="-1" y="0"/>
            <a:ext cx="2297909" cy="6858001"/>
            <a:chOff x="0" y="0"/>
            <a:chExt cx="2297907" cy="6858000"/>
          </a:xfrm>
        </p:grpSpPr>
        <p:sp>
          <p:nvSpPr>
            <p:cNvPr id="47" name="Shape 47"/>
            <p:cNvSpPr/>
            <p:nvPr/>
          </p:nvSpPr>
          <p:spPr>
            <a:xfrm>
              <a:off x="1209675" y="4763"/>
              <a:ext cx="23813" cy="2181225"/>
            </a:xfrm>
            <a:prstGeom prst="rect">
              <a:avLst/>
            </a:pr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48" name="Shape 48"/>
            <p:cNvSpPr/>
            <p:nvPr/>
          </p:nvSpPr>
          <p:spPr>
            <a:xfrm>
              <a:off x="1128712" y="217646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49" name="Shape 49"/>
            <p:cNvSpPr/>
            <p:nvPr/>
          </p:nvSpPr>
          <p:spPr>
            <a:xfrm>
              <a:off x="1123950" y="4021137"/>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50" name="Shape 50"/>
            <p:cNvSpPr/>
            <p:nvPr/>
          </p:nvSpPr>
          <p:spPr>
            <a:xfrm>
              <a:off x="414337" y="9525"/>
              <a:ext cx="28576" cy="4481513"/>
            </a:xfrm>
            <a:prstGeom prst="rect">
              <a:avLst/>
            </a:pr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51" name="Shape 51"/>
            <p:cNvSpPr/>
            <p:nvPr/>
          </p:nvSpPr>
          <p:spPr>
            <a:xfrm>
              <a:off x="333374" y="44815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52" name="Shape 52"/>
            <p:cNvSpPr/>
            <p:nvPr/>
          </p:nvSpPr>
          <p:spPr>
            <a:xfrm>
              <a:off x="190499" y="9525"/>
              <a:ext cx="152401" cy="908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3"/>
                  </a:lnTo>
                  <a:lnTo>
                    <a:pt x="18225" y="14350"/>
                  </a:lnTo>
                  <a:lnTo>
                    <a:pt x="18225" y="0"/>
                  </a:lnTo>
                  <a:lnTo>
                    <a:pt x="21600" y="0"/>
                  </a:lnTo>
                  <a:lnTo>
                    <a:pt x="21600" y="14463"/>
                  </a:lnTo>
                  <a:lnTo>
                    <a:pt x="3375"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53" name="Shape 53"/>
            <p:cNvSpPr/>
            <p:nvPr/>
          </p:nvSpPr>
          <p:spPr>
            <a:xfrm>
              <a:off x="1290637" y="14288"/>
              <a:ext cx="376240"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33" y="21600"/>
                  </a:moveTo>
                  <a:lnTo>
                    <a:pt x="0" y="11799"/>
                  </a:lnTo>
                  <a:lnTo>
                    <a:pt x="0" y="0"/>
                  </a:lnTo>
                  <a:lnTo>
                    <a:pt x="1641" y="0"/>
                  </a:lnTo>
                  <a:lnTo>
                    <a:pt x="1641" y="11742"/>
                  </a:lnTo>
                  <a:lnTo>
                    <a:pt x="21600" y="21486"/>
                  </a:lnTo>
                  <a:lnTo>
                    <a:pt x="20233"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54" name="Shape 54"/>
            <p:cNvSpPr/>
            <p:nvPr/>
          </p:nvSpPr>
          <p:spPr>
            <a:xfrm>
              <a:off x="1600200" y="1801813"/>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55" name="Shape 55"/>
            <p:cNvSpPr/>
            <p:nvPr/>
          </p:nvSpPr>
          <p:spPr>
            <a:xfrm>
              <a:off x="1381125" y="9525"/>
              <a:ext cx="371475"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15" y="21600"/>
                  </a:moveTo>
                  <a:lnTo>
                    <a:pt x="0" y="9212"/>
                  </a:lnTo>
                  <a:lnTo>
                    <a:pt x="0" y="0"/>
                  </a:lnTo>
                  <a:lnTo>
                    <a:pt x="1385" y="0"/>
                  </a:lnTo>
                  <a:lnTo>
                    <a:pt x="1385" y="9140"/>
                  </a:lnTo>
                  <a:lnTo>
                    <a:pt x="21600" y="21456"/>
                  </a:lnTo>
                  <a:lnTo>
                    <a:pt x="20215"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56" name="Shape 56"/>
            <p:cNvSpPr/>
            <p:nvPr/>
          </p:nvSpPr>
          <p:spPr>
            <a:xfrm>
              <a:off x="1643063" y="0"/>
              <a:ext cx="152401"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57" name="Shape 57"/>
            <p:cNvSpPr/>
            <p:nvPr/>
          </p:nvSpPr>
          <p:spPr>
            <a:xfrm>
              <a:off x="1685925" y="1420813"/>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58" name="Shape 58"/>
            <p:cNvSpPr/>
            <p:nvPr/>
          </p:nvSpPr>
          <p:spPr>
            <a:xfrm>
              <a:off x="1685925" y="903288"/>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59" name="Shape 59"/>
            <p:cNvSpPr/>
            <p:nvPr/>
          </p:nvSpPr>
          <p:spPr>
            <a:xfrm>
              <a:off x="1743075" y="4763"/>
              <a:ext cx="419100" cy="522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18" y="21600"/>
                  </a:moveTo>
                  <a:lnTo>
                    <a:pt x="3682" y="7878"/>
                  </a:lnTo>
                  <a:lnTo>
                    <a:pt x="0" y="394"/>
                  </a:lnTo>
                  <a:lnTo>
                    <a:pt x="1227" y="0"/>
                  </a:lnTo>
                  <a:lnTo>
                    <a:pt x="4909" y="7288"/>
                  </a:lnTo>
                  <a:lnTo>
                    <a:pt x="21600" y="20812"/>
                  </a:lnTo>
                  <a:lnTo>
                    <a:pt x="20618"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60" name="Shape 60"/>
            <p:cNvSpPr/>
            <p:nvPr/>
          </p:nvSpPr>
          <p:spPr>
            <a:xfrm>
              <a:off x="2126456" y="488950"/>
              <a:ext cx="147639" cy="147639"/>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61" name="Shape 61"/>
            <p:cNvSpPr/>
            <p:nvPr/>
          </p:nvSpPr>
          <p:spPr>
            <a:xfrm>
              <a:off x="952500" y="4763"/>
              <a:ext cx="152400" cy="908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600"/>
                  </a:lnTo>
                  <a:lnTo>
                    <a:pt x="0" y="7137"/>
                  </a:lnTo>
                  <a:lnTo>
                    <a:pt x="18225" y="0"/>
                  </a:lnTo>
                  <a:lnTo>
                    <a:pt x="21600" y="227"/>
                  </a:lnTo>
                  <a:lnTo>
                    <a:pt x="3375" y="7250"/>
                  </a:lnTo>
                  <a:lnTo>
                    <a:pt x="3375"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62" name="Shape 62"/>
            <p:cNvSpPr/>
            <p:nvPr/>
          </p:nvSpPr>
          <p:spPr>
            <a:xfrm>
              <a:off x="866775" y="903288"/>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6480"/>
                    <a:pt x="2160" y="10800"/>
                  </a:cubicBezTo>
                  <a:cubicBezTo>
                    <a:pt x="2160" y="15660"/>
                    <a:pt x="594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63" name="Shape 63"/>
            <p:cNvSpPr/>
            <p:nvPr/>
          </p:nvSpPr>
          <p:spPr>
            <a:xfrm>
              <a:off x="890587" y="155416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64" name="Shape 64"/>
            <p:cNvSpPr/>
            <p:nvPr/>
          </p:nvSpPr>
          <p:spPr>
            <a:xfrm>
              <a:off x="738187" y="5622924"/>
              <a:ext cx="338140" cy="1216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775" y="21600"/>
                  </a:lnTo>
                  <a:lnTo>
                    <a:pt x="19775" y="13084"/>
                  </a:lnTo>
                  <a:lnTo>
                    <a:pt x="0" y="169"/>
                  </a:lnTo>
                  <a:lnTo>
                    <a:pt x="1217" y="0"/>
                  </a:lnTo>
                  <a:lnTo>
                    <a:pt x="21600" y="12999"/>
                  </a:lnTo>
                  <a:lnTo>
                    <a:pt x="2160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65" name="Shape 65"/>
            <p:cNvSpPr/>
            <p:nvPr/>
          </p:nvSpPr>
          <p:spPr>
            <a:xfrm>
              <a:off x="647700" y="5480049"/>
              <a:ext cx="157163" cy="157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7018"/>
                    <a:pt x="0" y="11127"/>
                  </a:cubicBezTo>
                  <a:cubicBezTo>
                    <a:pt x="0" y="5236"/>
                    <a:pt x="5236" y="0"/>
                    <a:pt x="11127" y="0"/>
                  </a:cubicBezTo>
                  <a:cubicBezTo>
                    <a:pt x="17018" y="0"/>
                    <a:pt x="21600" y="5236"/>
                    <a:pt x="21600" y="11127"/>
                  </a:cubicBezTo>
                  <a:cubicBezTo>
                    <a:pt x="21600" y="17018"/>
                    <a:pt x="17018" y="21600"/>
                    <a:pt x="11127" y="21600"/>
                  </a:cubicBezTo>
                  <a:close/>
                  <a:moveTo>
                    <a:pt x="11127" y="2618"/>
                  </a:moveTo>
                  <a:cubicBezTo>
                    <a:pt x="6545" y="2618"/>
                    <a:pt x="2618" y="6545"/>
                    <a:pt x="2618" y="11127"/>
                  </a:cubicBezTo>
                  <a:cubicBezTo>
                    <a:pt x="2618" y="15709"/>
                    <a:pt x="6545" y="18982"/>
                    <a:pt x="11127" y="18982"/>
                  </a:cubicBezTo>
                  <a:cubicBezTo>
                    <a:pt x="15055" y="18982"/>
                    <a:pt x="18982" y="15709"/>
                    <a:pt x="18982" y="11127"/>
                  </a:cubicBezTo>
                  <a:cubicBezTo>
                    <a:pt x="18982" y="6545"/>
                    <a:pt x="15055" y="2618"/>
                    <a:pt x="11127" y="2618"/>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66" name="Shape 66"/>
            <p:cNvSpPr/>
            <p:nvPr/>
          </p:nvSpPr>
          <p:spPr>
            <a:xfrm>
              <a:off x="66674" y="903288"/>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6480"/>
                    <a:pt x="2160" y="10800"/>
                  </a:cubicBezTo>
                  <a:cubicBezTo>
                    <a:pt x="2160" y="15660"/>
                    <a:pt x="648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67" name="Shape 67"/>
            <p:cNvSpPr/>
            <p:nvPr/>
          </p:nvSpPr>
          <p:spPr>
            <a:xfrm>
              <a:off x="-1" y="3897312"/>
              <a:ext cx="133351" cy="26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743" y="21600"/>
                  </a:moveTo>
                  <a:lnTo>
                    <a:pt x="0" y="771"/>
                  </a:lnTo>
                  <a:lnTo>
                    <a:pt x="3086" y="0"/>
                  </a:lnTo>
                  <a:lnTo>
                    <a:pt x="21600" y="20829"/>
                  </a:lnTo>
                  <a:lnTo>
                    <a:pt x="17743"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68" name="Shape 68"/>
            <p:cNvSpPr/>
            <p:nvPr/>
          </p:nvSpPr>
          <p:spPr>
            <a:xfrm>
              <a:off x="66674" y="4149725"/>
              <a:ext cx="190501" cy="188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69" name="Shape 69"/>
            <p:cNvSpPr/>
            <p:nvPr/>
          </p:nvSpPr>
          <p:spPr>
            <a:xfrm>
              <a:off x="-1" y="1644650"/>
              <a:ext cx="133351" cy="2698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0" y="20838"/>
                  </a:lnTo>
                  <a:lnTo>
                    <a:pt x="17743" y="0"/>
                  </a:lnTo>
                  <a:lnTo>
                    <a:pt x="21600" y="762"/>
                  </a:lnTo>
                  <a:lnTo>
                    <a:pt x="3086"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70" name="Shape 70"/>
            <p:cNvSpPr/>
            <p:nvPr/>
          </p:nvSpPr>
          <p:spPr>
            <a:xfrm>
              <a:off x="66674" y="1468438"/>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71" name="Shape 71"/>
            <p:cNvSpPr/>
            <p:nvPr/>
          </p:nvSpPr>
          <p:spPr>
            <a:xfrm>
              <a:off x="695324" y="4763"/>
              <a:ext cx="309564" cy="155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606" y="21600"/>
                  </a:lnTo>
                  <a:lnTo>
                    <a:pt x="19606" y="17707"/>
                  </a:lnTo>
                  <a:lnTo>
                    <a:pt x="0" y="13835"/>
                  </a:lnTo>
                  <a:lnTo>
                    <a:pt x="0" y="0"/>
                  </a:lnTo>
                  <a:lnTo>
                    <a:pt x="1994" y="0"/>
                  </a:lnTo>
                  <a:lnTo>
                    <a:pt x="1994" y="13703"/>
                  </a:lnTo>
                  <a:lnTo>
                    <a:pt x="21600" y="17509"/>
                  </a:lnTo>
                  <a:lnTo>
                    <a:pt x="2160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72" name="Shape 72"/>
            <p:cNvSpPr/>
            <p:nvPr/>
          </p:nvSpPr>
          <p:spPr>
            <a:xfrm>
              <a:off x="57149" y="4881562"/>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73" name="Shape 73"/>
            <p:cNvSpPr/>
            <p:nvPr/>
          </p:nvSpPr>
          <p:spPr>
            <a:xfrm>
              <a:off x="138112" y="5060950"/>
              <a:ext cx="304801" cy="177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912" y="21600"/>
                  </a:lnTo>
                  <a:lnTo>
                    <a:pt x="19912" y="6943"/>
                  </a:lnTo>
                  <a:lnTo>
                    <a:pt x="0" y="3529"/>
                  </a:lnTo>
                  <a:lnTo>
                    <a:pt x="0" y="0"/>
                  </a:lnTo>
                  <a:lnTo>
                    <a:pt x="1688" y="0"/>
                  </a:lnTo>
                  <a:lnTo>
                    <a:pt x="1688" y="3414"/>
                  </a:lnTo>
                  <a:lnTo>
                    <a:pt x="21600" y="6827"/>
                  </a:lnTo>
                  <a:lnTo>
                    <a:pt x="2160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74" name="Shape 74"/>
            <p:cNvSpPr/>
            <p:nvPr/>
          </p:nvSpPr>
          <p:spPr>
            <a:xfrm>
              <a:off x="561975" y="6430962"/>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75" name="Shape 75"/>
            <p:cNvSpPr/>
            <p:nvPr/>
          </p:nvSpPr>
          <p:spPr>
            <a:xfrm>
              <a:off x="642937" y="6610350"/>
              <a:ext cx="23814" cy="242888"/>
            </a:xfrm>
            <a:prstGeom prst="rect">
              <a:avLst/>
            </a:pr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76" name="Shape 76"/>
            <p:cNvSpPr/>
            <p:nvPr/>
          </p:nvSpPr>
          <p:spPr>
            <a:xfrm>
              <a:off x="76199" y="6430962"/>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77" name="Shape 77"/>
            <p:cNvSpPr/>
            <p:nvPr/>
          </p:nvSpPr>
          <p:spPr>
            <a:xfrm>
              <a:off x="-1" y="5978524"/>
              <a:ext cx="190501" cy="461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900" y="21600"/>
                  </a:lnTo>
                  <a:lnTo>
                    <a:pt x="18900" y="8462"/>
                  </a:lnTo>
                  <a:lnTo>
                    <a:pt x="0" y="668"/>
                  </a:lnTo>
                  <a:lnTo>
                    <a:pt x="2160" y="0"/>
                  </a:lnTo>
                  <a:lnTo>
                    <a:pt x="21600" y="8016"/>
                  </a:lnTo>
                  <a:lnTo>
                    <a:pt x="2160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78" name="Shape 78"/>
            <p:cNvSpPr/>
            <p:nvPr/>
          </p:nvSpPr>
          <p:spPr>
            <a:xfrm>
              <a:off x="1014412" y="1801813"/>
              <a:ext cx="214314" cy="755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 y="21600"/>
                  </a:moveTo>
                  <a:lnTo>
                    <a:pt x="0" y="21600"/>
                  </a:lnTo>
                  <a:lnTo>
                    <a:pt x="0" y="5808"/>
                  </a:lnTo>
                  <a:lnTo>
                    <a:pt x="20160" y="0"/>
                  </a:lnTo>
                  <a:lnTo>
                    <a:pt x="21600" y="408"/>
                  </a:lnTo>
                  <a:lnTo>
                    <a:pt x="1920" y="5945"/>
                  </a:lnTo>
                  <a:lnTo>
                    <a:pt x="192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79" name="Shape 79"/>
            <p:cNvSpPr/>
            <p:nvPr/>
          </p:nvSpPr>
          <p:spPr>
            <a:xfrm>
              <a:off x="938212" y="2547937"/>
              <a:ext cx="166689" cy="16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09" y="21600"/>
                  </a:moveTo>
                  <a:cubicBezTo>
                    <a:pt x="4937" y="21600"/>
                    <a:pt x="0" y="16518"/>
                    <a:pt x="0" y="10800"/>
                  </a:cubicBezTo>
                  <a:cubicBezTo>
                    <a:pt x="0" y="4447"/>
                    <a:pt x="4937" y="0"/>
                    <a:pt x="11109" y="0"/>
                  </a:cubicBezTo>
                  <a:cubicBezTo>
                    <a:pt x="16663" y="0"/>
                    <a:pt x="21600" y="4447"/>
                    <a:pt x="21600" y="10800"/>
                  </a:cubicBezTo>
                  <a:cubicBezTo>
                    <a:pt x="21600" y="16518"/>
                    <a:pt x="16663" y="21600"/>
                    <a:pt x="11109" y="21600"/>
                  </a:cubicBezTo>
                  <a:close/>
                  <a:moveTo>
                    <a:pt x="11109" y="2541"/>
                  </a:moveTo>
                  <a:cubicBezTo>
                    <a:pt x="6171" y="2541"/>
                    <a:pt x="2469" y="6353"/>
                    <a:pt x="2469" y="10800"/>
                  </a:cubicBezTo>
                  <a:cubicBezTo>
                    <a:pt x="2469" y="15247"/>
                    <a:pt x="6171" y="19059"/>
                    <a:pt x="11109" y="19059"/>
                  </a:cubicBezTo>
                  <a:cubicBezTo>
                    <a:pt x="15429" y="19059"/>
                    <a:pt x="19131" y="15247"/>
                    <a:pt x="19131" y="10800"/>
                  </a:cubicBezTo>
                  <a:cubicBezTo>
                    <a:pt x="19131" y="6353"/>
                    <a:pt x="15429" y="2541"/>
                    <a:pt x="11109" y="2541"/>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80" name="Shape 80"/>
            <p:cNvSpPr/>
            <p:nvPr/>
          </p:nvSpPr>
          <p:spPr>
            <a:xfrm>
              <a:off x="595312" y="4763"/>
              <a:ext cx="638176" cy="4025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794" y="21600"/>
                  </a:lnTo>
                  <a:lnTo>
                    <a:pt x="20794" y="19684"/>
                  </a:lnTo>
                  <a:lnTo>
                    <a:pt x="0" y="16396"/>
                  </a:lnTo>
                  <a:lnTo>
                    <a:pt x="0" y="0"/>
                  </a:lnTo>
                  <a:lnTo>
                    <a:pt x="806" y="0"/>
                  </a:lnTo>
                  <a:lnTo>
                    <a:pt x="806" y="16319"/>
                  </a:lnTo>
                  <a:lnTo>
                    <a:pt x="21600" y="19607"/>
                  </a:lnTo>
                  <a:lnTo>
                    <a:pt x="2160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81" name="Shape 81"/>
            <p:cNvSpPr/>
            <p:nvPr/>
          </p:nvSpPr>
          <p:spPr>
            <a:xfrm>
              <a:off x="1223962" y="1382713"/>
              <a:ext cx="142876" cy="476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82" name="Shape 82"/>
            <p:cNvSpPr/>
            <p:nvPr/>
          </p:nvSpPr>
          <p:spPr>
            <a:xfrm>
              <a:off x="1300162" y="1849438"/>
              <a:ext cx="109539"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83" name="Shape 83"/>
            <p:cNvSpPr/>
            <p:nvPr/>
          </p:nvSpPr>
          <p:spPr>
            <a:xfrm>
              <a:off x="280987" y="3417887"/>
              <a:ext cx="142876" cy="474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80" y="21600"/>
                  </a:moveTo>
                  <a:lnTo>
                    <a:pt x="0" y="21600"/>
                  </a:lnTo>
                  <a:lnTo>
                    <a:pt x="0" y="5779"/>
                  </a:lnTo>
                  <a:lnTo>
                    <a:pt x="19440" y="0"/>
                  </a:lnTo>
                  <a:lnTo>
                    <a:pt x="21600" y="578"/>
                  </a:lnTo>
                  <a:lnTo>
                    <a:pt x="2880" y="5996"/>
                  </a:lnTo>
                  <a:lnTo>
                    <a:pt x="288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84" name="Shape 84"/>
            <p:cNvSpPr/>
            <p:nvPr/>
          </p:nvSpPr>
          <p:spPr>
            <a:xfrm>
              <a:off x="238124" y="3883025"/>
              <a:ext cx="109539" cy="109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cubicBezTo>
                    <a:pt x="4696" y="21600"/>
                    <a:pt x="0" y="16904"/>
                    <a:pt x="0" y="11270"/>
                  </a:cubicBezTo>
                  <a:cubicBezTo>
                    <a:pt x="0" y="4696"/>
                    <a:pt x="4696" y="0"/>
                    <a:pt x="10330" y="0"/>
                  </a:cubicBezTo>
                  <a:cubicBezTo>
                    <a:pt x="15965" y="0"/>
                    <a:pt x="21600" y="4696"/>
                    <a:pt x="21600" y="11270"/>
                  </a:cubicBezTo>
                  <a:cubicBezTo>
                    <a:pt x="21600" y="16904"/>
                    <a:pt x="15965" y="21600"/>
                    <a:pt x="10330" y="21600"/>
                  </a:cubicBezTo>
                  <a:close/>
                  <a:moveTo>
                    <a:pt x="10330" y="3757"/>
                  </a:moveTo>
                  <a:cubicBezTo>
                    <a:pt x="6574" y="3757"/>
                    <a:pt x="3757" y="7513"/>
                    <a:pt x="3757" y="11270"/>
                  </a:cubicBezTo>
                  <a:cubicBezTo>
                    <a:pt x="3757" y="15026"/>
                    <a:pt x="6574" y="17843"/>
                    <a:pt x="10330" y="17843"/>
                  </a:cubicBezTo>
                  <a:cubicBezTo>
                    <a:pt x="14087" y="17843"/>
                    <a:pt x="17843" y="15026"/>
                    <a:pt x="17843" y="11270"/>
                  </a:cubicBezTo>
                  <a:cubicBezTo>
                    <a:pt x="17843" y="7513"/>
                    <a:pt x="14087" y="3757"/>
                    <a:pt x="10330" y="3757"/>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85" name="Shape 85"/>
            <p:cNvSpPr/>
            <p:nvPr/>
          </p:nvSpPr>
          <p:spPr>
            <a:xfrm>
              <a:off x="4762" y="2166937"/>
              <a:ext cx="114301" cy="4524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 y="21600"/>
                  </a:moveTo>
                  <a:lnTo>
                    <a:pt x="0" y="20918"/>
                  </a:lnTo>
                  <a:lnTo>
                    <a:pt x="18000" y="16371"/>
                  </a:lnTo>
                  <a:lnTo>
                    <a:pt x="18000" y="0"/>
                  </a:lnTo>
                  <a:lnTo>
                    <a:pt x="21600" y="0"/>
                  </a:lnTo>
                  <a:lnTo>
                    <a:pt x="21600" y="16825"/>
                  </a:lnTo>
                  <a:lnTo>
                    <a:pt x="180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86" name="Shape 86"/>
            <p:cNvSpPr/>
            <p:nvPr/>
          </p:nvSpPr>
          <p:spPr>
            <a:xfrm>
              <a:off x="52387" y="2066925"/>
              <a:ext cx="109539" cy="109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87" name="Shape 87"/>
            <p:cNvSpPr/>
            <p:nvPr/>
          </p:nvSpPr>
          <p:spPr>
            <a:xfrm>
              <a:off x="1228725" y="4662487"/>
              <a:ext cx="23813" cy="2181225"/>
            </a:xfrm>
            <a:prstGeom prst="rect">
              <a:avLst/>
            </a:pr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88" name="Shape 88"/>
            <p:cNvSpPr/>
            <p:nvPr/>
          </p:nvSpPr>
          <p:spPr>
            <a:xfrm>
              <a:off x="1319212" y="5041899"/>
              <a:ext cx="371476"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5" y="21600"/>
                  </a:moveTo>
                  <a:lnTo>
                    <a:pt x="0" y="21600"/>
                  </a:lnTo>
                  <a:lnTo>
                    <a:pt x="0" y="9744"/>
                  </a:lnTo>
                  <a:lnTo>
                    <a:pt x="20215" y="0"/>
                  </a:lnTo>
                  <a:lnTo>
                    <a:pt x="21600" y="114"/>
                  </a:lnTo>
                  <a:lnTo>
                    <a:pt x="1385" y="9858"/>
                  </a:lnTo>
                  <a:lnTo>
                    <a:pt x="1385"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89" name="Shape 89"/>
            <p:cNvSpPr/>
            <p:nvPr/>
          </p:nvSpPr>
          <p:spPr>
            <a:xfrm>
              <a:off x="1147762" y="44815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90" name="Shape 90"/>
            <p:cNvSpPr/>
            <p:nvPr/>
          </p:nvSpPr>
          <p:spPr>
            <a:xfrm>
              <a:off x="819150" y="3983037"/>
              <a:ext cx="347664" cy="2860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825" y="21600"/>
                  </a:lnTo>
                  <a:lnTo>
                    <a:pt x="19825" y="14204"/>
                  </a:lnTo>
                  <a:lnTo>
                    <a:pt x="0" y="36"/>
                  </a:lnTo>
                  <a:lnTo>
                    <a:pt x="1479" y="0"/>
                  </a:lnTo>
                  <a:lnTo>
                    <a:pt x="21600" y="14204"/>
                  </a:lnTo>
                  <a:lnTo>
                    <a:pt x="2160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91" name="Shape 91"/>
            <p:cNvSpPr/>
            <p:nvPr/>
          </p:nvSpPr>
          <p:spPr>
            <a:xfrm>
              <a:off x="728662" y="3806825"/>
              <a:ext cx="190501" cy="19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92" name="Shape 92"/>
            <p:cNvSpPr/>
            <p:nvPr/>
          </p:nvSpPr>
          <p:spPr>
            <a:xfrm>
              <a:off x="1624012" y="48672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93" name="Shape 93"/>
            <p:cNvSpPr/>
            <p:nvPr/>
          </p:nvSpPr>
          <p:spPr>
            <a:xfrm>
              <a:off x="1404937" y="5422899"/>
              <a:ext cx="371476"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21600"/>
                  </a:lnTo>
                  <a:lnTo>
                    <a:pt x="0" y="12315"/>
                  </a:lnTo>
                  <a:lnTo>
                    <a:pt x="20492" y="0"/>
                  </a:lnTo>
                  <a:lnTo>
                    <a:pt x="21600" y="144"/>
                  </a:lnTo>
                  <a:lnTo>
                    <a:pt x="1662" y="12460"/>
                  </a:lnTo>
                  <a:lnTo>
                    <a:pt x="1662"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94" name="Shape 94"/>
            <p:cNvSpPr/>
            <p:nvPr/>
          </p:nvSpPr>
          <p:spPr>
            <a:xfrm>
              <a:off x="1666875" y="5945187"/>
              <a:ext cx="152400"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95" name="Shape 95"/>
            <p:cNvSpPr/>
            <p:nvPr/>
          </p:nvSpPr>
          <p:spPr>
            <a:xfrm>
              <a:off x="1709738" y="5246687"/>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96" name="Shape 96"/>
            <p:cNvSpPr/>
            <p:nvPr/>
          </p:nvSpPr>
          <p:spPr>
            <a:xfrm>
              <a:off x="1709738" y="57642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97" name="Shape 97"/>
            <p:cNvSpPr/>
            <p:nvPr/>
          </p:nvSpPr>
          <p:spPr>
            <a:xfrm>
              <a:off x="1766888" y="6330949"/>
              <a:ext cx="419101"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2" y="21600"/>
                  </a:moveTo>
                  <a:lnTo>
                    <a:pt x="0" y="21210"/>
                  </a:lnTo>
                  <a:lnTo>
                    <a:pt x="3682" y="13402"/>
                  </a:lnTo>
                  <a:lnTo>
                    <a:pt x="20864" y="0"/>
                  </a:lnTo>
                  <a:lnTo>
                    <a:pt x="21600" y="781"/>
                  </a:lnTo>
                  <a:lnTo>
                    <a:pt x="4909" y="13988"/>
                  </a:lnTo>
                  <a:lnTo>
                    <a:pt x="982"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98" name="Shape 98"/>
            <p:cNvSpPr/>
            <p:nvPr/>
          </p:nvSpPr>
          <p:spPr>
            <a:xfrm>
              <a:off x="2147888" y="6221412"/>
              <a:ext cx="150020" cy="147639"/>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99" name="Shape 99"/>
            <p:cNvSpPr/>
            <p:nvPr/>
          </p:nvSpPr>
          <p:spPr>
            <a:xfrm>
              <a:off x="504824" y="9525"/>
              <a:ext cx="233364" cy="510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96" y="21600"/>
                  </a:moveTo>
                  <a:lnTo>
                    <a:pt x="18955" y="18503"/>
                  </a:lnTo>
                  <a:lnTo>
                    <a:pt x="0" y="12772"/>
                  </a:lnTo>
                  <a:lnTo>
                    <a:pt x="0" y="0"/>
                  </a:lnTo>
                  <a:lnTo>
                    <a:pt x="2204" y="0"/>
                  </a:lnTo>
                  <a:lnTo>
                    <a:pt x="2204" y="12752"/>
                  </a:lnTo>
                  <a:lnTo>
                    <a:pt x="21159" y="18503"/>
                  </a:lnTo>
                  <a:lnTo>
                    <a:pt x="21600" y="21600"/>
                  </a:lnTo>
                  <a:lnTo>
                    <a:pt x="19396"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00" name="Shape 100"/>
            <p:cNvSpPr/>
            <p:nvPr/>
          </p:nvSpPr>
          <p:spPr>
            <a:xfrm>
              <a:off x="633412" y="5103812"/>
              <a:ext cx="185739" cy="185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77" y="21600"/>
                  </a:moveTo>
                  <a:cubicBezTo>
                    <a:pt x="4985" y="21600"/>
                    <a:pt x="0" y="16615"/>
                    <a:pt x="0" y="10523"/>
                  </a:cubicBezTo>
                  <a:cubicBezTo>
                    <a:pt x="0" y="4985"/>
                    <a:pt x="4985" y="0"/>
                    <a:pt x="11077" y="0"/>
                  </a:cubicBezTo>
                  <a:cubicBezTo>
                    <a:pt x="16615" y="0"/>
                    <a:pt x="21600" y="4985"/>
                    <a:pt x="21600" y="10523"/>
                  </a:cubicBezTo>
                  <a:cubicBezTo>
                    <a:pt x="21600" y="16615"/>
                    <a:pt x="16615" y="21600"/>
                    <a:pt x="11077" y="21600"/>
                  </a:cubicBezTo>
                  <a:close/>
                  <a:moveTo>
                    <a:pt x="11077" y="2215"/>
                  </a:moveTo>
                  <a:cubicBezTo>
                    <a:pt x="6092" y="2215"/>
                    <a:pt x="2215" y="6092"/>
                    <a:pt x="2215" y="10523"/>
                  </a:cubicBezTo>
                  <a:cubicBezTo>
                    <a:pt x="2215" y="15508"/>
                    <a:pt x="6092" y="19385"/>
                    <a:pt x="11077" y="19385"/>
                  </a:cubicBezTo>
                  <a:cubicBezTo>
                    <a:pt x="15508" y="19385"/>
                    <a:pt x="19385" y="15508"/>
                    <a:pt x="19385" y="10523"/>
                  </a:cubicBezTo>
                  <a:cubicBezTo>
                    <a:pt x="19385" y="6092"/>
                    <a:pt x="15508" y="2215"/>
                    <a:pt x="11077" y="2215"/>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grpSp>
      <p:sp>
        <p:nvSpPr>
          <p:cNvPr id="102" name="Shape 102"/>
          <p:cNvSpPr/>
          <p:nvPr>
            <p:ph type="title"/>
          </p:nvPr>
        </p:nvSpPr>
        <p:spPr>
          <a:xfrm>
            <a:off x="1876424" y="0"/>
            <a:ext cx="8791576" cy="3509963"/>
          </a:xfrm>
          <a:prstGeom prst="rect">
            <a:avLst/>
          </a:prstGeom>
        </p:spPr>
        <p:txBody>
          <a:bodyPr anchor="b"/>
          <a:lstStyle>
            <a:lvl1pPr>
              <a:defRPr sz="4800"/>
            </a:lvl1pPr>
          </a:lstStyle>
          <a:p>
            <a:pPr lvl="0">
              <a:defRPr cap="none" sz="1800">
                <a:solidFill>
                  <a:srgbClr val="000000"/>
                </a:solidFill>
                <a:effectLst/>
              </a:defRPr>
            </a:pPr>
            <a:r>
              <a:rPr cap="all" sz="4800">
                <a:solidFill>
                  <a:srgbClr val="FFFFFF"/>
                </a:solidFill>
                <a:effectLst>
                  <a:outerShdw sx="100000" sy="100000" kx="0" ky="0" algn="b" rotWithShape="0" blurRad="177800" dist="38100" dir="2700000">
                    <a:srgbClr val="000000">
                      <a:alpha val="24000"/>
                    </a:srgbClr>
                  </a:outerShdw>
                </a:effectLst>
              </a:rPr>
              <a:t>Title Text</a:t>
            </a:r>
          </a:p>
        </p:txBody>
      </p:sp>
      <p:sp>
        <p:nvSpPr>
          <p:cNvPr id="103" name="Shape 103"/>
          <p:cNvSpPr/>
          <p:nvPr>
            <p:ph type="body" idx="1"/>
          </p:nvPr>
        </p:nvSpPr>
        <p:spPr>
          <a:xfrm>
            <a:off x="1876424" y="3602037"/>
            <a:ext cx="8791576" cy="3255963"/>
          </a:xfrm>
          <a:prstGeom prst="rect">
            <a:avLst/>
          </a:prstGeom>
        </p:spPr>
        <p:txBody>
          <a:bodyPr/>
          <a:lstStyle>
            <a:lvl1pPr marL="0" indent="0">
              <a:buSzTx/>
              <a:buFontTx/>
              <a:buNone/>
              <a:defRPr cap="all" sz="2000">
                <a:solidFill>
                  <a:srgbClr val="D8FC68"/>
                </a:solidFill>
              </a:defRPr>
            </a:lvl1pPr>
            <a:lvl2pPr marL="0" indent="457200">
              <a:buSzTx/>
              <a:buFontTx/>
              <a:buNone/>
              <a:defRPr cap="all" sz="2000">
                <a:solidFill>
                  <a:srgbClr val="D8FC68"/>
                </a:solidFill>
              </a:defRPr>
            </a:lvl2pPr>
            <a:lvl3pPr marL="0" indent="914400">
              <a:buSzTx/>
              <a:buFontTx/>
              <a:buNone/>
              <a:defRPr cap="all" sz="2000">
                <a:solidFill>
                  <a:srgbClr val="D8FC68"/>
                </a:solidFill>
              </a:defRPr>
            </a:lvl3pPr>
            <a:lvl4pPr marL="0" indent="1371600">
              <a:buSzTx/>
              <a:buFontTx/>
              <a:buNone/>
              <a:defRPr cap="all" sz="2000">
                <a:solidFill>
                  <a:srgbClr val="D8FC68"/>
                </a:solidFill>
              </a:defRPr>
            </a:lvl4pPr>
            <a:lvl5pPr marL="0" indent="1828800">
              <a:buSzTx/>
              <a:buFontTx/>
              <a:buNone/>
              <a:defRPr cap="all" sz="2000">
                <a:solidFill>
                  <a:srgbClr val="D8FC68"/>
                </a:solidFill>
              </a:defRPr>
            </a:lvl5pPr>
          </a:lstStyle>
          <a:p>
            <a:pPr lvl="0">
              <a:defRPr cap="none" sz="1800">
                <a:solidFill>
                  <a:srgbClr val="000000"/>
                </a:solidFill>
                <a:effectLst/>
              </a:defRPr>
            </a:pPr>
            <a:r>
              <a:rPr cap="all" sz="2000">
                <a:solidFill>
                  <a:srgbClr val="D8FC68"/>
                </a:solidFill>
                <a:effectLst>
                  <a:outerShdw sx="100000" sy="100000" kx="0" ky="0" algn="b" rotWithShape="0" blurRad="152400" dist="38100" dir="2700000">
                    <a:srgbClr val="000000">
                      <a:alpha val="36000"/>
                    </a:srgbClr>
                  </a:outerShdw>
                </a:effectLst>
              </a:rPr>
              <a:t>Body Level One</a:t>
            </a:r>
            <a:endParaRPr cap="all" sz="2000">
              <a:solidFill>
                <a:srgbClr val="D8FC68"/>
              </a:solidFill>
              <a:effectLst>
                <a:outerShdw sx="100000" sy="100000" kx="0" ky="0" algn="b" rotWithShape="0" blurRad="152400" dist="38100" dir="2700000">
                  <a:srgbClr val="000000">
                    <a:alpha val="36000"/>
                  </a:srgbClr>
                </a:outerShdw>
              </a:effectLst>
            </a:endParaRPr>
          </a:p>
          <a:p>
            <a:pPr lvl="1">
              <a:defRPr cap="none" sz="1800">
                <a:solidFill>
                  <a:srgbClr val="000000"/>
                </a:solidFill>
                <a:effectLst/>
              </a:defRPr>
            </a:pPr>
            <a:r>
              <a:rPr cap="all" sz="2000">
                <a:solidFill>
                  <a:srgbClr val="D8FC68"/>
                </a:solidFill>
                <a:effectLst>
                  <a:outerShdw sx="100000" sy="100000" kx="0" ky="0" algn="b" rotWithShape="0" blurRad="152400" dist="38100" dir="2700000">
                    <a:srgbClr val="000000">
                      <a:alpha val="36000"/>
                    </a:srgbClr>
                  </a:outerShdw>
                </a:effectLst>
              </a:rPr>
              <a:t>Body Level Two</a:t>
            </a:r>
            <a:endParaRPr cap="all" sz="2000">
              <a:solidFill>
                <a:srgbClr val="D8FC68"/>
              </a:solidFill>
              <a:effectLst>
                <a:outerShdw sx="100000" sy="100000" kx="0" ky="0" algn="b" rotWithShape="0" blurRad="152400" dist="38100" dir="2700000">
                  <a:srgbClr val="000000">
                    <a:alpha val="36000"/>
                  </a:srgbClr>
                </a:outerShdw>
              </a:effectLst>
            </a:endParaRPr>
          </a:p>
          <a:p>
            <a:pPr lvl="2">
              <a:defRPr cap="none" sz="1800">
                <a:solidFill>
                  <a:srgbClr val="000000"/>
                </a:solidFill>
                <a:effectLst/>
              </a:defRPr>
            </a:pPr>
            <a:r>
              <a:rPr cap="all" sz="2000">
                <a:solidFill>
                  <a:srgbClr val="D8FC68"/>
                </a:solidFill>
                <a:effectLst>
                  <a:outerShdw sx="100000" sy="100000" kx="0" ky="0" algn="b" rotWithShape="0" blurRad="152400" dist="38100" dir="2700000">
                    <a:srgbClr val="000000">
                      <a:alpha val="36000"/>
                    </a:srgbClr>
                  </a:outerShdw>
                </a:effectLst>
              </a:rPr>
              <a:t>Body Level Three</a:t>
            </a:r>
            <a:endParaRPr cap="all" sz="2000">
              <a:solidFill>
                <a:srgbClr val="D8FC68"/>
              </a:solidFill>
              <a:effectLst>
                <a:outerShdw sx="100000" sy="100000" kx="0" ky="0" algn="b" rotWithShape="0" blurRad="152400" dist="38100" dir="2700000">
                  <a:srgbClr val="000000">
                    <a:alpha val="36000"/>
                  </a:srgbClr>
                </a:outerShdw>
              </a:effectLst>
            </a:endParaRPr>
          </a:p>
          <a:p>
            <a:pPr lvl="3">
              <a:defRPr cap="none" sz="1800">
                <a:solidFill>
                  <a:srgbClr val="000000"/>
                </a:solidFill>
                <a:effectLst/>
              </a:defRPr>
            </a:pPr>
            <a:r>
              <a:rPr cap="all" sz="2000">
                <a:solidFill>
                  <a:srgbClr val="D8FC68"/>
                </a:solidFill>
                <a:effectLst>
                  <a:outerShdw sx="100000" sy="100000" kx="0" ky="0" algn="b" rotWithShape="0" blurRad="152400" dist="38100" dir="2700000">
                    <a:srgbClr val="000000">
                      <a:alpha val="36000"/>
                    </a:srgbClr>
                  </a:outerShdw>
                </a:effectLst>
              </a:rPr>
              <a:t>Body Level Four</a:t>
            </a:r>
            <a:endParaRPr cap="all" sz="2000">
              <a:solidFill>
                <a:srgbClr val="D8FC68"/>
              </a:solidFill>
              <a:effectLst>
                <a:outerShdw sx="100000" sy="100000" kx="0" ky="0" algn="b" rotWithShape="0" blurRad="152400" dist="38100" dir="2700000">
                  <a:srgbClr val="000000">
                    <a:alpha val="36000"/>
                  </a:srgbClr>
                </a:outerShdw>
              </a:effectLst>
            </a:endParaRPr>
          </a:p>
          <a:p>
            <a:pPr lvl="4">
              <a:defRPr cap="none" sz="1800">
                <a:solidFill>
                  <a:srgbClr val="000000"/>
                </a:solidFill>
                <a:effectLst/>
              </a:defRPr>
            </a:pPr>
            <a:r>
              <a:rPr cap="all" sz="2000">
                <a:solidFill>
                  <a:srgbClr val="D8FC68"/>
                </a:solidFill>
                <a:effectLst>
                  <a:outerShdw sx="100000" sy="100000" kx="0" ky="0" algn="b" rotWithShape="0" blurRad="152400" dist="38100" dir="2700000">
                    <a:srgbClr val="000000">
                      <a:alpha val="36000"/>
                    </a:srgbClr>
                  </a:outerShdw>
                </a:effectLst>
              </a:rPr>
              <a:t>Body Level Five</a:t>
            </a:r>
          </a:p>
        </p:txBody>
      </p:sp>
      <p:sp>
        <p:nvSpPr>
          <p:cNvPr id="104" name="Shape 104"/>
          <p:cNvSpPr/>
          <p:nvPr>
            <p:ph type="sldNum" sz="quarter" idx="2"/>
          </p:nvPr>
        </p:nvSpPr>
        <p:spPr>
          <a:xfrm>
            <a:off x="9896910" y="5477191"/>
            <a:ext cx="771090" cy="231141"/>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Panoramic Picture with Caption">
    <p:spTree>
      <p:nvGrpSpPr>
        <p:cNvPr id="1" name=""/>
        <p:cNvGrpSpPr/>
        <p:nvPr/>
      </p:nvGrpSpPr>
      <p:grpSpPr>
        <a:xfrm>
          <a:off x="0" y="0"/>
          <a:ext cx="0" cy="0"/>
          <a:chOff x="0" y="0"/>
          <a:chExt cx="0" cy="0"/>
        </a:xfrm>
      </p:grpSpPr>
      <p:sp>
        <p:nvSpPr>
          <p:cNvPr id="175" name="Shape 175"/>
          <p:cNvSpPr/>
          <p:nvPr>
            <p:ph type="title"/>
          </p:nvPr>
        </p:nvSpPr>
        <p:spPr>
          <a:xfrm>
            <a:off x="1141409" y="2590163"/>
            <a:ext cx="9912356" cy="2533857"/>
          </a:xfrm>
          <a:prstGeom prst="rect">
            <a:avLst/>
          </a:prstGeom>
        </p:spPr>
        <p:txBody>
          <a:bodyPr anchor="b"/>
          <a:lstStyle>
            <a:lvl1pPr>
              <a:defRPr sz="3200"/>
            </a:lvl1pPr>
          </a:lstStyle>
          <a:p>
            <a:pPr lvl="0">
              <a:defRPr cap="none" sz="1800">
                <a:solidFill>
                  <a:srgbClr val="000000"/>
                </a:solidFill>
                <a:effectLst/>
              </a:defRPr>
            </a:pPr>
            <a:r>
              <a:rPr cap="all" sz="3200">
                <a:solidFill>
                  <a:srgbClr val="FFFFFF"/>
                </a:solidFill>
                <a:effectLst>
                  <a:outerShdw sx="100000" sy="100000" kx="0" ky="0" algn="b" rotWithShape="0" blurRad="177800" dist="38100" dir="2700000">
                    <a:srgbClr val="000000">
                      <a:alpha val="24000"/>
                    </a:srgbClr>
                  </a:outerShdw>
                </a:effectLst>
              </a:rPr>
              <a:t>Title Text</a:t>
            </a:r>
          </a:p>
        </p:txBody>
      </p:sp>
      <p:sp>
        <p:nvSpPr>
          <p:cNvPr id="176" name="Shape 176"/>
          <p:cNvSpPr/>
          <p:nvPr>
            <p:ph type="body" idx="1"/>
          </p:nvPr>
        </p:nvSpPr>
        <p:spPr>
          <a:xfrm>
            <a:off x="1141363" y="5124020"/>
            <a:ext cx="9910860" cy="1733980"/>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lvl="0">
              <a:defRPr sz="1800">
                <a:solidFill>
                  <a:srgbClr val="000000"/>
                </a:solidFill>
                <a:effectLst/>
              </a:defRPr>
            </a:pPr>
            <a:r>
              <a:rPr sz="1600">
                <a:solidFill>
                  <a:srgbClr val="FFFFFF"/>
                </a:solidFill>
                <a:effectLst>
                  <a:outerShdw sx="100000" sy="100000" kx="0" ky="0" algn="b" rotWithShape="0" blurRad="152400" dist="38100" dir="2700000">
                    <a:srgbClr val="000000">
                      <a:alpha val="36000"/>
                    </a:srgbClr>
                  </a:outerShdw>
                </a:effectLst>
              </a:rPr>
              <a:t>Body Level One</a:t>
            </a:r>
            <a:endParaRPr sz="1600">
              <a:solidFill>
                <a:srgbClr val="FFFFFF"/>
              </a:solidFill>
              <a:effectLst>
                <a:outerShdw sx="100000" sy="100000" kx="0" ky="0" algn="b" rotWithShape="0" blurRad="152400" dist="38100" dir="2700000">
                  <a:srgbClr val="000000">
                    <a:alpha val="36000"/>
                  </a:srgbClr>
                </a:outerShdw>
              </a:effectLst>
            </a:endParaRPr>
          </a:p>
          <a:p>
            <a:pPr lvl="1">
              <a:defRPr sz="1800">
                <a:solidFill>
                  <a:srgbClr val="000000"/>
                </a:solidFill>
                <a:effectLst/>
              </a:defRPr>
            </a:pPr>
            <a:r>
              <a:rPr sz="1600">
                <a:solidFill>
                  <a:srgbClr val="FFFFFF"/>
                </a:solidFill>
                <a:effectLst>
                  <a:outerShdw sx="100000" sy="100000" kx="0" ky="0" algn="b" rotWithShape="0" blurRad="152400" dist="38100" dir="2700000">
                    <a:srgbClr val="000000">
                      <a:alpha val="36000"/>
                    </a:srgbClr>
                  </a:outerShdw>
                </a:effectLst>
              </a:rPr>
              <a:t>Body Level Two</a:t>
            </a:r>
            <a:endParaRPr sz="1600">
              <a:solidFill>
                <a:srgbClr val="FFFFFF"/>
              </a:solidFill>
              <a:effectLst>
                <a:outerShdw sx="100000" sy="100000" kx="0" ky="0" algn="b" rotWithShape="0" blurRad="152400" dist="38100" dir="2700000">
                  <a:srgbClr val="000000">
                    <a:alpha val="36000"/>
                  </a:srgbClr>
                </a:outerShdw>
              </a:effectLst>
            </a:endParaRPr>
          </a:p>
          <a:p>
            <a:pPr lvl="2">
              <a:defRPr sz="1800">
                <a:solidFill>
                  <a:srgbClr val="000000"/>
                </a:solidFill>
                <a:effectLst/>
              </a:defRPr>
            </a:pPr>
            <a:r>
              <a:rPr sz="1600">
                <a:solidFill>
                  <a:srgbClr val="FFFFFF"/>
                </a:solidFill>
                <a:effectLst>
                  <a:outerShdw sx="100000" sy="100000" kx="0" ky="0" algn="b" rotWithShape="0" blurRad="152400" dist="38100" dir="2700000">
                    <a:srgbClr val="000000">
                      <a:alpha val="36000"/>
                    </a:srgbClr>
                  </a:outerShdw>
                </a:effectLst>
              </a:rPr>
              <a:t>Body Level Three</a:t>
            </a:r>
            <a:endParaRPr sz="1600">
              <a:solidFill>
                <a:srgbClr val="FFFFFF"/>
              </a:solidFill>
              <a:effectLst>
                <a:outerShdw sx="100000" sy="100000" kx="0" ky="0" algn="b" rotWithShape="0" blurRad="152400" dist="38100" dir="2700000">
                  <a:srgbClr val="000000">
                    <a:alpha val="36000"/>
                  </a:srgbClr>
                </a:outerShdw>
              </a:effectLst>
            </a:endParaRPr>
          </a:p>
          <a:p>
            <a:pPr lvl="3">
              <a:defRPr sz="1800">
                <a:solidFill>
                  <a:srgbClr val="000000"/>
                </a:solidFill>
                <a:effectLst/>
              </a:defRPr>
            </a:pPr>
            <a:r>
              <a:rPr sz="1600">
                <a:solidFill>
                  <a:srgbClr val="FFFFFF"/>
                </a:solidFill>
                <a:effectLst>
                  <a:outerShdw sx="100000" sy="100000" kx="0" ky="0" algn="b" rotWithShape="0" blurRad="152400" dist="38100" dir="2700000">
                    <a:srgbClr val="000000">
                      <a:alpha val="36000"/>
                    </a:srgbClr>
                  </a:outerShdw>
                </a:effectLst>
              </a:rPr>
              <a:t>Body Level Four</a:t>
            </a:r>
            <a:endParaRPr sz="1600">
              <a:solidFill>
                <a:srgbClr val="FFFFFF"/>
              </a:solidFill>
              <a:effectLst>
                <a:outerShdw sx="100000" sy="100000" kx="0" ky="0" algn="b" rotWithShape="0" blurRad="152400" dist="38100" dir="2700000">
                  <a:srgbClr val="000000">
                    <a:alpha val="36000"/>
                  </a:srgbClr>
                </a:outerShdw>
              </a:effectLst>
            </a:endParaRPr>
          </a:p>
          <a:p>
            <a:pPr lvl="4">
              <a:defRPr sz="1800">
                <a:solidFill>
                  <a:srgbClr val="000000"/>
                </a:solidFill>
                <a:effectLst/>
              </a:defRPr>
            </a:pPr>
            <a:r>
              <a:rPr sz="1600">
                <a:solidFill>
                  <a:srgbClr val="FFFFFF"/>
                </a:solidFill>
                <a:effectLst>
                  <a:outerShdw sx="100000" sy="100000" kx="0" ky="0" algn="b" rotWithShape="0" blurRad="152400" dist="38100" dir="2700000">
                    <a:srgbClr val="000000">
                      <a:alpha val="36000"/>
                    </a:srgbClr>
                  </a:outerShdw>
                </a:effectLst>
              </a:rPr>
              <a:t>Body Level Five</a:t>
            </a:r>
          </a:p>
        </p:txBody>
      </p:sp>
      <p:sp>
        <p:nvSpPr>
          <p:cNvPr id="177" name="Shape 17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nd Caption">
    <p:spTree>
      <p:nvGrpSpPr>
        <p:cNvPr id="1" name=""/>
        <p:cNvGrpSpPr/>
        <p:nvPr/>
      </p:nvGrpSpPr>
      <p:grpSpPr>
        <a:xfrm>
          <a:off x="0" y="0"/>
          <a:ext cx="0" cy="0"/>
          <a:chOff x="0" y="0"/>
          <a:chExt cx="0" cy="0"/>
        </a:xfrm>
      </p:grpSpPr>
      <p:sp>
        <p:nvSpPr>
          <p:cNvPr id="179" name="Shape 179"/>
          <p:cNvSpPr/>
          <p:nvPr>
            <p:ph type="title"/>
          </p:nvPr>
        </p:nvSpPr>
        <p:spPr>
          <a:xfrm>
            <a:off x="1141456" y="451262"/>
            <a:ext cx="9905956" cy="3745676"/>
          </a:xfrm>
          <a:prstGeom prst="rect">
            <a:avLst/>
          </a:prstGeom>
        </p:spPr>
        <p:txBody>
          <a:bodyPr/>
          <a:lstStyle/>
          <a:p>
            <a:pPr lvl="0">
              <a:defRPr cap="none" sz="1800">
                <a:solidFill>
                  <a:srgbClr val="000000"/>
                </a:solidFill>
                <a:effectLst/>
              </a:defRPr>
            </a:pPr>
            <a:r>
              <a:rPr cap="all" sz="3600">
                <a:solidFill>
                  <a:srgbClr val="FFFFFF"/>
                </a:solidFill>
                <a:effectLst>
                  <a:outerShdw sx="100000" sy="100000" kx="0" ky="0" algn="b" rotWithShape="0" blurRad="177800" dist="38100" dir="2700000">
                    <a:srgbClr val="000000">
                      <a:alpha val="24000"/>
                    </a:srgbClr>
                  </a:outerShdw>
                </a:effectLst>
              </a:rPr>
              <a:t>Title Text</a:t>
            </a:r>
          </a:p>
        </p:txBody>
      </p:sp>
      <p:sp>
        <p:nvSpPr>
          <p:cNvPr id="180" name="Shape 180"/>
          <p:cNvSpPr/>
          <p:nvPr>
            <p:ph type="body" idx="1"/>
          </p:nvPr>
        </p:nvSpPr>
        <p:spPr>
          <a:xfrm>
            <a:off x="1141409" y="4196937"/>
            <a:ext cx="9904460" cy="1816923"/>
          </a:xfrm>
          <a:prstGeom prst="rect">
            <a:avLst/>
          </a:prstGeom>
        </p:spPr>
        <p:txBody>
          <a:bodyPr anchor="ctr"/>
          <a:lstStyle>
            <a:lvl1pPr marL="0" indent="0">
              <a:buSzTx/>
              <a:buFontTx/>
              <a:buNone/>
              <a:defRPr sz="1800"/>
            </a:lvl1pPr>
            <a:lvl2pPr marL="0" indent="457200">
              <a:buSzTx/>
              <a:buFontTx/>
              <a:buNone/>
              <a:defRPr sz="1800"/>
            </a:lvl2pPr>
            <a:lvl3pPr marL="0" indent="914400">
              <a:buSzTx/>
              <a:buFontTx/>
              <a:buNone/>
              <a:defRPr sz="1800"/>
            </a:lvl3pPr>
            <a:lvl4pPr marL="0" indent="1371600">
              <a:buSzTx/>
              <a:buFontTx/>
              <a:buNone/>
              <a:defRPr sz="1800"/>
            </a:lvl4pPr>
            <a:lvl5pPr marL="0" indent="1828800">
              <a:buSzTx/>
              <a:buFontTx/>
              <a:buNone/>
              <a:defRPr sz="1800"/>
            </a:lvl5pPr>
          </a:lstStyle>
          <a:p>
            <a:pPr lvl="0">
              <a:defRPr>
                <a:solidFill>
                  <a:srgbClr val="000000"/>
                </a:solidFill>
                <a:effectLst/>
              </a:defRPr>
            </a:pPr>
            <a:r>
              <a:rPr>
                <a:solidFill>
                  <a:srgbClr val="FFFFFF"/>
                </a:solidFill>
                <a:effectLst>
                  <a:outerShdw sx="100000" sy="100000" kx="0" ky="0" algn="b" rotWithShape="0" blurRad="152400" dist="38100" dir="2700000">
                    <a:srgbClr val="000000">
                      <a:alpha val="36000"/>
                    </a:srgbClr>
                  </a:outerShdw>
                </a:effectLst>
              </a:rPr>
              <a:t>Body Level One</a:t>
            </a:r>
            <a:endParaRPr>
              <a:solidFill>
                <a:srgbClr val="FFFFFF"/>
              </a:solidFill>
              <a:effectLst>
                <a:outerShdw sx="100000" sy="100000" kx="0" ky="0" algn="b" rotWithShape="0" blurRad="152400" dist="38100" dir="2700000">
                  <a:srgbClr val="000000">
                    <a:alpha val="36000"/>
                  </a:srgbClr>
                </a:outerShdw>
              </a:effectLst>
            </a:endParaRPr>
          </a:p>
          <a:p>
            <a:pPr lvl="1">
              <a:defRPr>
                <a:solidFill>
                  <a:srgbClr val="000000"/>
                </a:solidFill>
                <a:effectLst/>
              </a:defRPr>
            </a:pPr>
            <a:r>
              <a:rPr>
                <a:solidFill>
                  <a:srgbClr val="FFFFFF"/>
                </a:solidFill>
                <a:effectLst>
                  <a:outerShdw sx="100000" sy="100000" kx="0" ky="0" algn="b" rotWithShape="0" blurRad="152400" dist="38100" dir="2700000">
                    <a:srgbClr val="000000">
                      <a:alpha val="36000"/>
                    </a:srgbClr>
                  </a:outerShdw>
                </a:effectLst>
              </a:rPr>
              <a:t>Body Level Two</a:t>
            </a:r>
            <a:endParaRPr>
              <a:solidFill>
                <a:srgbClr val="FFFFFF"/>
              </a:solidFill>
              <a:effectLst>
                <a:outerShdw sx="100000" sy="100000" kx="0" ky="0" algn="b" rotWithShape="0" blurRad="152400" dist="38100" dir="2700000">
                  <a:srgbClr val="000000">
                    <a:alpha val="36000"/>
                  </a:srgbClr>
                </a:outerShdw>
              </a:effectLst>
            </a:endParaRPr>
          </a:p>
          <a:p>
            <a:pPr lvl="2">
              <a:defRPr>
                <a:solidFill>
                  <a:srgbClr val="000000"/>
                </a:solidFill>
                <a:effectLst/>
              </a:defRPr>
            </a:pPr>
            <a:r>
              <a:rPr>
                <a:solidFill>
                  <a:srgbClr val="FFFFFF"/>
                </a:solidFill>
                <a:effectLst>
                  <a:outerShdw sx="100000" sy="100000" kx="0" ky="0" algn="b" rotWithShape="0" blurRad="152400" dist="38100" dir="2700000">
                    <a:srgbClr val="000000">
                      <a:alpha val="36000"/>
                    </a:srgbClr>
                  </a:outerShdw>
                </a:effectLst>
              </a:rPr>
              <a:t>Body Level Three</a:t>
            </a:r>
            <a:endParaRPr>
              <a:solidFill>
                <a:srgbClr val="FFFFFF"/>
              </a:solidFill>
              <a:effectLst>
                <a:outerShdw sx="100000" sy="100000" kx="0" ky="0" algn="b" rotWithShape="0" blurRad="152400" dist="38100" dir="2700000">
                  <a:srgbClr val="000000">
                    <a:alpha val="36000"/>
                  </a:srgbClr>
                </a:outerShdw>
              </a:effectLst>
            </a:endParaRPr>
          </a:p>
          <a:p>
            <a:pPr lvl="3">
              <a:defRPr>
                <a:solidFill>
                  <a:srgbClr val="000000"/>
                </a:solidFill>
                <a:effectLst/>
              </a:defRPr>
            </a:pPr>
            <a:r>
              <a:rPr>
                <a:solidFill>
                  <a:srgbClr val="FFFFFF"/>
                </a:solidFill>
                <a:effectLst>
                  <a:outerShdw sx="100000" sy="100000" kx="0" ky="0" algn="b" rotWithShape="0" blurRad="152400" dist="38100" dir="2700000">
                    <a:srgbClr val="000000">
                      <a:alpha val="36000"/>
                    </a:srgbClr>
                  </a:outerShdw>
                </a:effectLst>
              </a:rPr>
              <a:t>Body Level Four</a:t>
            </a:r>
            <a:endParaRPr>
              <a:solidFill>
                <a:srgbClr val="FFFFFF"/>
              </a:solidFill>
              <a:effectLst>
                <a:outerShdw sx="100000" sy="100000" kx="0" ky="0" algn="b" rotWithShape="0" blurRad="152400" dist="38100" dir="2700000">
                  <a:srgbClr val="000000">
                    <a:alpha val="36000"/>
                  </a:srgbClr>
                </a:outerShdw>
              </a:effectLst>
            </a:endParaRPr>
          </a:p>
          <a:p>
            <a:pPr lvl="4">
              <a:defRPr>
                <a:solidFill>
                  <a:srgbClr val="000000"/>
                </a:solidFill>
                <a:effectLst/>
              </a:defRPr>
            </a:pPr>
            <a:r>
              <a:rPr>
                <a:solidFill>
                  <a:srgbClr val="FFFFFF"/>
                </a:solidFill>
                <a:effectLst>
                  <a:outerShdw sx="100000" sy="100000" kx="0" ky="0" algn="b" rotWithShape="0" blurRad="152400" dist="38100" dir="2700000">
                    <a:srgbClr val="000000">
                      <a:alpha val="36000"/>
                    </a:srgbClr>
                  </a:outerShdw>
                </a:effectLst>
              </a:rPr>
              <a:t>Body Level Five</a:t>
            </a:r>
          </a:p>
        </p:txBody>
      </p:sp>
      <p:sp>
        <p:nvSpPr>
          <p:cNvPr id="181" name="Shape 18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with Caption">
    <p:spTree>
      <p:nvGrpSpPr>
        <p:cNvPr id="1" name=""/>
        <p:cNvGrpSpPr/>
        <p:nvPr/>
      </p:nvGrpSpPr>
      <p:grpSpPr>
        <a:xfrm>
          <a:off x="0" y="0"/>
          <a:ext cx="0" cy="0"/>
          <a:chOff x="0" y="0"/>
          <a:chExt cx="0" cy="0"/>
        </a:xfrm>
      </p:grpSpPr>
      <p:sp>
        <p:nvSpPr>
          <p:cNvPr id="183" name="Shape 183"/>
          <p:cNvSpPr/>
          <p:nvPr>
            <p:ph type="title"/>
          </p:nvPr>
        </p:nvSpPr>
        <p:spPr>
          <a:xfrm>
            <a:off x="1446212" y="602069"/>
            <a:ext cx="9302753" cy="2763488"/>
          </a:xfrm>
          <a:prstGeom prst="rect">
            <a:avLst/>
          </a:prstGeom>
        </p:spPr>
        <p:txBody>
          <a:bodyPr/>
          <a:lstStyle/>
          <a:p>
            <a:pPr lvl="0">
              <a:defRPr cap="none" sz="1800">
                <a:solidFill>
                  <a:srgbClr val="000000"/>
                </a:solidFill>
                <a:effectLst/>
              </a:defRPr>
            </a:pPr>
            <a:r>
              <a:rPr cap="all" sz="3600">
                <a:solidFill>
                  <a:srgbClr val="FFFFFF"/>
                </a:solidFill>
                <a:effectLst>
                  <a:outerShdw sx="100000" sy="100000" kx="0" ky="0" algn="b" rotWithShape="0" blurRad="177800" dist="38100" dir="2700000">
                    <a:srgbClr val="000000">
                      <a:alpha val="24000"/>
                    </a:srgbClr>
                  </a:outerShdw>
                </a:effectLst>
              </a:rPr>
              <a:t>Title Text</a:t>
            </a:r>
          </a:p>
        </p:txBody>
      </p:sp>
      <p:sp>
        <p:nvSpPr>
          <p:cNvPr id="184" name="Shape 184"/>
          <p:cNvSpPr/>
          <p:nvPr>
            <p:ph type="body" idx="1"/>
          </p:nvPr>
        </p:nvSpPr>
        <p:spPr>
          <a:xfrm>
            <a:off x="1720644" y="3365556"/>
            <a:ext cx="8752300" cy="2263470"/>
          </a:xfrm>
          <a:prstGeom prst="rect">
            <a:avLst/>
          </a:prstGeom>
        </p:spPr>
        <p:txBody>
          <a:bodyPr/>
          <a:lstStyle>
            <a:lvl1pPr marL="0" indent="0">
              <a:buSzTx/>
              <a:buFontTx/>
              <a:buNone/>
              <a:defRPr sz="1400"/>
            </a:lvl1pPr>
            <a:lvl2pPr marL="0" indent="457200">
              <a:buSzTx/>
              <a:buFontTx/>
              <a:buNone/>
              <a:defRPr sz="1400"/>
            </a:lvl2pPr>
            <a:lvl3pPr marL="0" indent="914400">
              <a:buSzTx/>
              <a:buFontTx/>
              <a:buNone/>
              <a:defRPr sz="1400"/>
            </a:lvl3pPr>
            <a:lvl4pPr marL="0" indent="1371600">
              <a:buSzTx/>
              <a:buFontTx/>
              <a:buNone/>
              <a:defRPr sz="1400"/>
            </a:lvl4pPr>
            <a:lvl5pPr marL="0" indent="1828800">
              <a:buSzTx/>
              <a:buFontTx/>
              <a:buNone/>
              <a:defRPr sz="1400"/>
            </a:lvl5pPr>
          </a:lstStyle>
          <a:p>
            <a:pPr lvl="0">
              <a:defRPr sz="1800">
                <a:solidFill>
                  <a:srgbClr val="000000"/>
                </a:solidFill>
                <a:effectLst/>
              </a:defRPr>
            </a:pPr>
            <a:r>
              <a:rPr sz="1400">
                <a:solidFill>
                  <a:srgbClr val="FFFFFF"/>
                </a:solidFill>
                <a:effectLst>
                  <a:outerShdw sx="100000" sy="100000" kx="0" ky="0" algn="b" rotWithShape="0" blurRad="152400" dist="38100" dir="2700000">
                    <a:srgbClr val="000000">
                      <a:alpha val="36000"/>
                    </a:srgbClr>
                  </a:outerShdw>
                </a:effectLst>
              </a:rPr>
              <a:t>Body Level One</a:t>
            </a:r>
            <a:endParaRPr sz="1400">
              <a:solidFill>
                <a:srgbClr val="FFFFFF"/>
              </a:solidFill>
              <a:effectLst>
                <a:outerShdw sx="100000" sy="100000" kx="0" ky="0" algn="b" rotWithShape="0" blurRad="152400" dist="38100" dir="2700000">
                  <a:srgbClr val="000000">
                    <a:alpha val="36000"/>
                  </a:srgbClr>
                </a:outerShdw>
              </a:effectLst>
            </a:endParaRPr>
          </a:p>
          <a:p>
            <a:pPr lvl="1">
              <a:defRPr sz="1800">
                <a:solidFill>
                  <a:srgbClr val="000000"/>
                </a:solidFill>
                <a:effectLst/>
              </a:defRPr>
            </a:pPr>
            <a:r>
              <a:rPr sz="1400">
                <a:solidFill>
                  <a:srgbClr val="FFFFFF"/>
                </a:solidFill>
                <a:effectLst>
                  <a:outerShdw sx="100000" sy="100000" kx="0" ky="0" algn="b" rotWithShape="0" blurRad="152400" dist="38100" dir="2700000">
                    <a:srgbClr val="000000">
                      <a:alpha val="36000"/>
                    </a:srgbClr>
                  </a:outerShdw>
                </a:effectLst>
              </a:rPr>
              <a:t>Body Level Two</a:t>
            </a:r>
            <a:endParaRPr sz="1400">
              <a:solidFill>
                <a:srgbClr val="FFFFFF"/>
              </a:solidFill>
              <a:effectLst>
                <a:outerShdw sx="100000" sy="100000" kx="0" ky="0" algn="b" rotWithShape="0" blurRad="152400" dist="38100" dir="2700000">
                  <a:srgbClr val="000000">
                    <a:alpha val="36000"/>
                  </a:srgbClr>
                </a:outerShdw>
              </a:effectLst>
            </a:endParaRPr>
          </a:p>
          <a:p>
            <a:pPr lvl="2">
              <a:defRPr sz="1800">
                <a:solidFill>
                  <a:srgbClr val="000000"/>
                </a:solidFill>
                <a:effectLst/>
              </a:defRPr>
            </a:pPr>
            <a:r>
              <a:rPr sz="1400">
                <a:solidFill>
                  <a:srgbClr val="FFFFFF"/>
                </a:solidFill>
                <a:effectLst>
                  <a:outerShdw sx="100000" sy="100000" kx="0" ky="0" algn="b" rotWithShape="0" blurRad="152400" dist="38100" dir="2700000">
                    <a:srgbClr val="000000">
                      <a:alpha val="36000"/>
                    </a:srgbClr>
                  </a:outerShdw>
                </a:effectLst>
              </a:rPr>
              <a:t>Body Level Three</a:t>
            </a:r>
            <a:endParaRPr sz="1400">
              <a:solidFill>
                <a:srgbClr val="FFFFFF"/>
              </a:solidFill>
              <a:effectLst>
                <a:outerShdw sx="100000" sy="100000" kx="0" ky="0" algn="b" rotWithShape="0" blurRad="152400" dist="38100" dir="2700000">
                  <a:srgbClr val="000000">
                    <a:alpha val="36000"/>
                  </a:srgbClr>
                </a:outerShdw>
              </a:effectLst>
            </a:endParaRPr>
          </a:p>
          <a:p>
            <a:pPr lvl="3">
              <a:defRPr sz="1800">
                <a:solidFill>
                  <a:srgbClr val="000000"/>
                </a:solidFill>
                <a:effectLst/>
              </a:defRPr>
            </a:pPr>
            <a:r>
              <a:rPr sz="1400">
                <a:solidFill>
                  <a:srgbClr val="FFFFFF"/>
                </a:solidFill>
                <a:effectLst>
                  <a:outerShdw sx="100000" sy="100000" kx="0" ky="0" algn="b" rotWithShape="0" blurRad="152400" dist="38100" dir="2700000">
                    <a:srgbClr val="000000">
                      <a:alpha val="36000"/>
                    </a:srgbClr>
                  </a:outerShdw>
                </a:effectLst>
              </a:rPr>
              <a:t>Body Level Four</a:t>
            </a:r>
            <a:endParaRPr sz="1400">
              <a:solidFill>
                <a:srgbClr val="FFFFFF"/>
              </a:solidFill>
              <a:effectLst>
                <a:outerShdw sx="100000" sy="100000" kx="0" ky="0" algn="b" rotWithShape="0" blurRad="152400" dist="38100" dir="2700000">
                  <a:srgbClr val="000000">
                    <a:alpha val="36000"/>
                  </a:srgbClr>
                </a:outerShdw>
              </a:effectLst>
            </a:endParaRPr>
          </a:p>
          <a:p>
            <a:pPr lvl="4">
              <a:defRPr sz="1800">
                <a:solidFill>
                  <a:srgbClr val="000000"/>
                </a:solidFill>
                <a:effectLst/>
              </a:defRPr>
            </a:pPr>
            <a:r>
              <a:rPr sz="1400">
                <a:solidFill>
                  <a:srgbClr val="FFFFFF"/>
                </a:solidFill>
                <a:effectLst>
                  <a:outerShdw sx="100000" sy="100000" kx="0" ky="0" algn="b" rotWithShape="0" blurRad="152400" dist="38100" dir="2700000">
                    <a:srgbClr val="000000">
                      <a:alpha val="36000"/>
                    </a:srgbClr>
                  </a:outerShdw>
                </a:effectLst>
              </a:rPr>
              <a:t>Body Level Five</a:t>
            </a:r>
          </a:p>
        </p:txBody>
      </p:sp>
      <p:sp>
        <p:nvSpPr>
          <p:cNvPr id="185" name="Shape 185"/>
          <p:cNvSpPr/>
          <p:nvPr>
            <p:ph type="sldNum" sz="quarter" idx="2"/>
          </p:nvPr>
        </p:nvSpPr>
        <p:spPr>
          <a:prstGeom prst="rect">
            <a:avLst/>
          </a:prstGeom>
        </p:spPr>
        <p:txBody>
          <a:bodyPr/>
          <a:lstStyle/>
          <a:p>
            <a:pPr lvl="0"/>
            <a:fld id="{86CB4B4D-7CA3-9044-876B-883B54F8677D}" type="slidenum"/>
          </a:p>
        </p:txBody>
      </p:sp>
      <p:sp>
        <p:nvSpPr>
          <p:cNvPr id="186" name="Shape 186"/>
          <p:cNvSpPr/>
          <p:nvPr/>
        </p:nvSpPr>
        <p:spPr>
          <a:xfrm>
            <a:off x="903512" y="426612"/>
            <a:ext cx="609601" cy="11963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cap="all" sz="8000">
                <a:solidFill>
                  <a:srgbClr val="FFFFFF"/>
                </a:solidFill>
              </a:defRPr>
            </a:lvl1pPr>
          </a:lstStyle>
          <a:p>
            <a:pPr lvl="0">
              <a:defRPr cap="none" sz="1800">
                <a:solidFill>
                  <a:srgbClr val="000000"/>
                </a:solidFill>
              </a:defRPr>
            </a:pPr>
            <a:r>
              <a:rPr cap="all" sz="8000">
                <a:solidFill>
                  <a:srgbClr val="FFFFFF"/>
                </a:solidFill>
              </a:rPr>
              <a:t>“</a:t>
            </a:r>
          </a:p>
        </p:txBody>
      </p:sp>
      <p:sp>
        <p:nvSpPr>
          <p:cNvPr id="187" name="Shape 187"/>
          <p:cNvSpPr/>
          <p:nvPr/>
        </p:nvSpPr>
        <p:spPr>
          <a:xfrm>
            <a:off x="10537369" y="2459189"/>
            <a:ext cx="609601" cy="11963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cap="all" sz="8000">
                <a:solidFill>
                  <a:srgbClr val="FFFFFF"/>
                </a:solidFill>
              </a:defRPr>
            </a:lvl1pPr>
          </a:lstStyle>
          <a:p>
            <a:pPr lvl="0">
              <a:defRPr cap="none" sz="1800">
                <a:solidFill>
                  <a:srgbClr val="000000"/>
                </a:solidFill>
              </a:defRPr>
            </a:pPr>
            <a:r>
              <a:rPr cap="all" sz="8000">
                <a:solidFill>
                  <a:srgbClr val="FFFFFF"/>
                </a:solidFill>
              </a:rPr>
              <a:t>”</a:t>
            </a:r>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Name Card">
    <p:spTree>
      <p:nvGrpSpPr>
        <p:cNvPr id="1" name=""/>
        <p:cNvGrpSpPr/>
        <p:nvPr/>
      </p:nvGrpSpPr>
      <p:grpSpPr>
        <a:xfrm>
          <a:off x="0" y="0"/>
          <a:ext cx="0" cy="0"/>
          <a:chOff x="0" y="0"/>
          <a:chExt cx="0" cy="0"/>
        </a:xfrm>
      </p:grpSpPr>
      <p:sp>
        <p:nvSpPr>
          <p:cNvPr id="189" name="Shape 189"/>
          <p:cNvSpPr/>
          <p:nvPr>
            <p:ph type="title"/>
          </p:nvPr>
        </p:nvSpPr>
        <p:spPr>
          <a:xfrm>
            <a:off x="1141409" y="419541"/>
            <a:ext cx="9906002" cy="4226336"/>
          </a:xfrm>
          <a:prstGeom prst="rect">
            <a:avLst/>
          </a:prstGeom>
        </p:spPr>
        <p:txBody>
          <a:bodyPr anchor="b"/>
          <a:lstStyle/>
          <a:p>
            <a:pPr lvl="0">
              <a:defRPr cap="none" sz="1800">
                <a:solidFill>
                  <a:srgbClr val="000000"/>
                </a:solidFill>
                <a:effectLst/>
              </a:defRPr>
            </a:pPr>
            <a:r>
              <a:rPr cap="all" sz="3600">
                <a:solidFill>
                  <a:srgbClr val="FFFFFF"/>
                </a:solidFill>
                <a:effectLst>
                  <a:outerShdw sx="100000" sy="100000" kx="0" ky="0" algn="b" rotWithShape="0" blurRad="177800" dist="38100" dir="2700000">
                    <a:srgbClr val="000000">
                      <a:alpha val="24000"/>
                    </a:srgbClr>
                  </a:outerShdw>
                </a:effectLst>
              </a:rPr>
              <a:t>Title Text</a:t>
            </a:r>
          </a:p>
        </p:txBody>
      </p:sp>
      <p:sp>
        <p:nvSpPr>
          <p:cNvPr id="190" name="Shape 190"/>
          <p:cNvSpPr/>
          <p:nvPr>
            <p:ph type="body" idx="1"/>
          </p:nvPr>
        </p:nvSpPr>
        <p:spPr>
          <a:xfrm>
            <a:off x="1141363" y="4657654"/>
            <a:ext cx="9904506" cy="2200346"/>
          </a:xfrm>
          <a:prstGeom prst="rect">
            <a:avLst/>
          </a:prstGeom>
        </p:spPr>
        <p:txBody>
          <a:bodyPr/>
          <a:lstStyle>
            <a:lvl1pPr marL="0" indent="0">
              <a:buSzTx/>
              <a:buFontTx/>
              <a:buNone/>
              <a:defRPr sz="1800"/>
            </a:lvl1pPr>
            <a:lvl2pPr marL="0" indent="457200">
              <a:buSzTx/>
              <a:buFontTx/>
              <a:buNone/>
              <a:defRPr sz="1800"/>
            </a:lvl2pPr>
            <a:lvl3pPr marL="0" indent="914400">
              <a:buSzTx/>
              <a:buFontTx/>
              <a:buNone/>
              <a:defRPr sz="1800"/>
            </a:lvl3pPr>
            <a:lvl4pPr marL="0" indent="1371600">
              <a:buSzTx/>
              <a:buFontTx/>
              <a:buNone/>
              <a:defRPr sz="1800"/>
            </a:lvl4pPr>
            <a:lvl5pPr marL="0" indent="1828800">
              <a:buSzTx/>
              <a:buFontTx/>
              <a:buNone/>
              <a:defRPr sz="1800"/>
            </a:lvl5pPr>
          </a:lstStyle>
          <a:p>
            <a:pPr lvl="0">
              <a:defRPr>
                <a:solidFill>
                  <a:srgbClr val="000000"/>
                </a:solidFill>
                <a:effectLst/>
              </a:defRPr>
            </a:pPr>
            <a:r>
              <a:rPr>
                <a:solidFill>
                  <a:srgbClr val="FFFFFF"/>
                </a:solidFill>
                <a:effectLst>
                  <a:outerShdw sx="100000" sy="100000" kx="0" ky="0" algn="b" rotWithShape="0" blurRad="152400" dist="38100" dir="2700000">
                    <a:srgbClr val="000000">
                      <a:alpha val="36000"/>
                    </a:srgbClr>
                  </a:outerShdw>
                </a:effectLst>
              </a:rPr>
              <a:t>Body Level One</a:t>
            </a:r>
            <a:endParaRPr>
              <a:solidFill>
                <a:srgbClr val="FFFFFF"/>
              </a:solidFill>
              <a:effectLst>
                <a:outerShdw sx="100000" sy="100000" kx="0" ky="0" algn="b" rotWithShape="0" blurRad="152400" dist="38100" dir="2700000">
                  <a:srgbClr val="000000">
                    <a:alpha val="36000"/>
                  </a:srgbClr>
                </a:outerShdw>
              </a:effectLst>
            </a:endParaRPr>
          </a:p>
          <a:p>
            <a:pPr lvl="1">
              <a:defRPr>
                <a:solidFill>
                  <a:srgbClr val="000000"/>
                </a:solidFill>
                <a:effectLst/>
              </a:defRPr>
            </a:pPr>
            <a:r>
              <a:rPr>
                <a:solidFill>
                  <a:srgbClr val="FFFFFF"/>
                </a:solidFill>
                <a:effectLst>
                  <a:outerShdw sx="100000" sy="100000" kx="0" ky="0" algn="b" rotWithShape="0" blurRad="152400" dist="38100" dir="2700000">
                    <a:srgbClr val="000000">
                      <a:alpha val="36000"/>
                    </a:srgbClr>
                  </a:outerShdw>
                </a:effectLst>
              </a:rPr>
              <a:t>Body Level Two</a:t>
            </a:r>
            <a:endParaRPr>
              <a:solidFill>
                <a:srgbClr val="FFFFFF"/>
              </a:solidFill>
              <a:effectLst>
                <a:outerShdw sx="100000" sy="100000" kx="0" ky="0" algn="b" rotWithShape="0" blurRad="152400" dist="38100" dir="2700000">
                  <a:srgbClr val="000000">
                    <a:alpha val="36000"/>
                  </a:srgbClr>
                </a:outerShdw>
              </a:effectLst>
            </a:endParaRPr>
          </a:p>
          <a:p>
            <a:pPr lvl="2">
              <a:defRPr>
                <a:solidFill>
                  <a:srgbClr val="000000"/>
                </a:solidFill>
                <a:effectLst/>
              </a:defRPr>
            </a:pPr>
            <a:r>
              <a:rPr>
                <a:solidFill>
                  <a:srgbClr val="FFFFFF"/>
                </a:solidFill>
                <a:effectLst>
                  <a:outerShdw sx="100000" sy="100000" kx="0" ky="0" algn="b" rotWithShape="0" blurRad="152400" dist="38100" dir="2700000">
                    <a:srgbClr val="000000">
                      <a:alpha val="36000"/>
                    </a:srgbClr>
                  </a:outerShdw>
                </a:effectLst>
              </a:rPr>
              <a:t>Body Level Three</a:t>
            </a:r>
            <a:endParaRPr>
              <a:solidFill>
                <a:srgbClr val="FFFFFF"/>
              </a:solidFill>
              <a:effectLst>
                <a:outerShdw sx="100000" sy="100000" kx="0" ky="0" algn="b" rotWithShape="0" blurRad="152400" dist="38100" dir="2700000">
                  <a:srgbClr val="000000">
                    <a:alpha val="36000"/>
                  </a:srgbClr>
                </a:outerShdw>
              </a:effectLst>
            </a:endParaRPr>
          </a:p>
          <a:p>
            <a:pPr lvl="3">
              <a:defRPr>
                <a:solidFill>
                  <a:srgbClr val="000000"/>
                </a:solidFill>
                <a:effectLst/>
              </a:defRPr>
            </a:pPr>
            <a:r>
              <a:rPr>
                <a:solidFill>
                  <a:srgbClr val="FFFFFF"/>
                </a:solidFill>
                <a:effectLst>
                  <a:outerShdw sx="100000" sy="100000" kx="0" ky="0" algn="b" rotWithShape="0" blurRad="152400" dist="38100" dir="2700000">
                    <a:srgbClr val="000000">
                      <a:alpha val="36000"/>
                    </a:srgbClr>
                  </a:outerShdw>
                </a:effectLst>
              </a:rPr>
              <a:t>Body Level Four</a:t>
            </a:r>
            <a:endParaRPr>
              <a:solidFill>
                <a:srgbClr val="FFFFFF"/>
              </a:solidFill>
              <a:effectLst>
                <a:outerShdw sx="100000" sy="100000" kx="0" ky="0" algn="b" rotWithShape="0" blurRad="152400" dist="38100" dir="2700000">
                  <a:srgbClr val="000000">
                    <a:alpha val="36000"/>
                  </a:srgbClr>
                </a:outerShdw>
              </a:effectLst>
            </a:endParaRPr>
          </a:p>
          <a:p>
            <a:pPr lvl="4">
              <a:defRPr>
                <a:solidFill>
                  <a:srgbClr val="000000"/>
                </a:solidFill>
                <a:effectLst/>
              </a:defRPr>
            </a:pPr>
            <a:r>
              <a:rPr>
                <a:solidFill>
                  <a:srgbClr val="FFFFFF"/>
                </a:solidFill>
                <a:effectLst>
                  <a:outerShdw sx="100000" sy="100000" kx="0" ky="0" algn="b" rotWithShape="0" blurRad="152400" dist="38100" dir="2700000">
                    <a:srgbClr val="000000">
                      <a:alpha val="36000"/>
                    </a:srgbClr>
                  </a:outerShdw>
                </a:effectLst>
              </a:rPr>
              <a:t>Body Level Five</a:t>
            </a:r>
          </a:p>
        </p:txBody>
      </p:sp>
      <p:sp>
        <p:nvSpPr>
          <p:cNvPr id="191" name="Shape 19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3 Column">
    <p:spTree>
      <p:nvGrpSpPr>
        <p:cNvPr id="1" name=""/>
        <p:cNvGrpSpPr/>
        <p:nvPr/>
      </p:nvGrpSpPr>
      <p:grpSpPr>
        <a:xfrm>
          <a:off x="0" y="0"/>
          <a:ext cx="0" cy="0"/>
          <a:chOff x="0" y="0"/>
          <a:chExt cx="0" cy="0"/>
        </a:xfrm>
      </p:grpSpPr>
      <p:sp>
        <p:nvSpPr>
          <p:cNvPr id="193" name="Shape 193"/>
          <p:cNvSpPr/>
          <p:nvPr>
            <p:ph type="title"/>
          </p:nvPr>
        </p:nvSpPr>
        <p:spPr>
          <a:xfrm>
            <a:off x="1141412" y="567668"/>
            <a:ext cx="9905999" cy="1988864"/>
          </a:xfrm>
          <a:prstGeom prst="rect">
            <a:avLst/>
          </a:prstGeom>
        </p:spPr>
        <p:txBody>
          <a:bodyPr/>
          <a:lstStyle/>
          <a:p>
            <a:pPr lvl="0">
              <a:defRPr cap="none" sz="1800">
                <a:solidFill>
                  <a:srgbClr val="000000"/>
                </a:solidFill>
                <a:effectLst/>
              </a:defRPr>
            </a:pPr>
            <a:r>
              <a:rPr cap="all" sz="3600">
                <a:solidFill>
                  <a:srgbClr val="FFFFFF"/>
                </a:solidFill>
                <a:effectLst>
                  <a:outerShdw sx="100000" sy="100000" kx="0" ky="0" algn="b" rotWithShape="0" blurRad="177800" dist="38100" dir="2700000">
                    <a:srgbClr val="000000">
                      <a:alpha val="24000"/>
                    </a:srgbClr>
                  </a:outerShdw>
                </a:effectLst>
              </a:rPr>
              <a:t>Title Text</a:t>
            </a:r>
          </a:p>
        </p:txBody>
      </p:sp>
      <p:sp>
        <p:nvSpPr>
          <p:cNvPr id="194" name="Shape 194"/>
          <p:cNvSpPr/>
          <p:nvPr>
            <p:ph type="body" idx="1"/>
          </p:nvPr>
        </p:nvSpPr>
        <p:spPr>
          <a:xfrm>
            <a:off x="1141409" y="2556531"/>
            <a:ext cx="3196901" cy="803732"/>
          </a:xfrm>
          <a:prstGeom prst="rect">
            <a:avLst/>
          </a:prstGeom>
        </p:spPr>
        <p:txBody>
          <a:bodyPr anchor="b">
            <a:noAutofit/>
          </a:bodyPr>
          <a:lstStyle>
            <a:lvl1pPr marL="0" indent="0">
              <a:lnSpc>
                <a:spcPct val="90000"/>
              </a:lnSpc>
              <a:buSzTx/>
              <a:buFontTx/>
              <a:buNone/>
              <a:defRPr cap="all"/>
            </a:lvl1pPr>
            <a:lvl2pPr marL="0" indent="457200">
              <a:lnSpc>
                <a:spcPct val="90000"/>
              </a:lnSpc>
              <a:buSzTx/>
              <a:buFontTx/>
              <a:buNone/>
              <a:defRPr cap="all"/>
            </a:lvl2pPr>
            <a:lvl3pPr marL="0" indent="914400">
              <a:lnSpc>
                <a:spcPct val="90000"/>
              </a:lnSpc>
              <a:buSzTx/>
              <a:buFontTx/>
              <a:buNone/>
              <a:defRPr cap="all"/>
            </a:lvl3pPr>
            <a:lvl4pPr marL="0" indent="1371600">
              <a:lnSpc>
                <a:spcPct val="90000"/>
              </a:lnSpc>
              <a:buSzTx/>
              <a:buFontTx/>
              <a:buNone/>
              <a:defRPr cap="all"/>
            </a:lvl4pPr>
            <a:lvl5pPr marL="0" indent="1828800">
              <a:lnSpc>
                <a:spcPct val="90000"/>
              </a:lnSpc>
              <a:buSzTx/>
              <a:buFontTx/>
              <a:buNone/>
              <a:defRPr cap="all"/>
            </a:lvl5pPr>
          </a:lstStyle>
          <a:p>
            <a:pPr lvl="0">
              <a:defRPr cap="none" sz="1800">
                <a:solidFill>
                  <a:srgbClr val="000000"/>
                </a:solidFill>
                <a:effectLst/>
              </a:defRPr>
            </a:pPr>
            <a:r>
              <a:rPr cap="all" sz="2400">
                <a:solidFill>
                  <a:srgbClr val="FFFFFF"/>
                </a:solidFill>
                <a:effectLst>
                  <a:outerShdw sx="100000" sy="100000" kx="0" ky="0" algn="b" rotWithShape="0" blurRad="152400" dist="38100" dir="2700000">
                    <a:srgbClr val="000000">
                      <a:alpha val="36000"/>
                    </a:srgbClr>
                  </a:outerShdw>
                </a:effectLst>
              </a:rPr>
              <a:t>Body Level One</a:t>
            </a:r>
            <a:endParaRPr cap="all" sz="2400">
              <a:solidFill>
                <a:srgbClr val="FFFFFF"/>
              </a:solidFill>
              <a:effectLst>
                <a:outerShdw sx="100000" sy="100000" kx="0" ky="0" algn="b" rotWithShape="0" blurRad="152400" dist="38100" dir="2700000">
                  <a:srgbClr val="000000">
                    <a:alpha val="36000"/>
                  </a:srgbClr>
                </a:outerShdw>
              </a:effectLst>
            </a:endParaRPr>
          </a:p>
          <a:p>
            <a:pPr lvl="1">
              <a:defRPr cap="none" sz="1800">
                <a:solidFill>
                  <a:srgbClr val="000000"/>
                </a:solidFill>
                <a:effectLst/>
              </a:defRPr>
            </a:pPr>
            <a:r>
              <a:rPr cap="all" sz="2400">
                <a:solidFill>
                  <a:srgbClr val="FFFFFF"/>
                </a:solidFill>
                <a:effectLst>
                  <a:outerShdw sx="100000" sy="100000" kx="0" ky="0" algn="b" rotWithShape="0" blurRad="152400" dist="38100" dir="2700000">
                    <a:srgbClr val="000000">
                      <a:alpha val="36000"/>
                    </a:srgbClr>
                  </a:outerShdw>
                </a:effectLst>
              </a:rPr>
              <a:t>Body Level Two</a:t>
            </a:r>
            <a:endParaRPr cap="all" sz="2400">
              <a:solidFill>
                <a:srgbClr val="FFFFFF"/>
              </a:solidFill>
              <a:effectLst>
                <a:outerShdw sx="100000" sy="100000" kx="0" ky="0" algn="b" rotWithShape="0" blurRad="152400" dist="38100" dir="2700000">
                  <a:srgbClr val="000000">
                    <a:alpha val="36000"/>
                  </a:srgbClr>
                </a:outerShdw>
              </a:effectLst>
            </a:endParaRPr>
          </a:p>
          <a:p>
            <a:pPr lvl="2">
              <a:defRPr cap="none" sz="1800">
                <a:solidFill>
                  <a:srgbClr val="000000"/>
                </a:solidFill>
                <a:effectLst/>
              </a:defRPr>
            </a:pPr>
            <a:r>
              <a:rPr cap="all" sz="2400">
                <a:solidFill>
                  <a:srgbClr val="FFFFFF"/>
                </a:solidFill>
                <a:effectLst>
                  <a:outerShdw sx="100000" sy="100000" kx="0" ky="0" algn="b" rotWithShape="0" blurRad="152400" dist="38100" dir="2700000">
                    <a:srgbClr val="000000">
                      <a:alpha val="36000"/>
                    </a:srgbClr>
                  </a:outerShdw>
                </a:effectLst>
              </a:rPr>
              <a:t>Body Level Three</a:t>
            </a:r>
            <a:endParaRPr cap="all" sz="2400">
              <a:solidFill>
                <a:srgbClr val="FFFFFF"/>
              </a:solidFill>
              <a:effectLst>
                <a:outerShdw sx="100000" sy="100000" kx="0" ky="0" algn="b" rotWithShape="0" blurRad="152400" dist="38100" dir="2700000">
                  <a:srgbClr val="000000">
                    <a:alpha val="36000"/>
                  </a:srgbClr>
                </a:outerShdw>
              </a:effectLst>
            </a:endParaRPr>
          </a:p>
          <a:p>
            <a:pPr lvl="3">
              <a:defRPr cap="none" sz="1800">
                <a:solidFill>
                  <a:srgbClr val="000000"/>
                </a:solidFill>
                <a:effectLst/>
              </a:defRPr>
            </a:pPr>
            <a:r>
              <a:rPr cap="all" sz="2400">
                <a:solidFill>
                  <a:srgbClr val="FFFFFF"/>
                </a:solidFill>
                <a:effectLst>
                  <a:outerShdw sx="100000" sy="100000" kx="0" ky="0" algn="b" rotWithShape="0" blurRad="152400" dist="38100" dir="2700000">
                    <a:srgbClr val="000000">
                      <a:alpha val="36000"/>
                    </a:srgbClr>
                  </a:outerShdw>
                </a:effectLst>
              </a:rPr>
              <a:t>Body Level Four</a:t>
            </a:r>
            <a:endParaRPr cap="all" sz="2400">
              <a:solidFill>
                <a:srgbClr val="FFFFFF"/>
              </a:solidFill>
              <a:effectLst>
                <a:outerShdw sx="100000" sy="100000" kx="0" ky="0" algn="b" rotWithShape="0" blurRad="152400" dist="38100" dir="2700000">
                  <a:srgbClr val="000000">
                    <a:alpha val="36000"/>
                  </a:srgbClr>
                </a:outerShdw>
              </a:effectLst>
            </a:endParaRPr>
          </a:p>
          <a:p>
            <a:pPr lvl="4">
              <a:defRPr cap="none" sz="1800">
                <a:solidFill>
                  <a:srgbClr val="000000"/>
                </a:solidFill>
                <a:effectLst/>
              </a:defRPr>
            </a:pPr>
            <a:r>
              <a:rPr cap="all" sz="2400">
                <a:solidFill>
                  <a:srgbClr val="FFFFFF"/>
                </a:solidFill>
                <a:effectLst>
                  <a:outerShdw sx="100000" sy="100000" kx="0" ky="0" algn="b" rotWithShape="0" blurRad="152400" dist="38100" dir="2700000">
                    <a:srgbClr val="000000">
                      <a:alpha val="36000"/>
                    </a:srgbClr>
                  </a:outerShdw>
                </a:effectLst>
              </a:rPr>
              <a:t>Body Level Five</a:t>
            </a:r>
          </a:p>
        </p:txBody>
      </p:sp>
      <p:sp>
        <p:nvSpPr>
          <p:cNvPr id="195" name="Shape 19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3 Picture Column">
    <p:spTree>
      <p:nvGrpSpPr>
        <p:cNvPr id="1" name=""/>
        <p:cNvGrpSpPr/>
        <p:nvPr/>
      </p:nvGrpSpPr>
      <p:grpSpPr>
        <a:xfrm>
          <a:off x="0" y="0"/>
          <a:ext cx="0" cy="0"/>
          <a:chOff x="0" y="0"/>
          <a:chExt cx="0" cy="0"/>
        </a:xfrm>
      </p:grpSpPr>
      <p:sp>
        <p:nvSpPr>
          <p:cNvPr id="197" name="Shape 197"/>
          <p:cNvSpPr/>
          <p:nvPr>
            <p:ph type="title"/>
          </p:nvPr>
        </p:nvSpPr>
        <p:spPr>
          <a:xfrm>
            <a:off x="1141411" y="113863"/>
            <a:ext cx="9906000" cy="2896474"/>
          </a:xfrm>
          <a:prstGeom prst="rect">
            <a:avLst/>
          </a:prstGeom>
        </p:spPr>
        <p:txBody>
          <a:bodyPr/>
          <a:lstStyle/>
          <a:p>
            <a:pPr lvl="0">
              <a:defRPr cap="none" sz="1800">
                <a:solidFill>
                  <a:srgbClr val="000000"/>
                </a:solidFill>
                <a:effectLst/>
              </a:defRPr>
            </a:pPr>
            <a:r>
              <a:rPr cap="all" sz="3600">
                <a:solidFill>
                  <a:srgbClr val="FFFFFF"/>
                </a:solidFill>
                <a:effectLst>
                  <a:outerShdw sx="100000" sy="100000" kx="0" ky="0" algn="b" rotWithShape="0" blurRad="177800" dist="38100" dir="2700000">
                    <a:srgbClr val="000000">
                      <a:alpha val="24000"/>
                    </a:srgbClr>
                  </a:outerShdw>
                </a:effectLst>
              </a:rPr>
              <a:t>Title Text</a:t>
            </a:r>
          </a:p>
        </p:txBody>
      </p:sp>
      <p:sp>
        <p:nvSpPr>
          <p:cNvPr id="198" name="Shape 198"/>
          <p:cNvSpPr/>
          <p:nvPr>
            <p:ph type="body" idx="1"/>
          </p:nvPr>
        </p:nvSpPr>
        <p:spPr>
          <a:xfrm>
            <a:off x="1141412" y="3010336"/>
            <a:ext cx="3195242" cy="1970522"/>
          </a:xfrm>
          <a:prstGeom prst="rect">
            <a:avLst/>
          </a:prstGeom>
        </p:spPr>
        <p:txBody>
          <a:bodyPr anchor="b">
            <a:noAutofit/>
          </a:bodyPr>
          <a:lstStyle>
            <a:lvl1pPr marL="0" indent="0">
              <a:lnSpc>
                <a:spcPct val="90000"/>
              </a:lnSpc>
              <a:buSzTx/>
              <a:buFontTx/>
              <a:buNone/>
              <a:defRPr cap="all" sz="2000"/>
            </a:lvl1pPr>
            <a:lvl2pPr marL="0" indent="457200">
              <a:lnSpc>
                <a:spcPct val="90000"/>
              </a:lnSpc>
              <a:buSzTx/>
              <a:buFontTx/>
              <a:buNone/>
              <a:defRPr cap="all" sz="2000"/>
            </a:lvl2pPr>
            <a:lvl3pPr marL="0" indent="914400">
              <a:lnSpc>
                <a:spcPct val="90000"/>
              </a:lnSpc>
              <a:buSzTx/>
              <a:buFontTx/>
              <a:buNone/>
              <a:defRPr cap="all" sz="2000"/>
            </a:lvl3pPr>
            <a:lvl4pPr marL="0" indent="1371600">
              <a:lnSpc>
                <a:spcPct val="90000"/>
              </a:lnSpc>
              <a:buSzTx/>
              <a:buFontTx/>
              <a:buNone/>
              <a:defRPr cap="all" sz="2000"/>
            </a:lvl4pPr>
            <a:lvl5pPr marL="0" indent="1828800">
              <a:lnSpc>
                <a:spcPct val="90000"/>
              </a:lnSpc>
              <a:buSzTx/>
              <a:buFontTx/>
              <a:buNone/>
              <a:defRPr cap="all" sz="2000"/>
            </a:lvl5pPr>
          </a:lstStyle>
          <a:p>
            <a:pPr lvl="0">
              <a:defRPr cap="none" sz="1800">
                <a:solidFill>
                  <a:srgbClr val="000000"/>
                </a:solidFill>
                <a:effectLst/>
              </a:defRPr>
            </a:pPr>
            <a:r>
              <a:rPr cap="all" sz="2000">
                <a:solidFill>
                  <a:srgbClr val="FFFFFF"/>
                </a:solidFill>
                <a:effectLst>
                  <a:outerShdw sx="100000" sy="100000" kx="0" ky="0" algn="b" rotWithShape="0" blurRad="152400" dist="38100" dir="2700000">
                    <a:srgbClr val="000000">
                      <a:alpha val="36000"/>
                    </a:srgbClr>
                  </a:outerShdw>
                </a:effectLst>
              </a:rPr>
              <a:t>Body Level One</a:t>
            </a:r>
            <a:endParaRPr cap="all" sz="2000">
              <a:solidFill>
                <a:srgbClr val="FFFFFF"/>
              </a:solidFill>
              <a:effectLst>
                <a:outerShdw sx="100000" sy="100000" kx="0" ky="0" algn="b" rotWithShape="0" blurRad="152400" dist="38100" dir="2700000">
                  <a:srgbClr val="000000">
                    <a:alpha val="36000"/>
                  </a:srgbClr>
                </a:outerShdw>
              </a:effectLst>
            </a:endParaRPr>
          </a:p>
          <a:p>
            <a:pPr lvl="1">
              <a:defRPr cap="none" sz="1800">
                <a:solidFill>
                  <a:srgbClr val="000000"/>
                </a:solidFill>
                <a:effectLst/>
              </a:defRPr>
            </a:pPr>
            <a:r>
              <a:rPr cap="all" sz="2000">
                <a:solidFill>
                  <a:srgbClr val="FFFFFF"/>
                </a:solidFill>
                <a:effectLst>
                  <a:outerShdw sx="100000" sy="100000" kx="0" ky="0" algn="b" rotWithShape="0" blurRad="152400" dist="38100" dir="2700000">
                    <a:srgbClr val="000000">
                      <a:alpha val="36000"/>
                    </a:srgbClr>
                  </a:outerShdw>
                </a:effectLst>
              </a:rPr>
              <a:t>Body Level Two</a:t>
            </a:r>
            <a:endParaRPr cap="all" sz="2000">
              <a:solidFill>
                <a:srgbClr val="FFFFFF"/>
              </a:solidFill>
              <a:effectLst>
                <a:outerShdw sx="100000" sy="100000" kx="0" ky="0" algn="b" rotWithShape="0" blurRad="152400" dist="38100" dir="2700000">
                  <a:srgbClr val="000000">
                    <a:alpha val="36000"/>
                  </a:srgbClr>
                </a:outerShdw>
              </a:effectLst>
            </a:endParaRPr>
          </a:p>
          <a:p>
            <a:pPr lvl="2">
              <a:defRPr cap="none" sz="1800">
                <a:solidFill>
                  <a:srgbClr val="000000"/>
                </a:solidFill>
                <a:effectLst/>
              </a:defRPr>
            </a:pPr>
            <a:r>
              <a:rPr cap="all" sz="2000">
                <a:solidFill>
                  <a:srgbClr val="FFFFFF"/>
                </a:solidFill>
                <a:effectLst>
                  <a:outerShdw sx="100000" sy="100000" kx="0" ky="0" algn="b" rotWithShape="0" blurRad="152400" dist="38100" dir="2700000">
                    <a:srgbClr val="000000">
                      <a:alpha val="36000"/>
                    </a:srgbClr>
                  </a:outerShdw>
                </a:effectLst>
              </a:rPr>
              <a:t>Body Level Three</a:t>
            </a:r>
            <a:endParaRPr cap="all" sz="2000">
              <a:solidFill>
                <a:srgbClr val="FFFFFF"/>
              </a:solidFill>
              <a:effectLst>
                <a:outerShdw sx="100000" sy="100000" kx="0" ky="0" algn="b" rotWithShape="0" blurRad="152400" dist="38100" dir="2700000">
                  <a:srgbClr val="000000">
                    <a:alpha val="36000"/>
                  </a:srgbClr>
                </a:outerShdw>
              </a:effectLst>
            </a:endParaRPr>
          </a:p>
          <a:p>
            <a:pPr lvl="3">
              <a:defRPr cap="none" sz="1800">
                <a:solidFill>
                  <a:srgbClr val="000000"/>
                </a:solidFill>
                <a:effectLst/>
              </a:defRPr>
            </a:pPr>
            <a:r>
              <a:rPr cap="all" sz="2000">
                <a:solidFill>
                  <a:srgbClr val="FFFFFF"/>
                </a:solidFill>
                <a:effectLst>
                  <a:outerShdw sx="100000" sy="100000" kx="0" ky="0" algn="b" rotWithShape="0" blurRad="152400" dist="38100" dir="2700000">
                    <a:srgbClr val="000000">
                      <a:alpha val="36000"/>
                    </a:srgbClr>
                  </a:outerShdw>
                </a:effectLst>
              </a:rPr>
              <a:t>Body Level Four</a:t>
            </a:r>
            <a:endParaRPr cap="all" sz="2000">
              <a:solidFill>
                <a:srgbClr val="FFFFFF"/>
              </a:solidFill>
              <a:effectLst>
                <a:outerShdw sx="100000" sy="100000" kx="0" ky="0" algn="b" rotWithShape="0" blurRad="152400" dist="38100" dir="2700000">
                  <a:srgbClr val="000000">
                    <a:alpha val="36000"/>
                  </a:srgbClr>
                </a:outerShdw>
              </a:effectLst>
            </a:endParaRPr>
          </a:p>
          <a:p>
            <a:pPr lvl="4">
              <a:defRPr cap="none" sz="1800">
                <a:solidFill>
                  <a:srgbClr val="000000"/>
                </a:solidFill>
                <a:effectLst/>
              </a:defRPr>
            </a:pPr>
            <a:r>
              <a:rPr cap="all" sz="2000">
                <a:solidFill>
                  <a:srgbClr val="FFFFFF"/>
                </a:solidFill>
                <a:effectLst>
                  <a:outerShdw sx="100000" sy="100000" kx="0" ky="0" algn="b" rotWithShape="0" blurRad="152400" dist="38100" dir="2700000">
                    <a:srgbClr val="000000">
                      <a:alpha val="36000"/>
                    </a:srgbClr>
                  </a:outerShdw>
                </a:effectLst>
              </a:rPr>
              <a:t>Body Level Five</a:t>
            </a:r>
          </a:p>
        </p:txBody>
      </p:sp>
      <p:sp>
        <p:nvSpPr>
          <p:cNvPr id="199" name="Shape 19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201" name="Shape 201"/>
          <p:cNvSpPr/>
          <p:nvPr>
            <p:ph type="title"/>
          </p:nvPr>
        </p:nvSpPr>
        <p:spPr>
          <a:xfrm>
            <a:off x="1141412" y="466119"/>
            <a:ext cx="9905999" cy="1783368"/>
          </a:xfrm>
          <a:prstGeom prst="rect">
            <a:avLst/>
          </a:prstGeom>
        </p:spPr>
        <p:txBody>
          <a:bodyPr/>
          <a:lstStyle/>
          <a:p>
            <a:pPr lvl="0">
              <a:defRPr cap="none" sz="1800">
                <a:solidFill>
                  <a:srgbClr val="000000"/>
                </a:solidFill>
                <a:effectLst/>
              </a:defRPr>
            </a:pPr>
            <a:r>
              <a:rPr cap="all" sz="3600">
                <a:solidFill>
                  <a:srgbClr val="FFFFFF"/>
                </a:solidFill>
                <a:effectLst>
                  <a:outerShdw sx="100000" sy="100000" kx="0" ky="0" algn="b" rotWithShape="0" blurRad="177800" dist="38100" dir="2700000">
                    <a:srgbClr val="000000">
                      <a:alpha val="24000"/>
                    </a:srgbClr>
                  </a:outerShdw>
                </a:effectLst>
              </a:rPr>
              <a:t>Title Text</a:t>
            </a:r>
          </a:p>
        </p:txBody>
      </p:sp>
      <p:sp>
        <p:nvSpPr>
          <p:cNvPr id="202" name="Shape 202"/>
          <p:cNvSpPr/>
          <p:nvPr>
            <p:ph type="body" idx="1"/>
          </p:nvPr>
        </p:nvSpPr>
        <p:spPr>
          <a:xfrm>
            <a:off x="1141412" y="2249486"/>
            <a:ext cx="9906000" cy="4608515"/>
          </a:xfrm>
          <a:prstGeom prst="rect">
            <a:avLst/>
          </a:prstGeom>
        </p:spPr>
        <p:txBody>
          <a:bodyPr/>
          <a:lstStyle/>
          <a:p>
            <a:pPr lvl="0">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One</a:t>
            </a:r>
            <a:endParaRPr sz="2400">
              <a:solidFill>
                <a:srgbClr val="FFFFFF"/>
              </a:solidFill>
              <a:effectLst>
                <a:outerShdw sx="100000" sy="100000" kx="0" ky="0" algn="b" rotWithShape="0" blurRad="152400" dist="38100" dir="2700000">
                  <a:srgbClr val="000000">
                    <a:alpha val="36000"/>
                  </a:srgbClr>
                </a:outerShdw>
              </a:effectLst>
            </a:endParaRPr>
          </a:p>
          <a:p>
            <a:pPr lvl="1">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Two</a:t>
            </a:r>
            <a:endParaRPr sz="2400">
              <a:solidFill>
                <a:srgbClr val="FFFFFF"/>
              </a:solidFill>
              <a:effectLst>
                <a:outerShdw sx="100000" sy="100000" kx="0" ky="0" algn="b" rotWithShape="0" blurRad="152400" dist="38100" dir="2700000">
                  <a:srgbClr val="000000">
                    <a:alpha val="36000"/>
                  </a:srgbClr>
                </a:outerShdw>
              </a:effectLst>
            </a:endParaRPr>
          </a:p>
          <a:p>
            <a:pPr lvl="2">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Three</a:t>
            </a:r>
            <a:endParaRPr sz="2400">
              <a:solidFill>
                <a:srgbClr val="FFFFFF"/>
              </a:solidFill>
              <a:effectLst>
                <a:outerShdw sx="100000" sy="100000" kx="0" ky="0" algn="b" rotWithShape="0" blurRad="152400" dist="38100" dir="2700000">
                  <a:srgbClr val="000000">
                    <a:alpha val="36000"/>
                  </a:srgbClr>
                </a:outerShdw>
              </a:effectLst>
            </a:endParaRPr>
          </a:p>
          <a:p>
            <a:pPr lvl="3">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Four</a:t>
            </a:r>
            <a:endParaRPr sz="2400">
              <a:solidFill>
                <a:srgbClr val="FFFFFF"/>
              </a:solidFill>
              <a:effectLst>
                <a:outerShdw sx="100000" sy="100000" kx="0" ky="0" algn="b" rotWithShape="0" blurRad="152400" dist="38100" dir="2700000">
                  <a:srgbClr val="000000">
                    <a:alpha val="36000"/>
                  </a:srgbClr>
                </a:outerShdw>
              </a:effectLst>
            </a:endParaRPr>
          </a:p>
          <a:p>
            <a:pPr lvl="4">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Five</a:t>
            </a:r>
          </a:p>
        </p:txBody>
      </p:sp>
      <p:sp>
        <p:nvSpPr>
          <p:cNvPr id="203" name="Shape 20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p>
            <a:pPr lvl="0">
              <a:defRPr cap="none" sz="1800">
                <a:solidFill>
                  <a:srgbClr val="000000"/>
                </a:solidFill>
                <a:effectLst/>
              </a:defRPr>
            </a:pPr>
            <a:r>
              <a:rPr cap="all" sz="3600">
                <a:solidFill>
                  <a:srgbClr val="FFFFFF"/>
                </a:solidFill>
                <a:effectLst>
                  <a:outerShdw sx="100000" sy="100000" kx="0" ky="0" algn="b" rotWithShape="0" blurRad="177800" dist="38100" dir="2700000">
                    <a:srgbClr val="000000">
                      <a:alpha val="24000"/>
                    </a:srgbClr>
                  </a:outerShdw>
                </a:effectLst>
              </a:rPr>
              <a:t>Title Text</a:t>
            </a:r>
          </a:p>
        </p:txBody>
      </p:sp>
      <p:sp>
        <p:nvSpPr>
          <p:cNvPr id="206" name="Shape 206"/>
          <p:cNvSpPr/>
          <p:nvPr>
            <p:ph type="body" idx="1"/>
          </p:nvPr>
        </p:nvSpPr>
        <p:spPr>
          <a:prstGeom prst="rect">
            <a:avLst/>
          </a:prstGeom>
        </p:spPr>
        <p:txBody>
          <a:bodyPr/>
          <a:lstStyle/>
          <a:p>
            <a:pPr lvl="0">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One</a:t>
            </a:r>
            <a:endParaRPr sz="2400">
              <a:solidFill>
                <a:srgbClr val="FFFFFF"/>
              </a:solidFill>
              <a:effectLst>
                <a:outerShdw sx="100000" sy="100000" kx="0" ky="0" algn="b" rotWithShape="0" blurRad="152400" dist="38100" dir="2700000">
                  <a:srgbClr val="000000">
                    <a:alpha val="36000"/>
                  </a:srgbClr>
                </a:outerShdw>
              </a:effectLst>
            </a:endParaRPr>
          </a:p>
          <a:p>
            <a:pPr lvl="1">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Two</a:t>
            </a:r>
            <a:endParaRPr sz="2400">
              <a:solidFill>
                <a:srgbClr val="FFFFFF"/>
              </a:solidFill>
              <a:effectLst>
                <a:outerShdw sx="100000" sy="100000" kx="0" ky="0" algn="b" rotWithShape="0" blurRad="152400" dist="38100" dir="2700000">
                  <a:srgbClr val="000000">
                    <a:alpha val="36000"/>
                  </a:srgbClr>
                </a:outerShdw>
              </a:effectLst>
            </a:endParaRPr>
          </a:p>
          <a:p>
            <a:pPr lvl="2">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Three</a:t>
            </a:r>
            <a:endParaRPr sz="2400">
              <a:solidFill>
                <a:srgbClr val="FFFFFF"/>
              </a:solidFill>
              <a:effectLst>
                <a:outerShdw sx="100000" sy="100000" kx="0" ky="0" algn="b" rotWithShape="0" blurRad="152400" dist="38100" dir="2700000">
                  <a:srgbClr val="000000">
                    <a:alpha val="36000"/>
                  </a:srgbClr>
                </a:outerShdw>
              </a:effectLst>
            </a:endParaRPr>
          </a:p>
          <a:p>
            <a:pPr lvl="3">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Four</a:t>
            </a:r>
            <a:endParaRPr sz="2400">
              <a:solidFill>
                <a:srgbClr val="FFFFFF"/>
              </a:solidFill>
              <a:effectLst>
                <a:outerShdw sx="100000" sy="100000" kx="0" ky="0" algn="b" rotWithShape="0" blurRad="152400" dist="38100" dir="2700000">
                  <a:srgbClr val="000000">
                    <a:alpha val="36000"/>
                  </a:srgbClr>
                </a:outerShdw>
              </a:effectLst>
            </a:endParaRPr>
          </a:p>
          <a:p>
            <a:pPr lvl="4">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Five</a:t>
            </a:r>
          </a:p>
        </p:txBody>
      </p:sp>
      <p:sp>
        <p:nvSpPr>
          <p:cNvPr id="207" name="Shape 20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06" name="image2.png" descr="\\DROBO-FS\QuickDrops\JB\PPTX NG\Droplets\LightingOverlay.png"/>
          <p:cNvPicPr/>
          <p:nvPr/>
        </p:nvPicPr>
        <p:blipFill>
          <a:blip r:embed="rId2">
            <a:alphaModFix amt="30000"/>
            <a:extLst/>
          </a:blip>
          <a:stretch>
            <a:fillRect/>
          </a:stretch>
        </p:blipFill>
        <p:spPr>
          <a:xfrm>
            <a:off x="0" y="-2"/>
            <a:ext cx="12192004" cy="6858002"/>
          </a:xfrm>
          <a:prstGeom prst="rect">
            <a:avLst/>
          </a:prstGeom>
          <a:ln w="12700">
            <a:miter lim="400000"/>
          </a:ln>
        </p:spPr>
      </p:pic>
      <p:grpSp>
        <p:nvGrpSpPr>
          <p:cNvPr id="145" name="Group 145"/>
          <p:cNvGrpSpPr/>
          <p:nvPr/>
        </p:nvGrpSpPr>
        <p:grpSpPr>
          <a:xfrm>
            <a:off x="-14288" y="0"/>
            <a:ext cx="12053888" cy="6858001"/>
            <a:chOff x="0" y="0"/>
            <a:chExt cx="12053887" cy="6858000"/>
          </a:xfrm>
        </p:grpSpPr>
        <p:grpSp>
          <p:nvGrpSpPr>
            <p:cNvPr id="133" name="Group 133"/>
            <p:cNvGrpSpPr/>
            <p:nvPr/>
          </p:nvGrpSpPr>
          <p:grpSpPr>
            <a:xfrm>
              <a:off x="0" y="0"/>
              <a:ext cx="1213645" cy="6858001"/>
              <a:chOff x="0" y="0"/>
              <a:chExt cx="1213644" cy="6858000"/>
            </a:xfrm>
          </p:grpSpPr>
          <p:sp>
            <p:nvSpPr>
              <p:cNvPr id="107" name="Shape 107"/>
              <p:cNvSpPr/>
              <p:nvPr/>
            </p:nvSpPr>
            <p:spPr>
              <a:xfrm>
                <a:off x="128587" y="4763"/>
                <a:ext cx="23814" cy="2181225"/>
              </a:xfrm>
              <a:prstGeom prst="rect">
                <a:avLst/>
              </a:pr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08" name="Shape 108"/>
              <p:cNvSpPr/>
              <p:nvPr/>
            </p:nvSpPr>
            <p:spPr>
              <a:xfrm>
                <a:off x="47625" y="217646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09" name="Shape 109"/>
              <p:cNvSpPr/>
              <p:nvPr/>
            </p:nvSpPr>
            <p:spPr>
              <a:xfrm>
                <a:off x="42863" y="4021137"/>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10" name="Shape 110"/>
              <p:cNvSpPr/>
              <p:nvPr/>
            </p:nvSpPr>
            <p:spPr>
              <a:xfrm>
                <a:off x="214313" y="4763"/>
                <a:ext cx="369889" cy="1811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11" name="Shape 111"/>
              <p:cNvSpPr/>
              <p:nvPr/>
            </p:nvSpPr>
            <p:spPr>
              <a:xfrm>
                <a:off x="517525" y="1801812"/>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12" name="Shape 112"/>
              <p:cNvSpPr/>
              <p:nvPr/>
            </p:nvSpPr>
            <p:spPr>
              <a:xfrm>
                <a:off x="300038" y="4762"/>
                <a:ext cx="369889" cy="143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13" name="Shape 113"/>
              <p:cNvSpPr/>
              <p:nvPr/>
            </p:nvSpPr>
            <p:spPr>
              <a:xfrm>
                <a:off x="560388" y="0"/>
                <a:ext cx="152401" cy="912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14" name="Shape 114"/>
              <p:cNvSpPr/>
              <p:nvPr/>
            </p:nvSpPr>
            <p:spPr>
              <a:xfrm>
                <a:off x="603250" y="142081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15" name="Shape 115"/>
              <p:cNvSpPr/>
              <p:nvPr/>
            </p:nvSpPr>
            <p:spPr>
              <a:xfrm>
                <a:off x="603250" y="90328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16" name="Shape 116"/>
              <p:cNvSpPr/>
              <p:nvPr/>
            </p:nvSpPr>
            <p:spPr>
              <a:xfrm>
                <a:off x="655638" y="0"/>
                <a:ext cx="422276" cy="527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17" name="Shape 117"/>
              <p:cNvSpPr/>
              <p:nvPr/>
            </p:nvSpPr>
            <p:spPr>
              <a:xfrm>
                <a:off x="1042193" y="488949"/>
                <a:ext cx="147639" cy="147639"/>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18" name="Shape 118"/>
              <p:cNvSpPr/>
              <p:nvPr/>
            </p:nvSpPr>
            <p:spPr>
              <a:xfrm>
                <a:off x="23813" y="1801812"/>
                <a:ext cx="123826" cy="12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19" name="Shape 119"/>
              <p:cNvSpPr/>
              <p:nvPr/>
            </p:nvSpPr>
            <p:spPr>
              <a:xfrm>
                <a:off x="4763" y="3549649"/>
                <a:ext cx="147639" cy="481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20" name="Shape 120"/>
              <p:cNvSpPr/>
              <p:nvPr/>
            </p:nvSpPr>
            <p:spPr>
              <a:xfrm>
                <a:off x="142875" y="1382712"/>
                <a:ext cx="142875" cy="476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21" name="Shape 121"/>
              <p:cNvSpPr/>
              <p:nvPr/>
            </p:nvSpPr>
            <p:spPr>
              <a:xfrm>
                <a:off x="219075" y="1849437"/>
                <a:ext cx="114300"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22" name="Shape 122"/>
              <p:cNvSpPr/>
              <p:nvPr/>
            </p:nvSpPr>
            <p:spPr>
              <a:xfrm>
                <a:off x="147637" y="4662487"/>
                <a:ext cx="23814" cy="2181225"/>
              </a:xfrm>
              <a:prstGeom prst="rect">
                <a:avLst/>
              </a:pr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23" name="Shape 123"/>
              <p:cNvSpPr/>
              <p:nvPr/>
            </p:nvSpPr>
            <p:spPr>
              <a:xfrm>
                <a:off x="238125" y="5041899"/>
                <a:ext cx="369889"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24" name="Shape 124"/>
              <p:cNvSpPr/>
              <p:nvPr/>
            </p:nvSpPr>
            <p:spPr>
              <a:xfrm>
                <a:off x="66675" y="448151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25" name="Shape 125"/>
              <p:cNvSpPr/>
              <p:nvPr/>
            </p:nvSpPr>
            <p:spPr>
              <a:xfrm>
                <a:off x="0" y="5627687"/>
                <a:ext cx="85725" cy="1216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26" name="Shape 126"/>
              <p:cNvSpPr/>
              <p:nvPr/>
            </p:nvSpPr>
            <p:spPr>
              <a:xfrm>
                <a:off x="541338" y="48672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27" name="Shape 127"/>
              <p:cNvSpPr/>
              <p:nvPr/>
            </p:nvSpPr>
            <p:spPr>
              <a:xfrm>
                <a:off x="323850" y="5422899"/>
                <a:ext cx="374650"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28" name="Shape 128"/>
              <p:cNvSpPr/>
              <p:nvPr/>
            </p:nvSpPr>
            <p:spPr>
              <a:xfrm>
                <a:off x="584200" y="5945187"/>
                <a:ext cx="152400"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29" name="Shape 129"/>
              <p:cNvSpPr/>
              <p:nvPr/>
            </p:nvSpPr>
            <p:spPr>
              <a:xfrm>
                <a:off x="627063" y="5246687"/>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30" name="Shape 130"/>
              <p:cNvSpPr/>
              <p:nvPr/>
            </p:nvSpPr>
            <p:spPr>
              <a:xfrm>
                <a:off x="627063" y="57642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31" name="Shape 131"/>
              <p:cNvSpPr/>
              <p:nvPr/>
            </p:nvSpPr>
            <p:spPr>
              <a:xfrm>
                <a:off x="684213" y="6330949"/>
                <a:ext cx="417513" cy="517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32" name="Shape 132"/>
              <p:cNvSpPr/>
              <p:nvPr/>
            </p:nvSpPr>
            <p:spPr>
              <a:xfrm>
                <a:off x="1063625" y="6221412"/>
                <a:ext cx="150020" cy="147639"/>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grpSp>
        <p:grpSp>
          <p:nvGrpSpPr>
            <p:cNvPr id="144" name="Group 144"/>
            <p:cNvGrpSpPr/>
            <p:nvPr/>
          </p:nvGrpSpPr>
          <p:grpSpPr>
            <a:xfrm>
              <a:off x="11386343" y="0"/>
              <a:ext cx="667545" cy="6848476"/>
              <a:chOff x="0" y="0"/>
              <a:chExt cx="667544" cy="6848475"/>
            </a:xfrm>
          </p:grpSpPr>
          <p:sp>
            <p:nvSpPr>
              <p:cNvPr id="134" name="Shape 134"/>
              <p:cNvSpPr/>
              <p:nvPr/>
            </p:nvSpPr>
            <p:spPr>
              <a:xfrm>
                <a:off x="111919" y="0"/>
                <a:ext cx="417514" cy="512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35" name="Shape 135"/>
              <p:cNvSpPr/>
              <p:nvPr/>
            </p:nvSpPr>
            <p:spPr>
              <a:xfrm>
                <a:off x="0" y="474662"/>
                <a:ext cx="150020" cy="152401"/>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36" name="Shape 136"/>
              <p:cNvSpPr/>
              <p:nvPr/>
            </p:nvSpPr>
            <p:spPr>
              <a:xfrm>
                <a:off x="259556" y="1539874"/>
                <a:ext cx="188914"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37" name="Shape 137"/>
              <p:cNvSpPr/>
              <p:nvPr/>
            </p:nvSpPr>
            <p:spPr>
              <a:xfrm>
                <a:off x="159544" y="5694362"/>
                <a:ext cx="298451" cy="1154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38" name="Shape 138"/>
              <p:cNvSpPr/>
              <p:nvPr/>
            </p:nvSpPr>
            <p:spPr>
              <a:xfrm>
                <a:off x="400844" y="5551487"/>
                <a:ext cx="157164" cy="15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39" name="Shape 139"/>
              <p:cNvSpPr/>
              <p:nvPr/>
            </p:nvSpPr>
            <p:spPr>
              <a:xfrm>
                <a:off x="338931" y="4762"/>
                <a:ext cx="304801" cy="1544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40" name="Shape 140"/>
              <p:cNvSpPr/>
              <p:nvPr/>
            </p:nvSpPr>
            <p:spPr>
              <a:xfrm>
                <a:off x="264319" y="4867274"/>
                <a:ext cx="188914"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41" name="Shape 141"/>
              <p:cNvSpPr/>
              <p:nvPr/>
            </p:nvSpPr>
            <p:spPr>
              <a:xfrm>
                <a:off x="69056" y="5046662"/>
                <a:ext cx="307976"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42" name="Shape 142"/>
              <p:cNvSpPr/>
              <p:nvPr/>
            </p:nvSpPr>
            <p:spPr>
              <a:xfrm>
                <a:off x="477044" y="64166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43" name="Shape 143"/>
              <p:cNvSpPr/>
              <p:nvPr/>
            </p:nvSpPr>
            <p:spPr>
              <a:xfrm>
                <a:off x="567531" y="6596062"/>
                <a:ext cx="23814" cy="252413"/>
              </a:xfrm>
              <a:prstGeom prst="rect">
                <a:avLst/>
              </a:pr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grpSp>
      </p:grpSp>
      <p:sp>
        <p:nvSpPr>
          <p:cNvPr id="146" name="Shape 146"/>
          <p:cNvSpPr/>
          <p:nvPr>
            <p:ph type="title"/>
          </p:nvPr>
        </p:nvSpPr>
        <p:spPr>
          <a:xfrm>
            <a:off x="1141412" y="466119"/>
            <a:ext cx="9905999" cy="1783368"/>
          </a:xfrm>
          <a:prstGeom prst="rect">
            <a:avLst/>
          </a:prstGeom>
        </p:spPr>
        <p:txBody>
          <a:bodyPr/>
          <a:lstStyle/>
          <a:p>
            <a:pPr lvl="0">
              <a:defRPr cap="none" sz="1800">
                <a:solidFill>
                  <a:srgbClr val="000000"/>
                </a:solidFill>
                <a:effectLst/>
              </a:defRPr>
            </a:pPr>
            <a:r>
              <a:rPr cap="all" sz="3600">
                <a:solidFill>
                  <a:srgbClr val="FFFFFF"/>
                </a:solidFill>
                <a:effectLst>
                  <a:outerShdw sx="100000" sy="100000" kx="0" ky="0" algn="b" rotWithShape="0" blurRad="177800" dist="38100" dir="2700000">
                    <a:srgbClr val="000000">
                      <a:alpha val="24000"/>
                    </a:srgbClr>
                  </a:outerShdw>
                </a:effectLst>
              </a:rPr>
              <a:t>Title Text</a:t>
            </a:r>
          </a:p>
        </p:txBody>
      </p:sp>
      <p:sp>
        <p:nvSpPr>
          <p:cNvPr id="147" name="Shape 147"/>
          <p:cNvSpPr/>
          <p:nvPr>
            <p:ph type="body" idx="1"/>
          </p:nvPr>
        </p:nvSpPr>
        <p:spPr>
          <a:xfrm>
            <a:off x="1141412" y="2249486"/>
            <a:ext cx="9906000" cy="4608515"/>
          </a:xfrm>
          <a:prstGeom prst="rect">
            <a:avLst/>
          </a:prstGeom>
        </p:spPr>
        <p:txBody>
          <a:bodyPr/>
          <a:lstStyle/>
          <a:p>
            <a:pPr lvl="0">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One</a:t>
            </a:r>
            <a:endParaRPr sz="2400">
              <a:solidFill>
                <a:srgbClr val="FFFFFF"/>
              </a:solidFill>
              <a:effectLst>
                <a:outerShdw sx="100000" sy="100000" kx="0" ky="0" algn="b" rotWithShape="0" blurRad="152400" dist="38100" dir="2700000">
                  <a:srgbClr val="000000">
                    <a:alpha val="36000"/>
                  </a:srgbClr>
                </a:outerShdw>
              </a:effectLst>
            </a:endParaRPr>
          </a:p>
          <a:p>
            <a:pPr lvl="1">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Two</a:t>
            </a:r>
            <a:endParaRPr sz="2400">
              <a:solidFill>
                <a:srgbClr val="FFFFFF"/>
              </a:solidFill>
              <a:effectLst>
                <a:outerShdw sx="100000" sy="100000" kx="0" ky="0" algn="b" rotWithShape="0" blurRad="152400" dist="38100" dir="2700000">
                  <a:srgbClr val="000000">
                    <a:alpha val="36000"/>
                  </a:srgbClr>
                </a:outerShdw>
              </a:effectLst>
            </a:endParaRPr>
          </a:p>
          <a:p>
            <a:pPr lvl="2">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Three</a:t>
            </a:r>
            <a:endParaRPr sz="2400">
              <a:solidFill>
                <a:srgbClr val="FFFFFF"/>
              </a:solidFill>
              <a:effectLst>
                <a:outerShdw sx="100000" sy="100000" kx="0" ky="0" algn="b" rotWithShape="0" blurRad="152400" dist="38100" dir="2700000">
                  <a:srgbClr val="000000">
                    <a:alpha val="36000"/>
                  </a:srgbClr>
                </a:outerShdw>
              </a:effectLst>
            </a:endParaRPr>
          </a:p>
          <a:p>
            <a:pPr lvl="3">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Four</a:t>
            </a:r>
            <a:endParaRPr sz="2400">
              <a:solidFill>
                <a:srgbClr val="FFFFFF"/>
              </a:solidFill>
              <a:effectLst>
                <a:outerShdw sx="100000" sy="100000" kx="0" ky="0" algn="b" rotWithShape="0" blurRad="152400" dist="38100" dir="2700000">
                  <a:srgbClr val="000000">
                    <a:alpha val="36000"/>
                  </a:srgbClr>
                </a:outerShdw>
              </a:effectLst>
            </a:endParaRPr>
          </a:p>
          <a:p>
            <a:pPr lvl="4">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Five</a:t>
            </a:r>
          </a:p>
        </p:txBody>
      </p:sp>
      <p:sp>
        <p:nvSpPr>
          <p:cNvPr id="148" name="Shape 14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50" name="Shape 150"/>
          <p:cNvSpPr/>
          <p:nvPr>
            <p:ph type="title"/>
          </p:nvPr>
        </p:nvSpPr>
        <p:spPr>
          <a:xfrm>
            <a:off x="1141411" y="0"/>
            <a:ext cx="9906001" cy="4271963"/>
          </a:xfrm>
          <a:prstGeom prst="rect">
            <a:avLst/>
          </a:prstGeom>
        </p:spPr>
        <p:txBody>
          <a:bodyPr anchor="b"/>
          <a:lstStyle/>
          <a:p>
            <a:pPr lvl="0">
              <a:defRPr cap="none" sz="1800">
                <a:solidFill>
                  <a:srgbClr val="000000"/>
                </a:solidFill>
                <a:effectLst/>
              </a:defRPr>
            </a:pPr>
            <a:r>
              <a:rPr cap="all" sz="3600">
                <a:solidFill>
                  <a:srgbClr val="FFFFFF"/>
                </a:solidFill>
                <a:effectLst>
                  <a:outerShdw sx="100000" sy="100000" kx="0" ky="0" algn="b" rotWithShape="0" blurRad="177800" dist="38100" dir="2700000">
                    <a:srgbClr val="000000">
                      <a:alpha val="24000"/>
                    </a:srgbClr>
                  </a:outerShdw>
                </a:effectLst>
              </a:rPr>
              <a:t>Title Text</a:t>
            </a:r>
          </a:p>
        </p:txBody>
      </p:sp>
      <p:sp>
        <p:nvSpPr>
          <p:cNvPr id="151" name="Shape 151"/>
          <p:cNvSpPr/>
          <p:nvPr>
            <p:ph type="body" idx="1"/>
          </p:nvPr>
        </p:nvSpPr>
        <p:spPr>
          <a:xfrm>
            <a:off x="1141411" y="4424362"/>
            <a:ext cx="9906001" cy="2433638"/>
          </a:xfrm>
          <a:prstGeom prst="rect">
            <a:avLst/>
          </a:prstGeom>
        </p:spPr>
        <p:txBody>
          <a:bodyPr/>
          <a:lstStyle>
            <a:lvl1pPr marL="0" indent="0">
              <a:buSzTx/>
              <a:buFontTx/>
              <a:buNone/>
              <a:defRPr cap="all" sz="1800"/>
            </a:lvl1pPr>
            <a:lvl2pPr marL="0" indent="457200">
              <a:buSzTx/>
              <a:buFontTx/>
              <a:buNone/>
              <a:defRPr cap="all" sz="1800"/>
            </a:lvl2pPr>
            <a:lvl3pPr marL="0" indent="914400">
              <a:buSzTx/>
              <a:buFontTx/>
              <a:buNone/>
              <a:defRPr cap="all" sz="1800"/>
            </a:lvl3pPr>
            <a:lvl4pPr marL="0" indent="1371600">
              <a:buSzTx/>
              <a:buFontTx/>
              <a:buNone/>
              <a:defRPr cap="all" sz="1800"/>
            </a:lvl4pPr>
            <a:lvl5pPr marL="0" indent="1828800">
              <a:buSzTx/>
              <a:buFontTx/>
              <a:buNone/>
              <a:defRPr cap="all" sz="1800"/>
            </a:lvl5pPr>
          </a:lstStyle>
          <a:p>
            <a:pPr lvl="0">
              <a:defRPr cap="none">
                <a:solidFill>
                  <a:srgbClr val="000000"/>
                </a:solidFill>
                <a:effectLst/>
              </a:defRPr>
            </a:pPr>
            <a:r>
              <a:rPr cap="all">
                <a:solidFill>
                  <a:srgbClr val="FFFFFF"/>
                </a:solidFill>
                <a:effectLst>
                  <a:outerShdw sx="100000" sy="100000" kx="0" ky="0" algn="b" rotWithShape="0" blurRad="152400" dist="38100" dir="2700000">
                    <a:srgbClr val="000000">
                      <a:alpha val="36000"/>
                    </a:srgbClr>
                  </a:outerShdw>
                </a:effectLst>
              </a:rPr>
              <a:t>Body Level One</a:t>
            </a:r>
            <a:endParaRPr cap="all">
              <a:solidFill>
                <a:srgbClr val="FFFFFF"/>
              </a:solidFill>
              <a:effectLst>
                <a:outerShdw sx="100000" sy="100000" kx="0" ky="0" algn="b" rotWithShape="0" blurRad="152400" dist="38100" dir="2700000">
                  <a:srgbClr val="000000">
                    <a:alpha val="36000"/>
                  </a:srgbClr>
                </a:outerShdw>
              </a:effectLst>
            </a:endParaRPr>
          </a:p>
          <a:p>
            <a:pPr lvl="1">
              <a:defRPr cap="none">
                <a:solidFill>
                  <a:srgbClr val="000000"/>
                </a:solidFill>
                <a:effectLst/>
              </a:defRPr>
            </a:pPr>
            <a:r>
              <a:rPr cap="all">
                <a:solidFill>
                  <a:srgbClr val="FFFFFF"/>
                </a:solidFill>
                <a:effectLst>
                  <a:outerShdw sx="100000" sy="100000" kx="0" ky="0" algn="b" rotWithShape="0" blurRad="152400" dist="38100" dir="2700000">
                    <a:srgbClr val="000000">
                      <a:alpha val="36000"/>
                    </a:srgbClr>
                  </a:outerShdw>
                </a:effectLst>
              </a:rPr>
              <a:t>Body Level Two</a:t>
            </a:r>
            <a:endParaRPr cap="all">
              <a:solidFill>
                <a:srgbClr val="FFFFFF"/>
              </a:solidFill>
              <a:effectLst>
                <a:outerShdw sx="100000" sy="100000" kx="0" ky="0" algn="b" rotWithShape="0" blurRad="152400" dist="38100" dir="2700000">
                  <a:srgbClr val="000000">
                    <a:alpha val="36000"/>
                  </a:srgbClr>
                </a:outerShdw>
              </a:effectLst>
            </a:endParaRPr>
          </a:p>
          <a:p>
            <a:pPr lvl="2">
              <a:defRPr cap="none">
                <a:solidFill>
                  <a:srgbClr val="000000"/>
                </a:solidFill>
                <a:effectLst/>
              </a:defRPr>
            </a:pPr>
            <a:r>
              <a:rPr cap="all">
                <a:solidFill>
                  <a:srgbClr val="FFFFFF"/>
                </a:solidFill>
                <a:effectLst>
                  <a:outerShdw sx="100000" sy="100000" kx="0" ky="0" algn="b" rotWithShape="0" blurRad="152400" dist="38100" dir="2700000">
                    <a:srgbClr val="000000">
                      <a:alpha val="36000"/>
                    </a:srgbClr>
                  </a:outerShdw>
                </a:effectLst>
              </a:rPr>
              <a:t>Body Level Three</a:t>
            </a:r>
            <a:endParaRPr cap="all">
              <a:solidFill>
                <a:srgbClr val="FFFFFF"/>
              </a:solidFill>
              <a:effectLst>
                <a:outerShdw sx="100000" sy="100000" kx="0" ky="0" algn="b" rotWithShape="0" blurRad="152400" dist="38100" dir="2700000">
                  <a:srgbClr val="000000">
                    <a:alpha val="36000"/>
                  </a:srgbClr>
                </a:outerShdw>
              </a:effectLst>
            </a:endParaRPr>
          </a:p>
          <a:p>
            <a:pPr lvl="3">
              <a:defRPr cap="none">
                <a:solidFill>
                  <a:srgbClr val="000000"/>
                </a:solidFill>
                <a:effectLst/>
              </a:defRPr>
            </a:pPr>
            <a:r>
              <a:rPr cap="all">
                <a:solidFill>
                  <a:srgbClr val="FFFFFF"/>
                </a:solidFill>
                <a:effectLst>
                  <a:outerShdw sx="100000" sy="100000" kx="0" ky="0" algn="b" rotWithShape="0" blurRad="152400" dist="38100" dir="2700000">
                    <a:srgbClr val="000000">
                      <a:alpha val="36000"/>
                    </a:srgbClr>
                  </a:outerShdw>
                </a:effectLst>
              </a:rPr>
              <a:t>Body Level Four</a:t>
            </a:r>
            <a:endParaRPr cap="all">
              <a:solidFill>
                <a:srgbClr val="FFFFFF"/>
              </a:solidFill>
              <a:effectLst>
                <a:outerShdw sx="100000" sy="100000" kx="0" ky="0" algn="b" rotWithShape="0" blurRad="152400" dist="38100" dir="2700000">
                  <a:srgbClr val="000000">
                    <a:alpha val="36000"/>
                  </a:srgbClr>
                </a:outerShdw>
              </a:effectLst>
            </a:endParaRPr>
          </a:p>
          <a:p>
            <a:pPr lvl="4">
              <a:defRPr cap="none">
                <a:solidFill>
                  <a:srgbClr val="000000"/>
                </a:solidFill>
                <a:effectLst/>
              </a:defRPr>
            </a:pPr>
            <a:r>
              <a:rPr cap="all">
                <a:solidFill>
                  <a:srgbClr val="FFFFFF"/>
                </a:solidFill>
                <a:effectLst>
                  <a:outerShdw sx="100000" sy="100000" kx="0" ky="0" algn="b" rotWithShape="0" blurRad="152400" dist="38100" dir="2700000">
                    <a:srgbClr val="000000">
                      <a:alpha val="36000"/>
                    </a:srgbClr>
                  </a:outerShdw>
                </a:effectLst>
              </a:rPr>
              <a:t>Body Level Five</a:t>
            </a:r>
          </a:p>
        </p:txBody>
      </p:sp>
      <p:sp>
        <p:nvSpPr>
          <p:cNvPr id="152" name="Shape 15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54" name="Shape 154"/>
          <p:cNvSpPr/>
          <p:nvPr>
            <p:ph type="title"/>
          </p:nvPr>
        </p:nvSpPr>
        <p:spPr>
          <a:xfrm>
            <a:off x="1141412" y="466120"/>
            <a:ext cx="9905999" cy="1783366"/>
          </a:xfrm>
          <a:prstGeom prst="rect">
            <a:avLst/>
          </a:prstGeom>
        </p:spPr>
        <p:txBody>
          <a:bodyPr/>
          <a:lstStyle/>
          <a:p>
            <a:pPr lvl="0">
              <a:defRPr cap="none" sz="1800">
                <a:solidFill>
                  <a:srgbClr val="000000"/>
                </a:solidFill>
                <a:effectLst/>
              </a:defRPr>
            </a:pPr>
            <a:r>
              <a:rPr cap="all" sz="3600">
                <a:solidFill>
                  <a:srgbClr val="FFFFFF"/>
                </a:solidFill>
                <a:effectLst>
                  <a:outerShdw sx="100000" sy="100000" kx="0" ky="0" algn="b" rotWithShape="0" blurRad="177800" dist="38100" dir="2700000">
                    <a:srgbClr val="000000">
                      <a:alpha val="24000"/>
                    </a:srgbClr>
                  </a:outerShdw>
                </a:effectLst>
              </a:rPr>
              <a:t>Title Text</a:t>
            </a:r>
          </a:p>
        </p:txBody>
      </p:sp>
      <p:sp>
        <p:nvSpPr>
          <p:cNvPr id="155" name="Shape 155"/>
          <p:cNvSpPr/>
          <p:nvPr>
            <p:ph type="body" idx="1"/>
          </p:nvPr>
        </p:nvSpPr>
        <p:spPr>
          <a:xfrm>
            <a:off x="1141409" y="2249485"/>
            <a:ext cx="4878391" cy="4608515"/>
          </a:xfrm>
          <a:prstGeom prst="rect">
            <a:avLst/>
          </a:prstGeom>
        </p:spPr>
        <p:txBody>
          <a:bodyPr/>
          <a:lstStyle/>
          <a:p>
            <a:pPr lvl="0">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One</a:t>
            </a:r>
            <a:endParaRPr sz="2400">
              <a:solidFill>
                <a:srgbClr val="FFFFFF"/>
              </a:solidFill>
              <a:effectLst>
                <a:outerShdw sx="100000" sy="100000" kx="0" ky="0" algn="b" rotWithShape="0" blurRad="152400" dist="38100" dir="2700000">
                  <a:srgbClr val="000000">
                    <a:alpha val="36000"/>
                  </a:srgbClr>
                </a:outerShdw>
              </a:effectLst>
            </a:endParaRPr>
          </a:p>
          <a:p>
            <a:pPr lvl="1">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Two</a:t>
            </a:r>
            <a:endParaRPr sz="2400">
              <a:solidFill>
                <a:srgbClr val="FFFFFF"/>
              </a:solidFill>
              <a:effectLst>
                <a:outerShdw sx="100000" sy="100000" kx="0" ky="0" algn="b" rotWithShape="0" blurRad="152400" dist="38100" dir="2700000">
                  <a:srgbClr val="000000">
                    <a:alpha val="36000"/>
                  </a:srgbClr>
                </a:outerShdw>
              </a:effectLst>
            </a:endParaRPr>
          </a:p>
          <a:p>
            <a:pPr lvl="2">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Three</a:t>
            </a:r>
            <a:endParaRPr sz="2400">
              <a:solidFill>
                <a:srgbClr val="FFFFFF"/>
              </a:solidFill>
              <a:effectLst>
                <a:outerShdw sx="100000" sy="100000" kx="0" ky="0" algn="b" rotWithShape="0" blurRad="152400" dist="38100" dir="2700000">
                  <a:srgbClr val="000000">
                    <a:alpha val="36000"/>
                  </a:srgbClr>
                </a:outerShdw>
              </a:effectLst>
            </a:endParaRPr>
          </a:p>
          <a:p>
            <a:pPr lvl="3">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Four</a:t>
            </a:r>
            <a:endParaRPr sz="2400">
              <a:solidFill>
                <a:srgbClr val="FFFFFF"/>
              </a:solidFill>
              <a:effectLst>
                <a:outerShdw sx="100000" sy="100000" kx="0" ky="0" algn="b" rotWithShape="0" blurRad="152400" dist="38100" dir="2700000">
                  <a:srgbClr val="000000">
                    <a:alpha val="36000"/>
                  </a:srgbClr>
                </a:outerShdw>
              </a:effectLst>
            </a:endParaRPr>
          </a:p>
          <a:p>
            <a:pPr lvl="4">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Five</a:t>
            </a:r>
          </a:p>
        </p:txBody>
      </p:sp>
      <p:sp>
        <p:nvSpPr>
          <p:cNvPr id="156" name="Shape 15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158" name="Shape 158"/>
          <p:cNvSpPr/>
          <p:nvPr>
            <p:ph type="title"/>
          </p:nvPr>
        </p:nvSpPr>
        <p:spPr>
          <a:xfrm>
            <a:off x="1141411" y="578693"/>
            <a:ext cx="9906001" cy="1558827"/>
          </a:xfrm>
          <a:prstGeom prst="rect">
            <a:avLst/>
          </a:prstGeom>
        </p:spPr>
        <p:txBody>
          <a:bodyPr/>
          <a:lstStyle/>
          <a:p>
            <a:pPr lvl="0">
              <a:defRPr cap="none" sz="1800">
                <a:solidFill>
                  <a:srgbClr val="000000"/>
                </a:solidFill>
                <a:effectLst/>
              </a:defRPr>
            </a:pPr>
            <a:r>
              <a:rPr cap="all" sz="3600">
                <a:solidFill>
                  <a:srgbClr val="FFFFFF"/>
                </a:solidFill>
                <a:effectLst>
                  <a:outerShdw sx="100000" sy="100000" kx="0" ky="0" algn="b" rotWithShape="0" blurRad="177800" dist="38100" dir="2700000">
                    <a:srgbClr val="000000">
                      <a:alpha val="24000"/>
                    </a:srgbClr>
                  </a:outerShdw>
                </a:effectLst>
              </a:rPr>
              <a:t>Title Text</a:t>
            </a:r>
          </a:p>
        </p:txBody>
      </p:sp>
      <p:sp>
        <p:nvSpPr>
          <p:cNvPr id="159" name="Shape 159"/>
          <p:cNvSpPr/>
          <p:nvPr>
            <p:ph type="body" idx="1"/>
          </p:nvPr>
        </p:nvSpPr>
        <p:spPr>
          <a:xfrm>
            <a:off x="1370018" y="2137519"/>
            <a:ext cx="4649784" cy="935879"/>
          </a:xfrm>
          <a:prstGeom prst="rect">
            <a:avLst/>
          </a:prstGeom>
        </p:spPr>
        <p:txBody>
          <a:bodyPr anchor="b"/>
          <a:lstStyle>
            <a:lvl1pPr marL="0" indent="0">
              <a:lnSpc>
                <a:spcPct val="90000"/>
              </a:lnSpc>
              <a:buSzTx/>
              <a:buFontTx/>
              <a:buNone/>
              <a:defRPr cap="all"/>
            </a:lvl1pPr>
            <a:lvl2pPr marL="0" indent="457200">
              <a:lnSpc>
                <a:spcPct val="90000"/>
              </a:lnSpc>
              <a:buSzTx/>
              <a:buFontTx/>
              <a:buNone/>
              <a:defRPr cap="all"/>
            </a:lvl2pPr>
            <a:lvl3pPr marL="0" indent="914400">
              <a:lnSpc>
                <a:spcPct val="90000"/>
              </a:lnSpc>
              <a:buSzTx/>
              <a:buFontTx/>
              <a:buNone/>
              <a:defRPr cap="all"/>
            </a:lvl3pPr>
            <a:lvl4pPr marL="0" indent="1371600">
              <a:lnSpc>
                <a:spcPct val="90000"/>
              </a:lnSpc>
              <a:buSzTx/>
              <a:buFontTx/>
              <a:buNone/>
              <a:defRPr cap="all"/>
            </a:lvl4pPr>
            <a:lvl5pPr marL="0" indent="1828800">
              <a:lnSpc>
                <a:spcPct val="90000"/>
              </a:lnSpc>
              <a:buSzTx/>
              <a:buFontTx/>
              <a:buNone/>
              <a:defRPr cap="all"/>
            </a:lvl5pPr>
          </a:lstStyle>
          <a:p>
            <a:pPr lvl="0">
              <a:defRPr cap="none" sz="1800">
                <a:solidFill>
                  <a:srgbClr val="000000"/>
                </a:solidFill>
                <a:effectLst/>
              </a:defRPr>
            </a:pPr>
            <a:r>
              <a:rPr cap="all" sz="2400">
                <a:solidFill>
                  <a:srgbClr val="FFFFFF"/>
                </a:solidFill>
                <a:effectLst>
                  <a:outerShdw sx="100000" sy="100000" kx="0" ky="0" algn="b" rotWithShape="0" blurRad="152400" dist="38100" dir="2700000">
                    <a:srgbClr val="000000">
                      <a:alpha val="36000"/>
                    </a:srgbClr>
                  </a:outerShdw>
                </a:effectLst>
              </a:rPr>
              <a:t>Body Level One</a:t>
            </a:r>
            <a:endParaRPr cap="all" sz="2400">
              <a:solidFill>
                <a:srgbClr val="FFFFFF"/>
              </a:solidFill>
              <a:effectLst>
                <a:outerShdw sx="100000" sy="100000" kx="0" ky="0" algn="b" rotWithShape="0" blurRad="152400" dist="38100" dir="2700000">
                  <a:srgbClr val="000000">
                    <a:alpha val="36000"/>
                  </a:srgbClr>
                </a:outerShdw>
              </a:effectLst>
            </a:endParaRPr>
          </a:p>
          <a:p>
            <a:pPr lvl="1">
              <a:defRPr cap="none" sz="1800">
                <a:solidFill>
                  <a:srgbClr val="000000"/>
                </a:solidFill>
                <a:effectLst/>
              </a:defRPr>
            </a:pPr>
            <a:r>
              <a:rPr cap="all" sz="2400">
                <a:solidFill>
                  <a:srgbClr val="FFFFFF"/>
                </a:solidFill>
                <a:effectLst>
                  <a:outerShdw sx="100000" sy="100000" kx="0" ky="0" algn="b" rotWithShape="0" blurRad="152400" dist="38100" dir="2700000">
                    <a:srgbClr val="000000">
                      <a:alpha val="36000"/>
                    </a:srgbClr>
                  </a:outerShdw>
                </a:effectLst>
              </a:rPr>
              <a:t>Body Level Two</a:t>
            </a:r>
            <a:endParaRPr cap="all" sz="2400">
              <a:solidFill>
                <a:srgbClr val="FFFFFF"/>
              </a:solidFill>
              <a:effectLst>
                <a:outerShdw sx="100000" sy="100000" kx="0" ky="0" algn="b" rotWithShape="0" blurRad="152400" dist="38100" dir="2700000">
                  <a:srgbClr val="000000">
                    <a:alpha val="36000"/>
                  </a:srgbClr>
                </a:outerShdw>
              </a:effectLst>
            </a:endParaRPr>
          </a:p>
          <a:p>
            <a:pPr lvl="2">
              <a:defRPr cap="none" sz="1800">
                <a:solidFill>
                  <a:srgbClr val="000000"/>
                </a:solidFill>
                <a:effectLst/>
              </a:defRPr>
            </a:pPr>
            <a:r>
              <a:rPr cap="all" sz="2400">
                <a:solidFill>
                  <a:srgbClr val="FFFFFF"/>
                </a:solidFill>
                <a:effectLst>
                  <a:outerShdw sx="100000" sy="100000" kx="0" ky="0" algn="b" rotWithShape="0" blurRad="152400" dist="38100" dir="2700000">
                    <a:srgbClr val="000000">
                      <a:alpha val="36000"/>
                    </a:srgbClr>
                  </a:outerShdw>
                </a:effectLst>
              </a:rPr>
              <a:t>Body Level Three</a:t>
            </a:r>
            <a:endParaRPr cap="all" sz="2400">
              <a:solidFill>
                <a:srgbClr val="FFFFFF"/>
              </a:solidFill>
              <a:effectLst>
                <a:outerShdw sx="100000" sy="100000" kx="0" ky="0" algn="b" rotWithShape="0" blurRad="152400" dist="38100" dir="2700000">
                  <a:srgbClr val="000000">
                    <a:alpha val="36000"/>
                  </a:srgbClr>
                </a:outerShdw>
              </a:effectLst>
            </a:endParaRPr>
          </a:p>
          <a:p>
            <a:pPr lvl="3">
              <a:defRPr cap="none" sz="1800">
                <a:solidFill>
                  <a:srgbClr val="000000"/>
                </a:solidFill>
                <a:effectLst/>
              </a:defRPr>
            </a:pPr>
            <a:r>
              <a:rPr cap="all" sz="2400">
                <a:solidFill>
                  <a:srgbClr val="FFFFFF"/>
                </a:solidFill>
                <a:effectLst>
                  <a:outerShdw sx="100000" sy="100000" kx="0" ky="0" algn="b" rotWithShape="0" blurRad="152400" dist="38100" dir="2700000">
                    <a:srgbClr val="000000">
                      <a:alpha val="36000"/>
                    </a:srgbClr>
                  </a:outerShdw>
                </a:effectLst>
              </a:rPr>
              <a:t>Body Level Four</a:t>
            </a:r>
            <a:endParaRPr cap="all" sz="2400">
              <a:solidFill>
                <a:srgbClr val="FFFFFF"/>
              </a:solidFill>
              <a:effectLst>
                <a:outerShdw sx="100000" sy="100000" kx="0" ky="0" algn="b" rotWithShape="0" blurRad="152400" dist="38100" dir="2700000">
                  <a:srgbClr val="000000">
                    <a:alpha val="36000"/>
                  </a:srgbClr>
                </a:outerShdw>
              </a:effectLst>
            </a:endParaRPr>
          </a:p>
          <a:p>
            <a:pPr lvl="4">
              <a:defRPr cap="none" sz="1800">
                <a:solidFill>
                  <a:srgbClr val="000000"/>
                </a:solidFill>
                <a:effectLst/>
              </a:defRPr>
            </a:pPr>
            <a:r>
              <a:rPr cap="all" sz="2400">
                <a:solidFill>
                  <a:srgbClr val="FFFFFF"/>
                </a:solidFill>
                <a:effectLst>
                  <a:outerShdw sx="100000" sy="100000" kx="0" ky="0" algn="b" rotWithShape="0" blurRad="152400" dist="38100" dir="2700000">
                    <a:srgbClr val="000000">
                      <a:alpha val="36000"/>
                    </a:srgbClr>
                  </a:outerShdw>
                </a:effectLst>
              </a:rPr>
              <a:t>Body Level Five</a:t>
            </a:r>
          </a:p>
        </p:txBody>
      </p:sp>
      <p:sp>
        <p:nvSpPr>
          <p:cNvPr id="160" name="Shape 16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162" name="Shape 162"/>
          <p:cNvSpPr/>
          <p:nvPr>
            <p:ph type="title"/>
          </p:nvPr>
        </p:nvSpPr>
        <p:spPr>
          <a:xfrm>
            <a:off x="1141412" y="618518"/>
            <a:ext cx="9905999" cy="1478571"/>
          </a:xfrm>
          <a:prstGeom prst="rect">
            <a:avLst/>
          </a:prstGeom>
        </p:spPr>
        <p:txBody>
          <a:bodyPr/>
          <a:lstStyle/>
          <a:p>
            <a:pPr lvl="0">
              <a:defRPr cap="none" sz="1800">
                <a:solidFill>
                  <a:srgbClr val="000000"/>
                </a:solidFill>
                <a:effectLst/>
              </a:defRPr>
            </a:pPr>
            <a:r>
              <a:rPr cap="all" sz="3600">
                <a:solidFill>
                  <a:srgbClr val="FFFFFF"/>
                </a:solidFill>
                <a:effectLst>
                  <a:outerShdw sx="100000" sy="100000" kx="0" ky="0" algn="b" rotWithShape="0" blurRad="177800" dist="38100" dir="2700000">
                    <a:srgbClr val="000000">
                      <a:alpha val="24000"/>
                    </a:srgbClr>
                  </a:outerShdw>
                </a:effectLst>
              </a:rPr>
              <a:t>Title Text</a:t>
            </a:r>
          </a:p>
        </p:txBody>
      </p:sp>
      <p:sp>
        <p:nvSpPr>
          <p:cNvPr id="163" name="Shape 16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65" name="Shape 16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167" name="Shape 167"/>
          <p:cNvSpPr/>
          <p:nvPr>
            <p:ph type="title"/>
          </p:nvPr>
        </p:nvSpPr>
        <p:spPr>
          <a:xfrm>
            <a:off x="1146705" y="0"/>
            <a:ext cx="3856038" cy="2249485"/>
          </a:xfrm>
          <a:prstGeom prst="rect">
            <a:avLst/>
          </a:prstGeom>
        </p:spPr>
        <p:txBody>
          <a:bodyPr anchor="b"/>
          <a:lstStyle>
            <a:lvl1pPr>
              <a:defRPr sz="3200"/>
            </a:lvl1pPr>
          </a:lstStyle>
          <a:p>
            <a:pPr lvl="0">
              <a:defRPr cap="none" sz="1800">
                <a:solidFill>
                  <a:srgbClr val="000000"/>
                </a:solidFill>
                <a:effectLst/>
              </a:defRPr>
            </a:pPr>
            <a:r>
              <a:rPr cap="all" sz="3200">
                <a:solidFill>
                  <a:srgbClr val="FFFFFF"/>
                </a:solidFill>
                <a:effectLst>
                  <a:outerShdw sx="100000" sy="100000" kx="0" ky="0" algn="b" rotWithShape="0" blurRad="177800" dist="38100" dir="2700000">
                    <a:srgbClr val="000000">
                      <a:alpha val="24000"/>
                    </a:srgbClr>
                  </a:outerShdw>
                </a:effectLst>
              </a:rPr>
              <a:t>Title Text</a:t>
            </a:r>
          </a:p>
        </p:txBody>
      </p:sp>
      <p:sp>
        <p:nvSpPr>
          <p:cNvPr id="168" name="Shape 168"/>
          <p:cNvSpPr/>
          <p:nvPr>
            <p:ph type="body" idx="1"/>
          </p:nvPr>
        </p:nvSpPr>
        <p:spPr>
          <a:xfrm>
            <a:off x="5156200" y="0"/>
            <a:ext cx="5891210" cy="6383866"/>
          </a:xfrm>
          <a:prstGeom prst="rect">
            <a:avLst/>
          </a:prstGeom>
        </p:spPr>
        <p:txBody>
          <a:bodyPr anchor="ctr"/>
          <a:lstStyle/>
          <a:p>
            <a:pPr lvl="0">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One</a:t>
            </a:r>
            <a:endParaRPr sz="2400">
              <a:solidFill>
                <a:srgbClr val="FFFFFF"/>
              </a:solidFill>
              <a:effectLst>
                <a:outerShdw sx="100000" sy="100000" kx="0" ky="0" algn="b" rotWithShape="0" blurRad="152400" dist="38100" dir="2700000">
                  <a:srgbClr val="000000">
                    <a:alpha val="36000"/>
                  </a:srgbClr>
                </a:outerShdw>
              </a:effectLst>
            </a:endParaRPr>
          </a:p>
          <a:p>
            <a:pPr lvl="1">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Two</a:t>
            </a:r>
            <a:endParaRPr sz="2400">
              <a:solidFill>
                <a:srgbClr val="FFFFFF"/>
              </a:solidFill>
              <a:effectLst>
                <a:outerShdw sx="100000" sy="100000" kx="0" ky="0" algn="b" rotWithShape="0" blurRad="152400" dist="38100" dir="2700000">
                  <a:srgbClr val="000000">
                    <a:alpha val="36000"/>
                  </a:srgbClr>
                </a:outerShdw>
              </a:effectLst>
            </a:endParaRPr>
          </a:p>
          <a:p>
            <a:pPr lvl="2">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Three</a:t>
            </a:r>
            <a:endParaRPr sz="2400">
              <a:solidFill>
                <a:srgbClr val="FFFFFF"/>
              </a:solidFill>
              <a:effectLst>
                <a:outerShdw sx="100000" sy="100000" kx="0" ky="0" algn="b" rotWithShape="0" blurRad="152400" dist="38100" dir="2700000">
                  <a:srgbClr val="000000">
                    <a:alpha val="36000"/>
                  </a:srgbClr>
                </a:outerShdw>
              </a:effectLst>
            </a:endParaRPr>
          </a:p>
          <a:p>
            <a:pPr lvl="3">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Four</a:t>
            </a:r>
            <a:endParaRPr sz="2400">
              <a:solidFill>
                <a:srgbClr val="FFFFFF"/>
              </a:solidFill>
              <a:effectLst>
                <a:outerShdw sx="100000" sy="100000" kx="0" ky="0" algn="b" rotWithShape="0" blurRad="152400" dist="38100" dir="2700000">
                  <a:srgbClr val="000000">
                    <a:alpha val="36000"/>
                  </a:srgbClr>
                </a:outerShdw>
              </a:effectLst>
            </a:endParaRPr>
          </a:p>
          <a:p>
            <a:pPr lvl="4">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Five</a:t>
            </a:r>
          </a:p>
        </p:txBody>
      </p:sp>
      <p:sp>
        <p:nvSpPr>
          <p:cNvPr id="169" name="Shape 16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171" name="Shape 171"/>
          <p:cNvSpPr/>
          <p:nvPr>
            <p:ph type="title"/>
          </p:nvPr>
        </p:nvSpPr>
        <p:spPr>
          <a:xfrm>
            <a:off x="1141412" y="0"/>
            <a:ext cx="5934509" cy="2249486"/>
          </a:xfrm>
          <a:prstGeom prst="rect">
            <a:avLst/>
          </a:prstGeom>
        </p:spPr>
        <p:txBody>
          <a:bodyPr anchor="b"/>
          <a:lstStyle>
            <a:lvl1pPr>
              <a:defRPr sz="3200"/>
            </a:lvl1pPr>
          </a:lstStyle>
          <a:p>
            <a:pPr lvl="0">
              <a:defRPr cap="none" sz="1800">
                <a:solidFill>
                  <a:srgbClr val="000000"/>
                </a:solidFill>
                <a:effectLst/>
              </a:defRPr>
            </a:pPr>
            <a:r>
              <a:rPr cap="all" sz="3200">
                <a:solidFill>
                  <a:srgbClr val="FFFFFF"/>
                </a:solidFill>
                <a:effectLst>
                  <a:outerShdw sx="100000" sy="100000" kx="0" ky="0" algn="b" rotWithShape="0" blurRad="177800" dist="38100" dir="2700000">
                    <a:srgbClr val="000000">
                      <a:alpha val="24000"/>
                    </a:srgbClr>
                  </a:outerShdw>
                </a:effectLst>
              </a:rPr>
              <a:t>Title Text</a:t>
            </a:r>
          </a:p>
        </p:txBody>
      </p:sp>
      <p:sp>
        <p:nvSpPr>
          <p:cNvPr id="172" name="Shape 172"/>
          <p:cNvSpPr/>
          <p:nvPr>
            <p:ph type="body" idx="1"/>
          </p:nvPr>
        </p:nvSpPr>
        <p:spPr>
          <a:xfrm>
            <a:off x="1141409" y="2249485"/>
            <a:ext cx="5934513" cy="4608515"/>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lvl="0">
              <a:defRPr sz="1800">
                <a:solidFill>
                  <a:srgbClr val="000000"/>
                </a:solidFill>
                <a:effectLst/>
              </a:defRPr>
            </a:pPr>
            <a:r>
              <a:rPr sz="1600">
                <a:solidFill>
                  <a:srgbClr val="FFFFFF"/>
                </a:solidFill>
                <a:effectLst>
                  <a:outerShdw sx="100000" sy="100000" kx="0" ky="0" algn="b" rotWithShape="0" blurRad="152400" dist="38100" dir="2700000">
                    <a:srgbClr val="000000">
                      <a:alpha val="36000"/>
                    </a:srgbClr>
                  </a:outerShdw>
                </a:effectLst>
              </a:rPr>
              <a:t>Body Level One</a:t>
            </a:r>
            <a:endParaRPr sz="1600">
              <a:solidFill>
                <a:srgbClr val="FFFFFF"/>
              </a:solidFill>
              <a:effectLst>
                <a:outerShdw sx="100000" sy="100000" kx="0" ky="0" algn="b" rotWithShape="0" blurRad="152400" dist="38100" dir="2700000">
                  <a:srgbClr val="000000">
                    <a:alpha val="36000"/>
                  </a:srgbClr>
                </a:outerShdw>
              </a:effectLst>
            </a:endParaRPr>
          </a:p>
          <a:p>
            <a:pPr lvl="1">
              <a:defRPr sz="1800">
                <a:solidFill>
                  <a:srgbClr val="000000"/>
                </a:solidFill>
                <a:effectLst/>
              </a:defRPr>
            </a:pPr>
            <a:r>
              <a:rPr sz="1600">
                <a:solidFill>
                  <a:srgbClr val="FFFFFF"/>
                </a:solidFill>
                <a:effectLst>
                  <a:outerShdw sx="100000" sy="100000" kx="0" ky="0" algn="b" rotWithShape="0" blurRad="152400" dist="38100" dir="2700000">
                    <a:srgbClr val="000000">
                      <a:alpha val="36000"/>
                    </a:srgbClr>
                  </a:outerShdw>
                </a:effectLst>
              </a:rPr>
              <a:t>Body Level Two</a:t>
            </a:r>
            <a:endParaRPr sz="1600">
              <a:solidFill>
                <a:srgbClr val="FFFFFF"/>
              </a:solidFill>
              <a:effectLst>
                <a:outerShdw sx="100000" sy="100000" kx="0" ky="0" algn="b" rotWithShape="0" blurRad="152400" dist="38100" dir="2700000">
                  <a:srgbClr val="000000">
                    <a:alpha val="36000"/>
                  </a:srgbClr>
                </a:outerShdw>
              </a:effectLst>
            </a:endParaRPr>
          </a:p>
          <a:p>
            <a:pPr lvl="2">
              <a:defRPr sz="1800">
                <a:solidFill>
                  <a:srgbClr val="000000"/>
                </a:solidFill>
                <a:effectLst/>
              </a:defRPr>
            </a:pPr>
            <a:r>
              <a:rPr sz="1600">
                <a:solidFill>
                  <a:srgbClr val="FFFFFF"/>
                </a:solidFill>
                <a:effectLst>
                  <a:outerShdw sx="100000" sy="100000" kx="0" ky="0" algn="b" rotWithShape="0" blurRad="152400" dist="38100" dir="2700000">
                    <a:srgbClr val="000000">
                      <a:alpha val="36000"/>
                    </a:srgbClr>
                  </a:outerShdw>
                </a:effectLst>
              </a:rPr>
              <a:t>Body Level Three</a:t>
            </a:r>
            <a:endParaRPr sz="1600">
              <a:solidFill>
                <a:srgbClr val="FFFFFF"/>
              </a:solidFill>
              <a:effectLst>
                <a:outerShdw sx="100000" sy="100000" kx="0" ky="0" algn="b" rotWithShape="0" blurRad="152400" dist="38100" dir="2700000">
                  <a:srgbClr val="000000">
                    <a:alpha val="36000"/>
                  </a:srgbClr>
                </a:outerShdw>
              </a:effectLst>
            </a:endParaRPr>
          </a:p>
          <a:p>
            <a:pPr lvl="3">
              <a:defRPr sz="1800">
                <a:solidFill>
                  <a:srgbClr val="000000"/>
                </a:solidFill>
                <a:effectLst/>
              </a:defRPr>
            </a:pPr>
            <a:r>
              <a:rPr sz="1600">
                <a:solidFill>
                  <a:srgbClr val="FFFFFF"/>
                </a:solidFill>
                <a:effectLst>
                  <a:outerShdw sx="100000" sy="100000" kx="0" ky="0" algn="b" rotWithShape="0" blurRad="152400" dist="38100" dir="2700000">
                    <a:srgbClr val="000000">
                      <a:alpha val="36000"/>
                    </a:srgbClr>
                  </a:outerShdw>
                </a:effectLst>
              </a:rPr>
              <a:t>Body Level Four</a:t>
            </a:r>
            <a:endParaRPr sz="1600">
              <a:solidFill>
                <a:srgbClr val="FFFFFF"/>
              </a:solidFill>
              <a:effectLst>
                <a:outerShdw sx="100000" sy="100000" kx="0" ky="0" algn="b" rotWithShape="0" blurRad="152400" dist="38100" dir="2700000">
                  <a:srgbClr val="000000">
                    <a:alpha val="36000"/>
                  </a:srgbClr>
                </a:outerShdw>
              </a:effectLst>
            </a:endParaRPr>
          </a:p>
          <a:p>
            <a:pPr lvl="4">
              <a:defRPr sz="1800">
                <a:solidFill>
                  <a:srgbClr val="000000"/>
                </a:solidFill>
                <a:effectLst/>
              </a:defRPr>
            </a:pPr>
            <a:r>
              <a:rPr sz="1600">
                <a:solidFill>
                  <a:srgbClr val="FFFFFF"/>
                </a:solidFill>
                <a:effectLst>
                  <a:outerShdw sx="100000" sy="100000" kx="0" ky="0" algn="b" rotWithShape="0" blurRad="152400" dist="38100" dir="2700000">
                    <a:srgbClr val="000000">
                      <a:alpha val="36000"/>
                    </a:srgbClr>
                  </a:outerShdw>
                </a:effectLst>
              </a:rPr>
              <a:t>Body Level Five</a:t>
            </a:r>
          </a:p>
        </p:txBody>
      </p:sp>
      <p:sp>
        <p:nvSpPr>
          <p:cNvPr id="173" name="Shape 17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image2.png" descr="\\DROBO-FS\QuickDrops\JB\PPTX NG\Droplets\LightingOverlay.png"/>
          <p:cNvPicPr/>
          <p:nvPr/>
        </p:nvPicPr>
        <p:blipFill>
          <a:blip r:embed="rId3">
            <a:extLst/>
          </a:blip>
          <a:stretch>
            <a:fillRect/>
          </a:stretch>
        </p:blipFill>
        <p:spPr>
          <a:xfrm>
            <a:off x="0" y="-2"/>
            <a:ext cx="12192004" cy="6858002"/>
          </a:xfrm>
          <a:prstGeom prst="rect">
            <a:avLst/>
          </a:prstGeom>
          <a:ln w="12700">
            <a:miter lim="400000"/>
          </a:ln>
        </p:spPr>
      </p:pic>
      <p:grpSp>
        <p:nvGrpSpPr>
          <p:cNvPr id="41" name="Group 41"/>
          <p:cNvGrpSpPr/>
          <p:nvPr/>
        </p:nvGrpSpPr>
        <p:grpSpPr>
          <a:xfrm>
            <a:off x="-14288" y="0"/>
            <a:ext cx="12053888" cy="6858001"/>
            <a:chOff x="0" y="0"/>
            <a:chExt cx="12053887" cy="6858000"/>
          </a:xfrm>
        </p:grpSpPr>
        <p:grpSp>
          <p:nvGrpSpPr>
            <p:cNvPr id="29" name="Group 29"/>
            <p:cNvGrpSpPr/>
            <p:nvPr/>
          </p:nvGrpSpPr>
          <p:grpSpPr>
            <a:xfrm>
              <a:off x="0" y="0"/>
              <a:ext cx="1213645" cy="6858001"/>
              <a:chOff x="0" y="0"/>
              <a:chExt cx="1213644" cy="6858000"/>
            </a:xfrm>
          </p:grpSpPr>
          <p:sp>
            <p:nvSpPr>
              <p:cNvPr id="3" name="Shape 3"/>
              <p:cNvSpPr/>
              <p:nvPr/>
            </p:nvSpPr>
            <p:spPr>
              <a:xfrm>
                <a:off x="128587" y="4763"/>
                <a:ext cx="23814" cy="2181225"/>
              </a:xfrm>
              <a:prstGeom prst="rect">
                <a:avLst/>
              </a:pr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4" name="Shape 4"/>
              <p:cNvSpPr/>
              <p:nvPr/>
            </p:nvSpPr>
            <p:spPr>
              <a:xfrm>
                <a:off x="47625" y="217646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5" name="Shape 5"/>
              <p:cNvSpPr/>
              <p:nvPr/>
            </p:nvSpPr>
            <p:spPr>
              <a:xfrm>
                <a:off x="42863" y="4021137"/>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6" name="Shape 6"/>
              <p:cNvSpPr/>
              <p:nvPr/>
            </p:nvSpPr>
            <p:spPr>
              <a:xfrm>
                <a:off x="214313" y="4763"/>
                <a:ext cx="369889" cy="1811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7" name="Shape 7"/>
              <p:cNvSpPr/>
              <p:nvPr/>
            </p:nvSpPr>
            <p:spPr>
              <a:xfrm>
                <a:off x="517525" y="1801812"/>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8" name="Shape 8"/>
              <p:cNvSpPr/>
              <p:nvPr/>
            </p:nvSpPr>
            <p:spPr>
              <a:xfrm>
                <a:off x="300038" y="4762"/>
                <a:ext cx="369889" cy="143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9" name="Shape 9"/>
              <p:cNvSpPr/>
              <p:nvPr/>
            </p:nvSpPr>
            <p:spPr>
              <a:xfrm>
                <a:off x="560388" y="0"/>
                <a:ext cx="152401" cy="912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0" name="Shape 10"/>
              <p:cNvSpPr/>
              <p:nvPr/>
            </p:nvSpPr>
            <p:spPr>
              <a:xfrm>
                <a:off x="603250" y="142081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1" name="Shape 11"/>
              <p:cNvSpPr/>
              <p:nvPr/>
            </p:nvSpPr>
            <p:spPr>
              <a:xfrm>
                <a:off x="603250" y="90328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2" name="Shape 12"/>
              <p:cNvSpPr/>
              <p:nvPr/>
            </p:nvSpPr>
            <p:spPr>
              <a:xfrm>
                <a:off x="655638" y="0"/>
                <a:ext cx="422276" cy="527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3" name="Shape 13"/>
              <p:cNvSpPr/>
              <p:nvPr/>
            </p:nvSpPr>
            <p:spPr>
              <a:xfrm>
                <a:off x="1042193" y="488949"/>
                <a:ext cx="147639" cy="147639"/>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4" name="Shape 14"/>
              <p:cNvSpPr/>
              <p:nvPr/>
            </p:nvSpPr>
            <p:spPr>
              <a:xfrm>
                <a:off x="23813" y="1801812"/>
                <a:ext cx="123826" cy="12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5" name="Shape 15"/>
              <p:cNvSpPr/>
              <p:nvPr/>
            </p:nvSpPr>
            <p:spPr>
              <a:xfrm>
                <a:off x="4763" y="3549649"/>
                <a:ext cx="147639" cy="481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6" name="Shape 16"/>
              <p:cNvSpPr/>
              <p:nvPr/>
            </p:nvSpPr>
            <p:spPr>
              <a:xfrm>
                <a:off x="142875" y="1382712"/>
                <a:ext cx="142875" cy="476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7" name="Shape 17"/>
              <p:cNvSpPr/>
              <p:nvPr/>
            </p:nvSpPr>
            <p:spPr>
              <a:xfrm>
                <a:off x="219075" y="1849437"/>
                <a:ext cx="114300"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8" name="Shape 18"/>
              <p:cNvSpPr/>
              <p:nvPr/>
            </p:nvSpPr>
            <p:spPr>
              <a:xfrm>
                <a:off x="147637" y="4662487"/>
                <a:ext cx="23814" cy="2181225"/>
              </a:xfrm>
              <a:prstGeom prst="rect">
                <a:avLst/>
              </a:pr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19" name="Shape 19"/>
              <p:cNvSpPr/>
              <p:nvPr/>
            </p:nvSpPr>
            <p:spPr>
              <a:xfrm>
                <a:off x="238125" y="5041899"/>
                <a:ext cx="369889"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20" name="Shape 20"/>
              <p:cNvSpPr/>
              <p:nvPr/>
            </p:nvSpPr>
            <p:spPr>
              <a:xfrm>
                <a:off x="66675" y="448151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21" name="Shape 21"/>
              <p:cNvSpPr/>
              <p:nvPr/>
            </p:nvSpPr>
            <p:spPr>
              <a:xfrm>
                <a:off x="0" y="5627687"/>
                <a:ext cx="85725" cy="1216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22" name="Shape 22"/>
              <p:cNvSpPr/>
              <p:nvPr/>
            </p:nvSpPr>
            <p:spPr>
              <a:xfrm>
                <a:off x="541338" y="48672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23" name="Shape 23"/>
              <p:cNvSpPr/>
              <p:nvPr/>
            </p:nvSpPr>
            <p:spPr>
              <a:xfrm>
                <a:off x="323850" y="5422899"/>
                <a:ext cx="374650"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24" name="Shape 24"/>
              <p:cNvSpPr/>
              <p:nvPr/>
            </p:nvSpPr>
            <p:spPr>
              <a:xfrm>
                <a:off x="584200" y="5945187"/>
                <a:ext cx="152400"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25" name="Shape 25"/>
              <p:cNvSpPr/>
              <p:nvPr/>
            </p:nvSpPr>
            <p:spPr>
              <a:xfrm>
                <a:off x="627063" y="5246687"/>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26" name="Shape 26"/>
              <p:cNvSpPr/>
              <p:nvPr/>
            </p:nvSpPr>
            <p:spPr>
              <a:xfrm>
                <a:off x="627063" y="57642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27" name="Shape 27"/>
              <p:cNvSpPr/>
              <p:nvPr/>
            </p:nvSpPr>
            <p:spPr>
              <a:xfrm>
                <a:off x="684213" y="6330949"/>
                <a:ext cx="417513" cy="517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28" name="Shape 28"/>
              <p:cNvSpPr/>
              <p:nvPr/>
            </p:nvSpPr>
            <p:spPr>
              <a:xfrm>
                <a:off x="1063625" y="6221412"/>
                <a:ext cx="150020" cy="147639"/>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D8FC68"/>
                  </a:gs>
                  <a:gs pos="100000">
                    <a:srgbClr val="66BD5F"/>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grpSp>
        <p:grpSp>
          <p:nvGrpSpPr>
            <p:cNvPr id="40" name="Group 40"/>
            <p:cNvGrpSpPr/>
            <p:nvPr/>
          </p:nvGrpSpPr>
          <p:grpSpPr>
            <a:xfrm>
              <a:off x="11386343" y="0"/>
              <a:ext cx="667545" cy="6848476"/>
              <a:chOff x="0" y="0"/>
              <a:chExt cx="667544" cy="6848475"/>
            </a:xfrm>
          </p:grpSpPr>
          <p:sp>
            <p:nvSpPr>
              <p:cNvPr id="30" name="Shape 30"/>
              <p:cNvSpPr/>
              <p:nvPr/>
            </p:nvSpPr>
            <p:spPr>
              <a:xfrm>
                <a:off x="111919" y="0"/>
                <a:ext cx="417514" cy="512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31" name="Shape 31"/>
              <p:cNvSpPr/>
              <p:nvPr/>
            </p:nvSpPr>
            <p:spPr>
              <a:xfrm>
                <a:off x="0" y="474662"/>
                <a:ext cx="150020" cy="152401"/>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32" name="Shape 32"/>
              <p:cNvSpPr/>
              <p:nvPr/>
            </p:nvSpPr>
            <p:spPr>
              <a:xfrm>
                <a:off x="259556" y="1539874"/>
                <a:ext cx="188914"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33" name="Shape 33"/>
              <p:cNvSpPr/>
              <p:nvPr/>
            </p:nvSpPr>
            <p:spPr>
              <a:xfrm>
                <a:off x="159544" y="5694362"/>
                <a:ext cx="298451" cy="1154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34" name="Shape 34"/>
              <p:cNvSpPr/>
              <p:nvPr/>
            </p:nvSpPr>
            <p:spPr>
              <a:xfrm>
                <a:off x="400844" y="5551487"/>
                <a:ext cx="157164" cy="15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35" name="Shape 35"/>
              <p:cNvSpPr/>
              <p:nvPr/>
            </p:nvSpPr>
            <p:spPr>
              <a:xfrm>
                <a:off x="338931" y="4762"/>
                <a:ext cx="304801" cy="1544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36" name="Shape 36"/>
              <p:cNvSpPr/>
              <p:nvPr/>
            </p:nvSpPr>
            <p:spPr>
              <a:xfrm>
                <a:off x="264319" y="4867274"/>
                <a:ext cx="188914"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37" name="Shape 37"/>
              <p:cNvSpPr/>
              <p:nvPr/>
            </p:nvSpPr>
            <p:spPr>
              <a:xfrm>
                <a:off x="69056" y="5046662"/>
                <a:ext cx="307976"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38" name="Shape 38"/>
              <p:cNvSpPr/>
              <p:nvPr/>
            </p:nvSpPr>
            <p:spPr>
              <a:xfrm>
                <a:off x="477044" y="64166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sp>
            <p:nvSpPr>
              <p:cNvPr id="39" name="Shape 39"/>
              <p:cNvSpPr/>
              <p:nvPr/>
            </p:nvSpPr>
            <p:spPr>
              <a:xfrm>
                <a:off x="567531" y="6596062"/>
                <a:ext cx="23814" cy="252413"/>
              </a:xfrm>
              <a:prstGeom prst="rect">
                <a:avLst/>
              </a:prstGeom>
              <a:gradFill flip="none" rotWithShape="1">
                <a:gsLst>
                  <a:gs pos="0">
                    <a:srgbClr val="D8FC68">
                      <a:alpha val="80000"/>
                    </a:srgbClr>
                  </a:gs>
                  <a:gs pos="100000">
                    <a:srgbClr val="66BD5F">
                      <a:alpha val="60000"/>
                    </a:srgbClr>
                  </a:gs>
                </a:gsLst>
                <a:lin ang="5400000" scaled="0"/>
              </a:gradFill>
              <a:ln w="12700" cap="flat">
                <a:noFill/>
                <a:miter lim="400000"/>
              </a:ln>
              <a:effectLst/>
            </p:spPr>
            <p:txBody>
              <a:bodyPr wrap="square" lIns="0" tIns="0" rIns="0" bIns="0" numCol="1" anchor="t">
                <a:noAutofit/>
              </a:bodyPr>
              <a:lstStyle/>
              <a:p>
                <a:pPr lvl="0">
                  <a:defRPr>
                    <a:solidFill>
                      <a:srgbClr val="FFFFFF"/>
                    </a:solidFill>
                  </a:defRPr>
                </a:pPr>
              </a:p>
            </p:txBody>
          </p:sp>
        </p:grpSp>
      </p:grpSp>
      <p:sp>
        <p:nvSpPr>
          <p:cNvPr id="42" name="Shape 42"/>
          <p:cNvSpPr/>
          <p:nvPr>
            <p:ph type="title"/>
          </p:nvPr>
        </p:nvSpPr>
        <p:spPr>
          <a:xfrm>
            <a:off x="9042400" y="0"/>
            <a:ext cx="2005011" cy="64008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cap="none" sz="1800">
                <a:solidFill>
                  <a:srgbClr val="000000"/>
                </a:solidFill>
                <a:effectLst/>
              </a:defRPr>
            </a:pPr>
            <a:r>
              <a:rPr cap="all" sz="3600">
                <a:solidFill>
                  <a:srgbClr val="FFFFFF"/>
                </a:solidFill>
                <a:effectLst>
                  <a:outerShdw sx="100000" sy="100000" kx="0" ky="0" algn="b" rotWithShape="0" blurRad="177800" dist="38100" dir="2700000">
                    <a:srgbClr val="000000">
                      <a:alpha val="24000"/>
                    </a:srgbClr>
                  </a:outerShdw>
                </a:effectLst>
              </a:rPr>
              <a:t>Title Text</a:t>
            </a:r>
          </a:p>
        </p:txBody>
      </p:sp>
      <p:sp>
        <p:nvSpPr>
          <p:cNvPr id="43" name="Shape 43"/>
          <p:cNvSpPr/>
          <p:nvPr>
            <p:ph type="body" idx="1"/>
          </p:nvPr>
        </p:nvSpPr>
        <p:spPr>
          <a:xfrm>
            <a:off x="1141409" y="609598"/>
            <a:ext cx="7748591" cy="624840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One</a:t>
            </a:r>
            <a:endParaRPr sz="2400">
              <a:solidFill>
                <a:srgbClr val="FFFFFF"/>
              </a:solidFill>
              <a:effectLst>
                <a:outerShdw sx="100000" sy="100000" kx="0" ky="0" algn="b" rotWithShape="0" blurRad="152400" dist="38100" dir="2700000">
                  <a:srgbClr val="000000">
                    <a:alpha val="36000"/>
                  </a:srgbClr>
                </a:outerShdw>
              </a:effectLst>
            </a:endParaRPr>
          </a:p>
          <a:p>
            <a:pPr lvl="1">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Two</a:t>
            </a:r>
            <a:endParaRPr sz="2400">
              <a:solidFill>
                <a:srgbClr val="FFFFFF"/>
              </a:solidFill>
              <a:effectLst>
                <a:outerShdw sx="100000" sy="100000" kx="0" ky="0" algn="b" rotWithShape="0" blurRad="152400" dist="38100" dir="2700000">
                  <a:srgbClr val="000000">
                    <a:alpha val="36000"/>
                  </a:srgbClr>
                </a:outerShdw>
              </a:effectLst>
            </a:endParaRPr>
          </a:p>
          <a:p>
            <a:pPr lvl="2">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Three</a:t>
            </a:r>
            <a:endParaRPr sz="2400">
              <a:solidFill>
                <a:srgbClr val="FFFFFF"/>
              </a:solidFill>
              <a:effectLst>
                <a:outerShdw sx="100000" sy="100000" kx="0" ky="0" algn="b" rotWithShape="0" blurRad="152400" dist="38100" dir="2700000">
                  <a:srgbClr val="000000">
                    <a:alpha val="36000"/>
                  </a:srgbClr>
                </a:outerShdw>
              </a:effectLst>
            </a:endParaRPr>
          </a:p>
          <a:p>
            <a:pPr lvl="3">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Four</a:t>
            </a:r>
            <a:endParaRPr sz="2400">
              <a:solidFill>
                <a:srgbClr val="FFFFFF"/>
              </a:solidFill>
              <a:effectLst>
                <a:outerShdw sx="100000" sy="100000" kx="0" ky="0" algn="b" rotWithShape="0" blurRad="152400" dist="38100" dir="2700000">
                  <a:srgbClr val="000000">
                    <a:alpha val="36000"/>
                  </a:srgbClr>
                </a:outerShdw>
              </a:effectLst>
            </a:endParaRPr>
          </a:p>
          <a:p>
            <a:pPr lvl="4">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Body Level Five</a:t>
            </a:r>
          </a:p>
        </p:txBody>
      </p:sp>
      <p:sp>
        <p:nvSpPr>
          <p:cNvPr id="44" name="Shape 44"/>
          <p:cNvSpPr/>
          <p:nvPr>
            <p:ph type="sldNum" sz="quarter" idx="2"/>
          </p:nvPr>
        </p:nvSpPr>
        <p:spPr>
          <a:xfrm>
            <a:off x="10276320" y="5950266"/>
            <a:ext cx="771090" cy="231141"/>
          </a:xfrm>
          <a:prstGeom prst="rect">
            <a:avLst/>
          </a:prstGeom>
          <a:ln w="12700">
            <a:miter lim="400000"/>
          </a:ln>
        </p:spPr>
        <p:txBody>
          <a:bodyPr lIns="45719" rIns="45719" anchor="ctr">
            <a:spAutoFit/>
          </a:bodyPr>
          <a:lstStyle>
            <a:lvl1pPr algn="r">
              <a:defRPr sz="1000">
                <a:solidFill>
                  <a:srgbClr val="FFFFFF"/>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transition spd="med" advClick="1"/>
  <p:txStyles>
    <p:titleStyle>
      <a:lvl1pPr>
        <a:lnSpc>
          <a:spcPct val="90000"/>
        </a:lnSpc>
        <a:defRPr cap="all" sz="3600">
          <a:solidFill>
            <a:srgbClr val="FFFFFF"/>
          </a:solidFill>
          <a:effectLst>
            <a:outerShdw sx="100000" sy="100000" kx="0" ky="0" algn="b" rotWithShape="0" blurRad="177800" dist="38100" dir="2700000">
              <a:srgbClr val="000000">
                <a:alpha val="24000"/>
              </a:srgbClr>
            </a:outerShdw>
          </a:effectLst>
          <a:latin typeface="Tw Cen MT"/>
          <a:ea typeface="Tw Cen MT"/>
          <a:cs typeface="Tw Cen MT"/>
          <a:sym typeface="Tw Cen MT"/>
        </a:defRPr>
      </a:lvl1pPr>
      <a:lvl2pPr>
        <a:lnSpc>
          <a:spcPct val="90000"/>
        </a:lnSpc>
        <a:defRPr cap="all" sz="3600">
          <a:solidFill>
            <a:srgbClr val="FFFFFF"/>
          </a:solidFill>
          <a:effectLst>
            <a:outerShdw sx="100000" sy="100000" kx="0" ky="0" algn="b" rotWithShape="0" blurRad="177800" dist="38100" dir="2700000">
              <a:srgbClr val="000000">
                <a:alpha val="24000"/>
              </a:srgbClr>
            </a:outerShdw>
          </a:effectLst>
          <a:latin typeface="Tw Cen MT"/>
          <a:ea typeface="Tw Cen MT"/>
          <a:cs typeface="Tw Cen MT"/>
          <a:sym typeface="Tw Cen MT"/>
        </a:defRPr>
      </a:lvl2pPr>
      <a:lvl3pPr>
        <a:lnSpc>
          <a:spcPct val="90000"/>
        </a:lnSpc>
        <a:defRPr cap="all" sz="3600">
          <a:solidFill>
            <a:srgbClr val="FFFFFF"/>
          </a:solidFill>
          <a:effectLst>
            <a:outerShdw sx="100000" sy="100000" kx="0" ky="0" algn="b" rotWithShape="0" blurRad="177800" dist="38100" dir="2700000">
              <a:srgbClr val="000000">
                <a:alpha val="24000"/>
              </a:srgbClr>
            </a:outerShdw>
          </a:effectLst>
          <a:latin typeface="Tw Cen MT"/>
          <a:ea typeface="Tw Cen MT"/>
          <a:cs typeface="Tw Cen MT"/>
          <a:sym typeface="Tw Cen MT"/>
        </a:defRPr>
      </a:lvl3pPr>
      <a:lvl4pPr>
        <a:lnSpc>
          <a:spcPct val="90000"/>
        </a:lnSpc>
        <a:defRPr cap="all" sz="3600">
          <a:solidFill>
            <a:srgbClr val="FFFFFF"/>
          </a:solidFill>
          <a:effectLst>
            <a:outerShdw sx="100000" sy="100000" kx="0" ky="0" algn="b" rotWithShape="0" blurRad="177800" dist="38100" dir="2700000">
              <a:srgbClr val="000000">
                <a:alpha val="24000"/>
              </a:srgbClr>
            </a:outerShdw>
          </a:effectLst>
          <a:latin typeface="Tw Cen MT"/>
          <a:ea typeface="Tw Cen MT"/>
          <a:cs typeface="Tw Cen MT"/>
          <a:sym typeface="Tw Cen MT"/>
        </a:defRPr>
      </a:lvl4pPr>
      <a:lvl5pPr>
        <a:lnSpc>
          <a:spcPct val="90000"/>
        </a:lnSpc>
        <a:defRPr cap="all" sz="3600">
          <a:solidFill>
            <a:srgbClr val="FFFFFF"/>
          </a:solidFill>
          <a:effectLst>
            <a:outerShdw sx="100000" sy="100000" kx="0" ky="0" algn="b" rotWithShape="0" blurRad="177800" dist="38100" dir="2700000">
              <a:srgbClr val="000000">
                <a:alpha val="24000"/>
              </a:srgbClr>
            </a:outerShdw>
          </a:effectLst>
          <a:latin typeface="Tw Cen MT"/>
          <a:ea typeface="Tw Cen MT"/>
          <a:cs typeface="Tw Cen MT"/>
          <a:sym typeface="Tw Cen MT"/>
        </a:defRPr>
      </a:lvl5pPr>
      <a:lvl6pPr>
        <a:lnSpc>
          <a:spcPct val="90000"/>
        </a:lnSpc>
        <a:defRPr cap="all" sz="3600">
          <a:solidFill>
            <a:srgbClr val="FFFFFF"/>
          </a:solidFill>
          <a:effectLst>
            <a:outerShdw sx="100000" sy="100000" kx="0" ky="0" algn="b" rotWithShape="0" blurRad="177800" dist="38100" dir="2700000">
              <a:srgbClr val="000000">
                <a:alpha val="24000"/>
              </a:srgbClr>
            </a:outerShdw>
          </a:effectLst>
          <a:latin typeface="Tw Cen MT"/>
          <a:ea typeface="Tw Cen MT"/>
          <a:cs typeface="Tw Cen MT"/>
          <a:sym typeface="Tw Cen MT"/>
        </a:defRPr>
      </a:lvl6pPr>
      <a:lvl7pPr>
        <a:lnSpc>
          <a:spcPct val="90000"/>
        </a:lnSpc>
        <a:defRPr cap="all" sz="3600">
          <a:solidFill>
            <a:srgbClr val="FFFFFF"/>
          </a:solidFill>
          <a:effectLst>
            <a:outerShdw sx="100000" sy="100000" kx="0" ky="0" algn="b" rotWithShape="0" blurRad="177800" dist="38100" dir="2700000">
              <a:srgbClr val="000000">
                <a:alpha val="24000"/>
              </a:srgbClr>
            </a:outerShdw>
          </a:effectLst>
          <a:latin typeface="Tw Cen MT"/>
          <a:ea typeface="Tw Cen MT"/>
          <a:cs typeface="Tw Cen MT"/>
          <a:sym typeface="Tw Cen MT"/>
        </a:defRPr>
      </a:lvl7pPr>
      <a:lvl8pPr>
        <a:lnSpc>
          <a:spcPct val="90000"/>
        </a:lnSpc>
        <a:defRPr cap="all" sz="3600">
          <a:solidFill>
            <a:srgbClr val="FFFFFF"/>
          </a:solidFill>
          <a:effectLst>
            <a:outerShdw sx="100000" sy="100000" kx="0" ky="0" algn="b" rotWithShape="0" blurRad="177800" dist="38100" dir="2700000">
              <a:srgbClr val="000000">
                <a:alpha val="24000"/>
              </a:srgbClr>
            </a:outerShdw>
          </a:effectLst>
          <a:latin typeface="Tw Cen MT"/>
          <a:ea typeface="Tw Cen MT"/>
          <a:cs typeface="Tw Cen MT"/>
          <a:sym typeface="Tw Cen MT"/>
        </a:defRPr>
      </a:lvl8pPr>
      <a:lvl9pPr>
        <a:lnSpc>
          <a:spcPct val="90000"/>
        </a:lnSpc>
        <a:defRPr cap="all" sz="3600">
          <a:solidFill>
            <a:srgbClr val="FFFFFF"/>
          </a:solidFill>
          <a:effectLst>
            <a:outerShdw sx="100000" sy="100000" kx="0" ky="0" algn="b" rotWithShape="0" blurRad="177800" dist="38100" dir="2700000">
              <a:srgbClr val="000000">
                <a:alpha val="24000"/>
              </a:srgbClr>
            </a:outerShdw>
          </a:effectLst>
          <a:latin typeface="Tw Cen MT"/>
          <a:ea typeface="Tw Cen MT"/>
          <a:cs typeface="Tw Cen MT"/>
          <a:sym typeface="Tw Cen MT"/>
        </a:defRPr>
      </a:lvl9pPr>
    </p:titleStyle>
    <p:bodyStyle>
      <a:lvl1pPr marL="228600" indent="-228600">
        <a:lnSpc>
          <a:spcPct val="120000"/>
        </a:lnSpc>
        <a:spcBef>
          <a:spcPts val="1000"/>
        </a:spcBef>
        <a:buSzPct val="125000"/>
        <a:buFont typeface="Arial"/>
        <a:buChar char="•"/>
        <a:defRPr sz="2400">
          <a:solidFill>
            <a:srgbClr val="FFFFFF"/>
          </a:solidFill>
          <a:effectLst>
            <a:outerShdw sx="100000" sy="100000" kx="0" ky="0" algn="b" rotWithShape="0" blurRad="152400" dist="38100" dir="2700000">
              <a:srgbClr val="000000">
                <a:alpha val="36000"/>
              </a:srgbClr>
            </a:outerShdw>
          </a:effectLst>
          <a:latin typeface="Tw Cen MT"/>
          <a:ea typeface="Tw Cen MT"/>
          <a:cs typeface="Tw Cen MT"/>
          <a:sym typeface="Tw Cen MT"/>
        </a:defRPr>
      </a:lvl1pPr>
      <a:lvl2pPr marL="731519" indent="-274319">
        <a:lnSpc>
          <a:spcPct val="120000"/>
        </a:lnSpc>
        <a:spcBef>
          <a:spcPts val="1000"/>
        </a:spcBef>
        <a:buSzPct val="125000"/>
        <a:buFont typeface="Arial"/>
        <a:buChar char="•"/>
        <a:defRPr sz="2400">
          <a:solidFill>
            <a:srgbClr val="FFFFFF"/>
          </a:solidFill>
          <a:effectLst>
            <a:outerShdw sx="100000" sy="100000" kx="0" ky="0" algn="b" rotWithShape="0" blurRad="152400" dist="38100" dir="2700000">
              <a:srgbClr val="000000">
                <a:alpha val="36000"/>
              </a:srgbClr>
            </a:outerShdw>
          </a:effectLst>
          <a:latin typeface="Tw Cen MT"/>
          <a:ea typeface="Tw Cen MT"/>
          <a:cs typeface="Tw Cen MT"/>
          <a:sym typeface="Tw Cen MT"/>
        </a:defRPr>
      </a:lvl2pPr>
      <a:lvl3pPr marL="1219200" indent="-304800">
        <a:lnSpc>
          <a:spcPct val="120000"/>
        </a:lnSpc>
        <a:spcBef>
          <a:spcPts val="1000"/>
        </a:spcBef>
        <a:buSzPct val="125000"/>
        <a:buFont typeface="Arial"/>
        <a:buChar char="•"/>
        <a:defRPr sz="2400">
          <a:solidFill>
            <a:srgbClr val="FFFFFF"/>
          </a:solidFill>
          <a:effectLst>
            <a:outerShdw sx="100000" sy="100000" kx="0" ky="0" algn="b" rotWithShape="0" blurRad="152400" dist="38100" dir="2700000">
              <a:srgbClr val="000000">
                <a:alpha val="36000"/>
              </a:srgbClr>
            </a:outerShdw>
          </a:effectLst>
          <a:latin typeface="Tw Cen MT"/>
          <a:ea typeface="Tw Cen MT"/>
          <a:cs typeface="Tw Cen MT"/>
          <a:sym typeface="Tw Cen MT"/>
        </a:defRPr>
      </a:lvl3pPr>
      <a:lvl4pPr marL="1714500" indent="-342900">
        <a:lnSpc>
          <a:spcPct val="120000"/>
        </a:lnSpc>
        <a:spcBef>
          <a:spcPts val="1000"/>
        </a:spcBef>
        <a:buSzPct val="125000"/>
        <a:buFont typeface="Arial"/>
        <a:buChar char="•"/>
        <a:defRPr sz="2400">
          <a:solidFill>
            <a:srgbClr val="FFFFFF"/>
          </a:solidFill>
          <a:effectLst>
            <a:outerShdw sx="100000" sy="100000" kx="0" ky="0" algn="b" rotWithShape="0" blurRad="152400" dist="38100" dir="2700000">
              <a:srgbClr val="000000">
                <a:alpha val="36000"/>
              </a:srgbClr>
            </a:outerShdw>
          </a:effectLst>
          <a:latin typeface="Tw Cen MT"/>
          <a:ea typeface="Tw Cen MT"/>
          <a:cs typeface="Tw Cen MT"/>
          <a:sym typeface="Tw Cen MT"/>
        </a:defRPr>
      </a:lvl4pPr>
      <a:lvl5pPr marL="2171700" indent="-342900">
        <a:lnSpc>
          <a:spcPct val="120000"/>
        </a:lnSpc>
        <a:spcBef>
          <a:spcPts val="1000"/>
        </a:spcBef>
        <a:buSzPct val="125000"/>
        <a:buFont typeface="Arial"/>
        <a:buChar char="•"/>
        <a:defRPr sz="2400">
          <a:solidFill>
            <a:srgbClr val="FFFFFF"/>
          </a:solidFill>
          <a:effectLst>
            <a:outerShdw sx="100000" sy="100000" kx="0" ky="0" algn="b" rotWithShape="0" blurRad="152400" dist="38100" dir="2700000">
              <a:srgbClr val="000000">
                <a:alpha val="36000"/>
              </a:srgbClr>
            </a:outerShdw>
          </a:effectLst>
          <a:latin typeface="Tw Cen MT"/>
          <a:ea typeface="Tw Cen MT"/>
          <a:cs typeface="Tw Cen MT"/>
          <a:sym typeface="Tw Cen MT"/>
        </a:defRPr>
      </a:lvl5pPr>
      <a:lvl6pPr marL="2677885" indent="-391885">
        <a:lnSpc>
          <a:spcPct val="120000"/>
        </a:lnSpc>
        <a:spcBef>
          <a:spcPts val="1000"/>
        </a:spcBef>
        <a:buSzPct val="125000"/>
        <a:buFont typeface="Arial"/>
        <a:buChar char="•"/>
        <a:defRPr sz="2400">
          <a:solidFill>
            <a:srgbClr val="FFFFFF"/>
          </a:solidFill>
          <a:effectLst>
            <a:outerShdw sx="100000" sy="100000" kx="0" ky="0" algn="b" rotWithShape="0" blurRad="152400" dist="38100" dir="2700000">
              <a:srgbClr val="000000">
                <a:alpha val="36000"/>
              </a:srgbClr>
            </a:outerShdw>
          </a:effectLst>
          <a:latin typeface="Tw Cen MT"/>
          <a:ea typeface="Tw Cen MT"/>
          <a:cs typeface="Tw Cen MT"/>
          <a:sym typeface="Tw Cen MT"/>
        </a:defRPr>
      </a:lvl6pPr>
      <a:lvl7pPr marL="3135085" indent="-391885">
        <a:lnSpc>
          <a:spcPct val="120000"/>
        </a:lnSpc>
        <a:spcBef>
          <a:spcPts val="1000"/>
        </a:spcBef>
        <a:buSzPct val="125000"/>
        <a:buFont typeface="Arial"/>
        <a:buChar char="•"/>
        <a:defRPr sz="2400">
          <a:solidFill>
            <a:srgbClr val="FFFFFF"/>
          </a:solidFill>
          <a:effectLst>
            <a:outerShdw sx="100000" sy="100000" kx="0" ky="0" algn="b" rotWithShape="0" blurRad="152400" dist="38100" dir="2700000">
              <a:srgbClr val="000000">
                <a:alpha val="36000"/>
              </a:srgbClr>
            </a:outerShdw>
          </a:effectLst>
          <a:latin typeface="Tw Cen MT"/>
          <a:ea typeface="Tw Cen MT"/>
          <a:cs typeface="Tw Cen MT"/>
          <a:sym typeface="Tw Cen MT"/>
        </a:defRPr>
      </a:lvl7pPr>
      <a:lvl8pPr marL="3592285" indent="-391885">
        <a:lnSpc>
          <a:spcPct val="120000"/>
        </a:lnSpc>
        <a:spcBef>
          <a:spcPts val="1000"/>
        </a:spcBef>
        <a:buSzPct val="125000"/>
        <a:buFont typeface="Arial"/>
        <a:buChar char="•"/>
        <a:defRPr sz="2400">
          <a:solidFill>
            <a:srgbClr val="FFFFFF"/>
          </a:solidFill>
          <a:effectLst>
            <a:outerShdw sx="100000" sy="100000" kx="0" ky="0" algn="b" rotWithShape="0" blurRad="152400" dist="38100" dir="2700000">
              <a:srgbClr val="000000">
                <a:alpha val="36000"/>
              </a:srgbClr>
            </a:outerShdw>
          </a:effectLst>
          <a:latin typeface="Tw Cen MT"/>
          <a:ea typeface="Tw Cen MT"/>
          <a:cs typeface="Tw Cen MT"/>
          <a:sym typeface="Tw Cen MT"/>
        </a:defRPr>
      </a:lvl8pPr>
      <a:lvl9pPr marL="4049485" indent="-391885">
        <a:lnSpc>
          <a:spcPct val="120000"/>
        </a:lnSpc>
        <a:spcBef>
          <a:spcPts val="1000"/>
        </a:spcBef>
        <a:buSzPct val="125000"/>
        <a:buFont typeface="Arial"/>
        <a:buChar char="•"/>
        <a:defRPr sz="2400">
          <a:solidFill>
            <a:srgbClr val="FFFFFF"/>
          </a:solidFill>
          <a:effectLst>
            <a:outerShdw sx="100000" sy="100000" kx="0" ky="0" algn="b" rotWithShape="0" blurRad="152400" dist="38100" dir="2700000">
              <a:srgbClr val="000000">
                <a:alpha val="36000"/>
              </a:srgbClr>
            </a:outerShdw>
          </a:effectLst>
          <a:latin typeface="Tw Cen MT"/>
          <a:ea typeface="Tw Cen MT"/>
          <a:cs typeface="Tw Cen MT"/>
          <a:sym typeface="Tw Cen MT"/>
        </a:defRPr>
      </a:lvl9pPr>
    </p:bodyStyle>
    <p:otherStyle>
      <a:lvl1pPr algn="r">
        <a:defRPr sz="1000">
          <a:solidFill>
            <a:schemeClr val="tx1"/>
          </a:solidFill>
          <a:latin typeface="+mn-lt"/>
          <a:ea typeface="+mn-ea"/>
          <a:cs typeface="+mn-cs"/>
          <a:sym typeface="Tw Cen MT"/>
        </a:defRPr>
      </a:lvl1pPr>
      <a:lvl2pPr indent="457200" algn="r">
        <a:defRPr sz="1000">
          <a:solidFill>
            <a:schemeClr val="tx1"/>
          </a:solidFill>
          <a:latin typeface="+mn-lt"/>
          <a:ea typeface="+mn-ea"/>
          <a:cs typeface="+mn-cs"/>
          <a:sym typeface="Tw Cen MT"/>
        </a:defRPr>
      </a:lvl2pPr>
      <a:lvl3pPr indent="914400" algn="r">
        <a:defRPr sz="1000">
          <a:solidFill>
            <a:schemeClr val="tx1"/>
          </a:solidFill>
          <a:latin typeface="+mn-lt"/>
          <a:ea typeface="+mn-ea"/>
          <a:cs typeface="+mn-cs"/>
          <a:sym typeface="Tw Cen MT"/>
        </a:defRPr>
      </a:lvl3pPr>
      <a:lvl4pPr indent="1371600" algn="r">
        <a:defRPr sz="1000">
          <a:solidFill>
            <a:schemeClr val="tx1"/>
          </a:solidFill>
          <a:latin typeface="+mn-lt"/>
          <a:ea typeface="+mn-ea"/>
          <a:cs typeface="+mn-cs"/>
          <a:sym typeface="Tw Cen MT"/>
        </a:defRPr>
      </a:lvl4pPr>
      <a:lvl5pPr indent="1828800" algn="r">
        <a:defRPr sz="1000">
          <a:solidFill>
            <a:schemeClr val="tx1"/>
          </a:solidFill>
          <a:latin typeface="+mn-lt"/>
          <a:ea typeface="+mn-ea"/>
          <a:cs typeface="+mn-cs"/>
          <a:sym typeface="Tw Cen MT"/>
        </a:defRPr>
      </a:lvl5pPr>
      <a:lvl6pPr indent="2286000" algn="r">
        <a:defRPr sz="1000">
          <a:solidFill>
            <a:schemeClr val="tx1"/>
          </a:solidFill>
          <a:latin typeface="+mn-lt"/>
          <a:ea typeface="+mn-ea"/>
          <a:cs typeface="+mn-cs"/>
          <a:sym typeface="Tw Cen MT"/>
        </a:defRPr>
      </a:lvl6pPr>
      <a:lvl7pPr indent="2743200" algn="r">
        <a:defRPr sz="1000">
          <a:solidFill>
            <a:schemeClr val="tx1"/>
          </a:solidFill>
          <a:latin typeface="+mn-lt"/>
          <a:ea typeface="+mn-ea"/>
          <a:cs typeface="+mn-cs"/>
          <a:sym typeface="Tw Cen MT"/>
        </a:defRPr>
      </a:lvl7pPr>
      <a:lvl8pPr indent="3200400" algn="r">
        <a:defRPr sz="1000">
          <a:solidFill>
            <a:schemeClr val="tx1"/>
          </a:solidFill>
          <a:latin typeface="+mn-lt"/>
          <a:ea typeface="+mn-ea"/>
          <a:cs typeface="+mn-cs"/>
          <a:sym typeface="Tw Cen MT"/>
        </a:defRPr>
      </a:lvl8pPr>
      <a:lvl9pPr indent="3657600" algn="r">
        <a:defRPr sz="1000">
          <a:solidFill>
            <a:schemeClr val="tx1"/>
          </a:solidFill>
          <a:latin typeface="+mn-lt"/>
          <a:ea typeface="+mn-ea"/>
          <a:cs typeface="+mn-cs"/>
          <a:sym typeface="Tw Cen M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xfrm>
            <a:off x="1876424" y="1122362"/>
            <a:ext cx="8791576" cy="2387601"/>
          </a:xfrm>
          <a:prstGeom prst="rect">
            <a:avLst/>
          </a:prstGeom>
        </p:spPr>
        <p:txBody>
          <a:bodyPr/>
          <a:lstStyle>
            <a:lvl1pPr>
              <a:defRPr b="1"/>
            </a:lvl1pPr>
          </a:lstStyle>
          <a:p>
            <a:pPr lvl="0">
              <a:defRPr b="0" cap="none" sz="1800">
                <a:solidFill>
                  <a:srgbClr val="000000"/>
                </a:solidFill>
                <a:effectLst/>
              </a:defRPr>
            </a:pPr>
            <a:r>
              <a:rPr b="1" cap="all" sz="4800">
                <a:solidFill>
                  <a:srgbClr val="FFFFFF"/>
                </a:solidFill>
                <a:effectLst>
                  <a:outerShdw sx="100000" sy="100000" kx="0" ky="0" algn="b" rotWithShape="0" blurRad="177800" dist="38100" dir="2700000">
                    <a:srgbClr val="000000">
                      <a:alpha val="24000"/>
                    </a:srgbClr>
                  </a:outerShdw>
                </a:effectLst>
              </a:rPr>
              <a:t>A Recommender System for Groceries Contractor</a:t>
            </a:r>
          </a:p>
        </p:txBody>
      </p:sp>
      <p:sp>
        <p:nvSpPr>
          <p:cNvPr id="212" name="Shape 212"/>
          <p:cNvSpPr/>
          <p:nvPr>
            <p:ph type="body" idx="1"/>
          </p:nvPr>
        </p:nvSpPr>
        <p:spPr>
          <a:xfrm>
            <a:off x="1876424" y="3602037"/>
            <a:ext cx="8791576" cy="1655762"/>
          </a:xfrm>
          <a:prstGeom prst="rect">
            <a:avLst/>
          </a:prstGeom>
        </p:spPr>
        <p:txBody>
          <a:bodyPr/>
          <a:lstStyle/>
          <a:p>
            <a:pPr lvl="0">
              <a:defRPr cap="none" sz="1800">
                <a:solidFill>
                  <a:srgbClr val="000000"/>
                </a:solidFill>
                <a:effectLst/>
              </a:defRPr>
            </a:pPr>
            <a:r>
              <a:rPr cap="all" sz="2000">
                <a:solidFill>
                  <a:srgbClr val="D8FC68"/>
                </a:solidFill>
                <a:effectLst>
                  <a:outerShdw sx="100000" sy="100000" kx="0" ky="0" algn="b" rotWithShape="0" blurRad="152400" dist="38100" dir="2700000">
                    <a:srgbClr val="000000">
                      <a:alpha val="36000"/>
                    </a:srgbClr>
                  </a:outerShdw>
                </a:effectLst>
              </a:rPr>
              <a:t>Applied Data Science Capstone</a:t>
            </a:r>
            <a:endParaRPr cap="all" sz="2000">
              <a:solidFill>
                <a:srgbClr val="D8FC68"/>
              </a:solidFill>
              <a:effectLst>
                <a:outerShdw sx="100000" sy="100000" kx="0" ky="0" algn="b" rotWithShape="0" blurRad="152400" dist="38100" dir="2700000">
                  <a:srgbClr val="000000">
                    <a:alpha val="36000"/>
                  </a:srgbClr>
                </a:outerShdw>
              </a:effectLst>
            </a:endParaRPr>
          </a:p>
          <a:p>
            <a:pPr lvl="0">
              <a:defRPr cap="none" sz="1800">
                <a:solidFill>
                  <a:srgbClr val="000000"/>
                </a:solidFill>
                <a:effectLst/>
              </a:defRPr>
            </a:pPr>
            <a:r>
              <a:rPr cap="all" sz="2000">
                <a:solidFill>
                  <a:srgbClr val="D8FC68"/>
                </a:solidFill>
                <a:effectLst>
                  <a:outerShdw sx="100000" sy="100000" kx="0" ky="0" algn="b" rotWithShape="0" blurRad="152400" dist="38100" dir="2700000">
                    <a:srgbClr val="000000">
                      <a:alpha val="36000"/>
                    </a:srgbClr>
                  </a:outerShdw>
                </a:effectLst>
              </a:rPr>
              <a:t>IBM Data Science Professional Certificate</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title"/>
          </p:nvPr>
        </p:nvSpPr>
        <p:spPr>
          <a:xfrm>
            <a:off x="1141413" y="618518"/>
            <a:ext cx="9905998" cy="637076"/>
          </a:xfrm>
          <a:prstGeom prst="rect">
            <a:avLst/>
          </a:prstGeom>
        </p:spPr>
        <p:txBody>
          <a:bodyPr/>
          <a:lstStyle>
            <a:lvl1pPr>
              <a:defRPr b="1"/>
            </a:lvl1pPr>
          </a:lstStyle>
          <a:p>
            <a:pPr lvl="0">
              <a:defRPr b="0" cap="none" sz="1800">
                <a:solidFill>
                  <a:srgbClr val="000000"/>
                </a:solidFill>
                <a:effectLst/>
              </a:defRPr>
            </a:pPr>
            <a:r>
              <a:rPr b="1" cap="all" sz="3600">
                <a:solidFill>
                  <a:srgbClr val="FFFFFF"/>
                </a:solidFill>
                <a:effectLst>
                  <a:outerShdw sx="100000" sy="100000" kx="0" ky="0" algn="b" rotWithShape="0" blurRad="177800" dist="38100" dir="2700000">
                    <a:srgbClr val="000000">
                      <a:alpha val="24000"/>
                    </a:srgbClr>
                  </a:outerShdw>
                </a:effectLst>
              </a:rPr>
              <a:t>Main Article</a:t>
            </a:r>
          </a:p>
        </p:txBody>
      </p:sp>
      <p:sp>
        <p:nvSpPr>
          <p:cNvPr id="245" name="Shape 245"/>
          <p:cNvSpPr/>
          <p:nvPr>
            <p:ph type="body" idx="1"/>
          </p:nvPr>
        </p:nvSpPr>
        <p:spPr>
          <a:xfrm>
            <a:off x="1141412" y="1255593"/>
            <a:ext cx="10459185" cy="4535609"/>
          </a:xfrm>
          <a:prstGeom prst="rect">
            <a:avLst/>
          </a:prstGeom>
        </p:spPr>
        <p:txBody>
          <a:bodyPr/>
          <a:lstStyle>
            <a:lvl1pPr>
              <a:defRPr b="1"/>
            </a:lvl1pPr>
          </a:lstStyle>
          <a:p>
            <a:pPr lvl="0">
              <a:defRPr b="0" sz="1800">
                <a:solidFill>
                  <a:srgbClr val="000000"/>
                </a:solidFill>
                <a:effectLst/>
              </a:defRPr>
            </a:pPr>
            <a:r>
              <a:rPr b="1" sz="2400">
                <a:solidFill>
                  <a:srgbClr val="FFFFFF"/>
                </a:solidFill>
                <a:effectLst>
                  <a:outerShdw sx="100000" sy="100000" kx="0" ky="0" algn="b" rotWithShape="0" blurRad="152400" dist="38100" dir="2700000">
                    <a:srgbClr val="000000">
                      <a:alpha val="36000"/>
                    </a:srgbClr>
                  </a:outerShdw>
                </a:effectLst>
              </a:rPr>
              <a:t>Part 3: Processing the Retrieved Data and Creating a DataFrome for All the Venues inside the Scarborough</a:t>
            </a:r>
          </a:p>
        </p:txBody>
      </p:sp>
      <p:pic>
        <p:nvPicPr>
          <p:cNvPr id="246" name="image8.png"/>
          <p:cNvPicPr/>
          <p:nvPr/>
        </p:nvPicPr>
        <p:blipFill>
          <a:blip r:embed="rId2">
            <a:extLst/>
          </a:blip>
          <a:stretch>
            <a:fillRect/>
          </a:stretch>
        </p:blipFill>
        <p:spPr>
          <a:xfrm>
            <a:off x="556992" y="2500453"/>
            <a:ext cx="11074841" cy="3290748"/>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8" name="image9.png"/>
          <p:cNvPicPr/>
          <p:nvPr/>
        </p:nvPicPr>
        <p:blipFill>
          <a:blip r:embed="rId2">
            <a:extLst/>
          </a:blip>
          <a:stretch>
            <a:fillRect/>
          </a:stretch>
        </p:blipFill>
        <p:spPr>
          <a:xfrm>
            <a:off x="501124" y="585787"/>
            <a:ext cx="11218635" cy="6149383"/>
          </a:xfrm>
          <a:prstGeom prst="rect">
            <a:avLst/>
          </a:prstGeom>
          <a:ln w="12700">
            <a:miter lim="400000"/>
          </a:ln>
        </p:spPr>
      </p:pic>
      <p:sp>
        <p:nvSpPr>
          <p:cNvPr id="249" name="Shape 249"/>
          <p:cNvSpPr/>
          <p:nvPr/>
        </p:nvSpPr>
        <p:spPr>
          <a:xfrm>
            <a:off x="1226818" y="120922"/>
            <a:ext cx="9767249"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FFFFFF"/>
                </a:solidFill>
              </a:defRPr>
            </a:lvl1pPr>
          </a:lstStyle>
          <a:p>
            <a:pPr lvl="0">
              <a:defRPr b="0">
                <a:solidFill>
                  <a:srgbClr val="000000"/>
                </a:solidFill>
              </a:defRPr>
            </a:pPr>
            <a:r>
              <a:rPr b="1">
                <a:solidFill>
                  <a:srgbClr val="FFFFFF"/>
                </a:solidFill>
              </a:rPr>
              <a:t>Now, the dataset is fully ready to be used for machine learning (and statistical analysis) purposes.</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xfrm>
            <a:off x="1141413" y="618518"/>
            <a:ext cx="9905998" cy="637076"/>
          </a:xfrm>
          <a:prstGeom prst="rect">
            <a:avLst/>
          </a:prstGeom>
        </p:spPr>
        <p:txBody>
          <a:bodyPr/>
          <a:lstStyle>
            <a:lvl1pPr>
              <a:defRPr b="1"/>
            </a:lvl1pPr>
          </a:lstStyle>
          <a:p>
            <a:pPr lvl="0">
              <a:defRPr b="0" cap="none" sz="1800">
                <a:solidFill>
                  <a:srgbClr val="000000"/>
                </a:solidFill>
                <a:effectLst/>
              </a:defRPr>
            </a:pPr>
            <a:r>
              <a:rPr b="1" cap="all" sz="3600">
                <a:solidFill>
                  <a:srgbClr val="FFFFFF"/>
                </a:solidFill>
                <a:effectLst>
                  <a:outerShdw sx="100000" sy="100000" kx="0" ky="0" algn="b" rotWithShape="0" blurRad="177800" dist="38100" dir="2700000">
                    <a:srgbClr val="000000">
                      <a:alpha val="24000"/>
                    </a:srgbClr>
                  </a:outerShdw>
                </a:effectLst>
              </a:rPr>
              <a:t>Main Article</a:t>
            </a:r>
          </a:p>
        </p:txBody>
      </p:sp>
      <p:sp>
        <p:nvSpPr>
          <p:cNvPr id="252" name="Shape 252"/>
          <p:cNvSpPr/>
          <p:nvPr>
            <p:ph type="body" idx="1"/>
          </p:nvPr>
        </p:nvSpPr>
        <p:spPr>
          <a:xfrm>
            <a:off x="1141412" y="1255593"/>
            <a:ext cx="10459185" cy="4535609"/>
          </a:xfrm>
          <a:prstGeom prst="rect">
            <a:avLst/>
          </a:prstGeom>
        </p:spPr>
        <p:txBody>
          <a:bodyPr/>
          <a:lstStyle>
            <a:lvl1pPr>
              <a:defRPr b="1"/>
            </a:lvl1pPr>
          </a:lstStyle>
          <a:p>
            <a:pPr lvl="0">
              <a:defRPr b="0" sz="1800">
                <a:solidFill>
                  <a:srgbClr val="000000"/>
                </a:solidFill>
                <a:effectLst/>
              </a:defRPr>
            </a:pPr>
            <a:r>
              <a:rPr b="1" sz="2400">
                <a:solidFill>
                  <a:srgbClr val="FFFFFF"/>
                </a:solidFill>
                <a:effectLst>
                  <a:outerShdw sx="100000" sy="100000" kx="0" ky="0" algn="b" rotWithShape="0" blurRad="152400" dist="38100" dir="2700000">
                    <a:srgbClr val="000000">
                      <a:alpha val="36000"/>
                    </a:srgbClr>
                  </a:outerShdw>
                </a:effectLst>
              </a:rPr>
              <a:t>Part 4: Applying one of Machine Learning Techniques (K-Means Clustering)</a:t>
            </a:r>
          </a:p>
        </p:txBody>
      </p:sp>
      <p:pic>
        <p:nvPicPr>
          <p:cNvPr id="253" name="image10.png"/>
          <p:cNvPicPr/>
          <p:nvPr/>
        </p:nvPicPr>
        <p:blipFill>
          <a:blip r:embed="rId2">
            <a:extLst/>
          </a:blip>
          <a:stretch>
            <a:fillRect/>
          </a:stretch>
        </p:blipFill>
        <p:spPr>
          <a:xfrm>
            <a:off x="1141411" y="1892669"/>
            <a:ext cx="9129526" cy="1935529"/>
          </a:xfrm>
          <a:prstGeom prst="rect">
            <a:avLst/>
          </a:prstGeom>
          <a:ln w="12700">
            <a:miter lim="400000"/>
          </a:ln>
        </p:spPr>
      </p:pic>
      <p:pic>
        <p:nvPicPr>
          <p:cNvPr id="254" name="image11.png"/>
          <p:cNvPicPr/>
          <p:nvPr/>
        </p:nvPicPr>
        <p:blipFill>
          <a:blip r:embed="rId3">
            <a:extLst/>
          </a:blip>
          <a:stretch>
            <a:fillRect/>
          </a:stretch>
        </p:blipFill>
        <p:spPr>
          <a:xfrm>
            <a:off x="1141411" y="4205783"/>
            <a:ext cx="10917691" cy="1963005"/>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title"/>
          </p:nvPr>
        </p:nvSpPr>
        <p:spPr>
          <a:xfrm>
            <a:off x="1141413" y="618518"/>
            <a:ext cx="9905998" cy="637076"/>
          </a:xfrm>
          <a:prstGeom prst="rect">
            <a:avLst/>
          </a:prstGeom>
        </p:spPr>
        <p:txBody>
          <a:bodyPr/>
          <a:lstStyle>
            <a:lvl1pPr>
              <a:defRPr b="1"/>
            </a:lvl1pPr>
          </a:lstStyle>
          <a:p>
            <a:pPr lvl="0">
              <a:defRPr b="0" cap="none" sz="1800">
                <a:solidFill>
                  <a:srgbClr val="000000"/>
                </a:solidFill>
                <a:effectLst/>
              </a:defRPr>
            </a:pPr>
            <a:r>
              <a:rPr b="1" cap="all" sz="3600">
                <a:solidFill>
                  <a:srgbClr val="FFFFFF"/>
                </a:solidFill>
                <a:effectLst>
                  <a:outerShdw sx="100000" sy="100000" kx="0" ky="0" algn="b" rotWithShape="0" blurRad="177800" dist="38100" dir="2700000">
                    <a:srgbClr val="000000">
                      <a:alpha val="24000"/>
                    </a:srgbClr>
                  </a:outerShdw>
                </a:effectLst>
              </a:rPr>
              <a:t>Decision Making and Reporting Results</a:t>
            </a:r>
          </a:p>
        </p:txBody>
      </p:sp>
      <p:sp>
        <p:nvSpPr>
          <p:cNvPr id="257" name="Shape 257"/>
          <p:cNvSpPr/>
          <p:nvPr>
            <p:ph type="body" idx="1"/>
          </p:nvPr>
        </p:nvSpPr>
        <p:spPr>
          <a:xfrm>
            <a:off x="1141412" y="1255593"/>
            <a:ext cx="10459185" cy="4535609"/>
          </a:xfrm>
          <a:prstGeom prst="rect">
            <a:avLst/>
          </a:prstGeom>
        </p:spPr>
        <p:txBody>
          <a:bodyPr/>
          <a:lstStyle>
            <a:lvl1pPr marL="0" indent="0">
              <a:buSzTx/>
              <a:buNone/>
              <a:defRPr b="1"/>
            </a:lvl1pPr>
          </a:lstStyle>
          <a:p>
            <a:pPr lvl="0">
              <a:defRPr b="0" sz="1800">
                <a:solidFill>
                  <a:srgbClr val="000000"/>
                </a:solidFill>
                <a:effectLst/>
              </a:defRPr>
            </a:pPr>
            <a:r>
              <a:rPr b="1" sz="2400">
                <a:solidFill>
                  <a:srgbClr val="FFFFFF"/>
                </a:solidFill>
                <a:effectLst>
                  <a:outerShdw sx="100000" sy="100000" kx="0" ky="0" algn="b" rotWithShape="0" blurRad="152400" dist="38100" dir="2700000">
                    <a:srgbClr val="000000">
                      <a:alpha val="36000"/>
                    </a:srgbClr>
                  </a:outerShdw>
                </a:effectLst>
              </a:rPr>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title"/>
          </p:nvPr>
        </p:nvSpPr>
        <p:spPr>
          <a:xfrm>
            <a:off x="1141413" y="618518"/>
            <a:ext cx="9905998" cy="637076"/>
          </a:xfrm>
          <a:prstGeom prst="rect">
            <a:avLst/>
          </a:prstGeom>
        </p:spPr>
        <p:txBody>
          <a:bodyPr/>
          <a:lstStyle>
            <a:lvl1pPr>
              <a:defRPr b="1"/>
            </a:lvl1pPr>
          </a:lstStyle>
          <a:p>
            <a:pPr lvl="0">
              <a:defRPr b="0" cap="none" sz="1800">
                <a:solidFill>
                  <a:srgbClr val="000000"/>
                </a:solidFill>
                <a:effectLst/>
              </a:defRPr>
            </a:pPr>
            <a:r>
              <a:rPr b="1" cap="all" sz="3600">
                <a:solidFill>
                  <a:srgbClr val="FFFFFF"/>
                </a:solidFill>
                <a:effectLst>
                  <a:outerShdw sx="100000" sy="100000" kx="0" ky="0" algn="b" rotWithShape="0" blurRad="177800" dist="38100" dir="2700000">
                    <a:srgbClr val="000000">
                      <a:alpha val="24000"/>
                    </a:srgbClr>
                  </a:outerShdw>
                </a:effectLst>
              </a:rPr>
              <a:t>Decision Making and Reporting Results</a:t>
            </a:r>
          </a:p>
        </p:txBody>
      </p:sp>
      <p:pic>
        <p:nvPicPr>
          <p:cNvPr id="260" name="image12.png"/>
          <p:cNvPicPr/>
          <p:nvPr/>
        </p:nvPicPr>
        <p:blipFill>
          <a:blip r:embed="rId2">
            <a:extLst/>
          </a:blip>
          <a:stretch>
            <a:fillRect/>
          </a:stretch>
        </p:blipFill>
        <p:spPr>
          <a:xfrm>
            <a:off x="1550615" y="1637731"/>
            <a:ext cx="9087595" cy="4135273"/>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title"/>
          </p:nvPr>
        </p:nvSpPr>
        <p:spPr>
          <a:xfrm>
            <a:off x="1141413" y="618518"/>
            <a:ext cx="9905998" cy="637076"/>
          </a:xfrm>
          <a:prstGeom prst="rect">
            <a:avLst/>
          </a:prstGeom>
        </p:spPr>
        <p:txBody>
          <a:bodyPr/>
          <a:lstStyle>
            <a:lvl1pPr>
              <a:defRPr b="1"/>
            </a:lvl1pPr>
          </a:lstStyle>
          <a:p>
            <a:pPr lvl="0">
              <a:defRPr b="0" cap="none" sz="1800">
                <a:solidFill>
                  <a:srgbClr val="000000"/>
                </a:solidFill>
                <a:effectLst/>
              </a:defRPr>
            </a:pPr>
            <a:r>
              <a:rPr b="1" cap="all" sz="3600">
                <a:solidFill>
                  <a:srgbClr val="FFFFFF"/>
                </a:solidFill>
                <a:effectLst>
                  <a:outerShdw sx="100000" sy="100000" kx="0" ky="0" algn="b" rotWithShape="0" blurRad="177800" dist="38100" dir="2700000">
                    <a:srgbClr val="000000">
                      <a:alpha val="24000"/>
                    </a:srgbClr>
                  </a:outerShdw>
                </a:effectLst>
              </a:rPr>
              <a:t>Decision Making and Reporting Results</a:t>
            </a:r>
          </a:p>
        </p:txBody>
      </p:sp>
      <p:pic>
        <p:nvPicPr>
          <p:cNvPr id="263" name="image13.png"/>
          <p:cNvPicPr/>
          <p:nvPr/>
        </p:nvPicPr>
        <p:blipFill>
          <a:blip r:embed="rId2">
            <a:extLst/>
          </a:blip>
          <a:stretch>
            <a:fillRect/>
          </a:stretch>
        </p:blipFill>
        <p:spPr>
          <a:xfrm>
            <a:off x="3785441" y="1255593"/>
            <a:ext cx="4617943" cy="5262309"/>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title"/>
          </p:nvPr>
        </p:nvSpPr>
        <p:spPr>
          <a:xfrm>
            <a:off x="1141413" y="618518"/>
            <a:ext cx="9905998" cy="637076"/>
          </a:xfrm>
          <a:prstGeom prst="rect">
            <a:avLst/>
          </a:prstGeom>
        </p:spPr>
        <p:txBody>
          <a:bodyPr/>
          <a:lstStyle>
            <a:lvl1pPr>
              <a:defRPr b="1"/>
            </a:lvl1pPr>
          </a:lstStyle>
          <a:p>
            <a:pPr lvl="0">
              <a:defRPr b="0" cap="none" sz="1800">
                <a:solidFill>
                  <a:srgbClr val="000000"/>
                </a:solidFill>
                <a:effectLst/>
              </a:defRPr>
            </a:pPr>
            <a:r>
              <a:rPr b="1" cap="all" sz="3600">
                <a:solidFill>
                  <a:srgbClr val="FFFFFF"/>
                </a:solidFill>
                <a:effectLst>
                  <a:outerShdw sx="100000" sy="100000" kx="0" ky="0" algn="b" rotWithShape="0" blurRad="177800" dist="38100" dir="2700000">
                    <a:srgbClr val="000000">
                      <a:alpha val="24000"/>
                    </a:srgbClr>
                  </a:outerShdw>
                </a:effectLst>
              </a:rPr>
              <a:t>Decision Making and Reporting Results</a:t>
            </a:r>
          </a:p>
        </p:txBody>
      </p:sp>
      <p:pic>
        <p:nvPicPr>
          <p:cNvPr id="266" name="image14.png"/>
          <p:cNvPicPr/>
          <p:nvPr/>
        </p:nvPicPr>
        <p:blipFill>
          <a:blip r:embed="rId2">
            <a:extLst/>
          </a:blip>
          <a:stretch>
            <a:fillRect/>
          </a:stretch>
        </p:blipFill>
        <p:spPr>
          <a:xfrm>
            <a:off x="618526" y="1733264"/>
            <a:ext cx="10951772" cy="4258104"/>
          </a:xfrm>
          <a:prstGeom prst="rect">
            <a:avLst/>
          </a:prstGeom>
          <a:ln w="12700">
            <a:miter lim="400000"/>
          </a:ln>
        </p:spPr>
      </p:pic>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xfrm>
            <a:off x="1059657" y="2689715"/>
            <a:ext cx="9905998" cy="1478571"/>
          </a:xfrm>
          <a:prstGeom prst="rect">
            <a:avLst/>
          </a:prstGeom>
        </p:spPr>
        <p:txBody>
          <a:bodyPr/>
          <a:lstStyle>
            <a:lvl1pPr algn="ctr">
              <a:defRPr sz="6400">
                <a:latin typeface="Verdana"/>
                <a:ea typeface="Verdana"/>
                <a:cs typeface="Verdana"/>
                <a:sym typeface="Verdana"/>
              </a:defRPr>
            </a:lvl1pPr>
          </a:lstStyle>
          <a:p>
            <a:pPr lvl="0">
              <a:defRPr cap="none" sz="1800">
                <a:solidFill>
                  <a:srgbClr val="000000"/>
                </a:solidFill>
                <a:effectLst/>
              </a:defRPr>
            </a:pPr>
            <a:r>
              <a:rPr cap="all" sz="6400">
                <a:solidFill>
                  <a:srgbClr val="FFFFFF"/>
                </a:solidFill>
                <a:effectLst>
                  <a:outerShdw sx="100000" sy="100000" kx="0" ky="0" algn="b" rotWithShape="0" blurRad="177800" dist="38100" dir="2700000">
                    <a:srgbClr val="000000">
                      <a:alpha val="24000"/>
                    </a:srgbClr>
                  </a:outerShdw>
                </a:effectLst>
              </a:rPr>
              <a:t>Thank you!</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xfrm>
            <a:off x="1141413" y="618518"/>
            <a:ext cx="9905998" cy="1478571"/>
          </a:xfrm>
          <a:prstGeom prst="rect">
            <a:avLst/>
          </a:prstGeom>
        </p:spPr>
        <p:txBody>
          <a:bodyPr/>
          <a:lstStyle>
            <a:lvl1pPr>
              <a:defRPr b="1" sz="3200"/>
            </a:lvl1pPr>
          </a:lstStyle>
          <a:p>
            <a:pPr lvl="0">
              <a:defRPr b="0" cap="none" sz="1800">
                <a:solidFill>
                  <a:srgbClr val="000000"/>
                </a:solidFill>
                <a:effectLst/>
              </a:defRPr>
            </a:pPr>
            <a:r>
              <a:rPr b="1" cap="all" sz="3200">
                <a:solidFill>
                  <a:srgbClr val="FFFFFF"/>
                </a:solidFill>
                <a:effectLst>
                  <a:outerShdw sx="100000" sy="100000" kx="0" ky="0" algn="b" rotWithShape="0" blurRad="177800" dist="38100" dir="2700000">
                    <a:srgbClr val="000000">
                      <a:alpha val="24000"/>
                    </a:srgbClr>
                  </a:outerShdw>
                </a:effectLst>
              </a:rPr>
              <a:t>A Recommender System for Groceries Contractor</a:t>
            </a:r>
          </a:p>
        </p:txBody>
      </p:sp>
      <p:pic>
        <p:nvPicPr>
          <p:cNvPr id="215" name="image3.png"/>
          <p:cNvPicPr/>
          <p:nvPr/>
        </p:nvPicPr>
        <p:blipFill>
          <a:blip r:embed="rId2">
            <a:extLst/>
          </a:blip>
          <a:stretch>
            <a:fillRect/>
          </a:stretch>
        </p:blipFill>
        <p:spPr>
          <a:xfrm>
            <a:off x="1419365" y="1838655"/>
            <a:ext cx="8343011" cy="3893405"/>
          </a:xfrm>
          <a:prstGeom prst="rect">
            <a:avLst/>
          </a:prstGeom>
          <a:ln w="12700">
            <a:miter lim="400000"/>
          </a:ln>
        </p:spPr>
      </p:pic>
      <p:sp>
        <p:nvSpPr>
          <p:cNvPr id="216" name="Shape 216"/>
          <p:cNvSpPr/>
          <p:nvPr/>
        </p:nvSpPr>
        <p:spPr>
          <a:xfrm>
            <a:off x="1419364" y="5732059"/>
            <a:ext cx="8343011" cy="332741"/>
          </a:xfrm>
          <a:prstGeom prst="rect">
            <a:avLst/>
          </a:prstGeom>
          <a:ln w="12700">
            <a:miter lim="400000"/>
          </a:ln>
        </p:spPr>
        <p:txBody>
          <a:bodyPr lIns="45719" rIns="45719">
            <a:spAutoFit/>
          </a:bodyPr>
          <a:lstStyle/>
          <a:p>
            <a:pPr lvl="0">
              <a:defRPr>
                <a:solidFill>
                  <a:srgbClr val="FFFFFF"/>
                </a:solidFill>
              </a:defRPr>
            </a:pP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xfrm>
            <a:off x="1141413" y="618518"/>
            <a:ext cx="9905998" cy="759907"/>
          </a:xfrm>
          <a:prstGeom prst="rect">
            <a:avLst/>
          </a:prstGeom>
        </p:spPr>
        <p:txBody>
          <a:bodyPr/>
          <a:lstStyle/>
          <a:p>
            <a:pPr lvl="0">
              <a:defRPr cap="none" sz="1800">
                <a:solidFill>
                  <a:srgbClr val="000000"/>
                </a:solidFill>
                <a:effectLst/>
              </a:defRPr>
            </a:pPr>
            <a:r>
              <a:rPr cap="all" sz="3600">
                <a:solidFill>
                  <a:srgbClr val="FFFFFF"/>
                </a:solidFill>
                <a:effectLst>
                  <a:outerShdw sx="100000" sy="100000" kx="0" ky="0" algn="b" rotWithShape="0" blurRad="177800" dist="38100" dir="2700000">
                    <a:srgbClr val="000000">
                      <a:alpha val="24000"/>
                    </a:srgbClr>
                  </a:outerShdw>
                </a:effectLst>
              </a:rPr>
              <a:t>Synopsis</a:t>
            </a:r>
          </a:p>
        </p:txBody>
      </p:sp>
      <p:sp>
        <p:nvSpPr>
          <p:cNvPr id="219" name="Shape 219"/>
          <p:cNvSpPr/>
          <p:nvPr>
            <p:ph type="body" idx="1"/>
          </p:nvPr>
        </p:nvSpPr>
        <p:spPr>
          <a:xfrm>
            <a:off x="1141411" y="1378423"/>
            <a:ext cx="9906001" cy="4412779"/>
          </a:xfrm>
          <a:prstGeom prst="rect">
            <a:avLst/>
          </a:prstGeom>
        </p:spPr>
        <p:txBody>
          <a:bodyPr/>
          <a:lstStyle/>
          <a:p>
            <a:pPr lvl="0">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Part 1: </a:t>
            </a:r>
            <a:r>
              <a:rPr b="1" sz="2400">
                <a:solidFill>
                  <a:srgbClr val="FFFFFF"/>
                </a:solidFill>
                <a:effectLst>
                  <a:outerShdw sx="100000" sy="100000" kx="0" ky="0" algn="b" rotWithShape="0" blurRad="152400" dist="38100" dir="2700000">
                    <a:srgbClr val="000000">
                      <a:alpha val="36000"/>
                    </a:srgbClr>
                  </a:outerShdw>
                </a:effectLst>
              </a:rPr>
              <a:t>Problem Description</a:t>
            </a:r>
            <a:endParaRPr b="1" sz="2400">
              <a:solidFill>
                <a:srgbClr val="FFFFFF"/>
              </a:solidFill>
              <a:effectLst>
                <a:outerShdw sx="100000" sy="100000" kx="0" ky="0" algn="b" rotWithShape="0" blurRad="152400" dist="38100" dir="2700000">
                  <a:srgbClr val="000000">
                    <a:alpha val="36000"/>
                  </a:srgbClr>
                </a:outerShdw>
              </a:effectLst>
            </a:endParaRPr>
          </a:p>
          <a:p>
            <a:pPr lvl="0" marL="0" indent="0">
              <a:buSzTx/>
              <a:buNone/>
              <a:defRPr sz="1800">
                <a:solidFill>
                  <a:srgbClr val="000000"/>
                </a:solidFill>
                <a:effectLst/>
              </a:defRPr>
            </a:pPr>
            <a:r>
              <a:rPr b="1" sz="2400">
                <a:solidFill>
                  <a:srgbClr val="FFFFFF"/>
                </a:solidFill>
                <a:effectLst>
                  <a:outerShdw sx="100000" sy="100000" kx="0" ky="0" algn="b" rotWithShape="0" blurRad="152400" dist="38100" dir="2700000">
                    <a:srgbClr val="000000">
                      <a:alpha val="36000"/>
                    </a:srgbClr>
                  </a:outerShdw>
                </a:effectLst>
              </a:rPr>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xfrm>
            <a:off x="1141413" y="618518"/>
            <a:ext cx="9905998" cy="718964"/>
          </a:xfrm>
          <a:prstGeom prst="rect">
            <a:avLst/>
          </a:prstGeom>
        </p:spPr>
        <p:txBody>
          <a:bodyPr/>
          <a:lstStyle/>
          <a:p>
            <a:pPr lvl="0">
              <a:defRPr cap="none" sz="1800">
                <a:solidFill>
                  <a:srgbClr val="000000"/>
                </a:solidFill>
                <a:effectLst/>
              </a:defRPr>
            </a:pPr>
            <a:r>
              <a:rPr cap="all" sz="3600">
                <a:solidFill>
                  <a:srgbClr val="FFFFFF"/>
                </a:solidFill>
                <a:effectLst>
                  <a:outerShdw sx="100000" sy="100000" kx="0" ky="0" algn="b" rotWithShape="0" blurRad="177800" dist="38100" dir="2700000">
                    <a:srgbClr val="000000">
                      <a:alpha val="24000"/>
                    </a:srgbClr>
                  </a:outerShdw>
                </a:effectLst>
              </a:rPr>
              <a:t>Synopsis</a:t>
            </a:r>
          </a:p>
        </p:txBody>
      </p:sp>
      <p:sp>
        <p:nvSpPr>
          <p:cNvPr id="222" name="Shape 222"/>
          <p:cNvSpPr/>
          <p:nvPr>
            <p:ph type="body" idx="1"/>
          </p:nvPr>
        </p:nvSpPr>
        <p:spPr>
          <a:xfrm>
            <a:off x="1141411" y="1337481"/>
            <a:ext cx="9906001" cy="5213446"/>
          </a:xfrm>
          <a:prstGeom prst="rect">
            <a:avLst/>
          </a:prstGeom>
        </p:spPr>
        <p:txBody>
          <a:bodyPr/>
          <a:lstStyle/>
          <a:p>
            <a:pPr lvl="0">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Part 2: </a:t>
            </a:r>
            <a:r>
              <a:rPr b="1" sz="2400">
                <a:solidFill>
                  <a:srgbClr val="FFFFFF"/>
                </a:solidFill>
                <a:effectLst>
                  <a:outerShdw sx="100000" sy="100000" kx="0" ky="0" algn="b" rotWithShape="0" blurRad="152400" dist="38100" dir="2700000">
                    <a:srgbClr val="000000">
                      <a:alpha val="36000"/>
                    </a:srgbClr>
                  </a:outerShdw>
                </a:effectLst>
              </a:rPr>
              <a:t>Data We Need</a:t>
            </a:r>
            <a:endParaRPr b="1" sz="2400">
              <a:solidFill>
                <a:srgbClr val="FFFFFF"/>
              </a:solidFill>
              <a:effectLst>
                <a:outerShdw sx="100000" sy="100000" kx="0" ky="0" algn="b" rotWithShape="0" blurRad="152400" dist="38100" dir="2700000">
                  <a:srgbClr val="000000">
                    <a:alpha val="36000"/>
                  </a:srgbClr>
                </a:outerShdw>
              </a:effectLst>
            </a:endParaRPr>
          </a:p>
          <a:p>
            <a:pPr lvl="0" marL="457200" indent="-457200">
              <a:buFontTx/>
              <a:buAutoNum type="alphaLcParenR" startAt="1"/>
              <a:defRPr sz="1800">
                <a:solidFill>
                  <a:srgbClr val="000000"/>
                </a:solidFill>
                <a:effectLst/>
              </a:defRPr>
            </a:pPr>
            <a:r>
              <a:rPr b="1" sz="2400">
                <a:solidFill>
                  <a:srgbClr val="FFFFFF"/>
                </a:solidFill>
                <a:effectLst>
                  <a:outerShdw sx="100000" sy="100000" kx="0" ky="0" algn="b" rotWithShape="0" blurRad="152400" dist="38100" dir="2700000">
                    <a:srgbClr val="000000">
                      <a:alpha val="36000"/>
                    </a:srgbClr>
                  </a:outerShdw>
                </a:effectLst>
              </a:rPr>
              <a:t>We will need geo-locational information about that specific borough and the neighborhoods in that borough. We assume it is "Scarborough" in Toronto. This is easily provided for us by the contractor, because the contractor has already made up his mind about the borough.</a:t>
            </a:r>
          </a:p>
        </p:txBody>
      </p:sp>
      <p:pic>
        <p:nvPicPr>
          <p:cNvPr id="223" name="image4.png"/>
          <p:cNvPicPr/>
          <p:nvPr/>
        </p:nvPicPr>
        <p:blipFill>
          <a:blip r:embed="rId2">
            <a:extLst/>
          </a:blip>
          <a:stretch>
            <a:fillRect/>
          </a:stretch>
        </p:blipFill>
        <p:spPr>
          <a:xfrm>
            <a:off x="1141411" y="3944203"/>
            <a:ext cx="6727806" cy="2415653"/>
          </a:xfrm>
          <a:prstGeom prst="rect">
            <a:avLst/>
          </a:prstGeom>
          <a:ln w="12700">
            <a:miter lim="400000"/>
          </a:ln>
        </p:spPr>
      </p:pic>
      <p:sp>
        <p:nvSpPr>
          <p:cNvPr id="224" name="Shape 224"/>
          <p:cNvSpPr/>
          <p:nvPr/>
        </p:nvSpPr>
        <p:spPr>
          <a:xfrm>
            <a:off x="7973248" y="4736529"/>
            <a:ext cx="2466787" cy="77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rPr sz="2400">
                <a:solidFill>
                  <a:srgbClr val="FFFFFF"/>
                </a:solidFill>
              </a:rPr>
              <a:t>image is retrieved </a:t>
            </a:r>
            <a:endParaRPr sz="2400">
              <a:solidFill>
                <a:srgbClr val="FFFFFF"/>
              </a:solidFill>
            </a:endParaRPr>
          </a:p>
          <a:p>
            <a:pPr lvl="0"/>
            <a:r>
              <a:rPr sz="2400">
                <a:solidFill>
                  <a:srgbClr val="FFFFFF"/>
                </a:solidFill>
              </a:rPr>
              <a:t>from google.com</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xfrm>
            <a:off x="1141413" y="618518"/>
            <a:ext cx="9905998" cy="718964"/>
          </a:xfrm>
          <a:prstGeom prst="rect">
            <a:avLst/>
          </a:prstGeom>
        </p:spPr>
        <p:txBody>
          <a:bodyPr/>
          <a:lstStyle/>
          <a:p>
            <a:pPr lvl="0">
              <a:defRPr cap="none" sz="1800">
                <a:solidFill>
                  <a:srgbClr val="000000"/>
                </a:solidFill>
                <a:effectLst/>
              </a:defRPr>
            </a:pPr>
            <a:r>
              <a:rPr cap="all" sz="3600">
                <a:solidFill>
                  <a:srgbClr val="FFFFFF"/>
                </a:solidFill>
                <a:effectLst>
                  <a:outerShdw sx="100000" sy="100000" kx="0" ky="0" algn="b" rotWithShape="0" blurRad="177800" dist="38100" dir="2700000">
                    <a:srgbClr val="000000">
                      <a:alpha val="24000"/>
                    </a:srgbClr>
                  </a:outerShdw>
                </a:effectLst>
              </a:rPr>
              <a:t>Synopsis</a:t>
            </a:r>
          </a:p>
        </p:txBody>
      </p:sp>
      <p:sp>
        <p:nvSpPr>
          <p:cNvPr id="227" name="Shape 227"/>
          <p:cNvSpPr/>
          <p:nvPr>
            <p:ph type="body" idx="1"/>
          </p:nvPr>
        </p:nvSpPr>
        <p:spPr>
          <a:xfrm>
            <a:off x="1141411" y="1337481"/>
            <a:ext cx="9906001" cy="5213446"/>
          </a:xfrm>
          <a:prstGeom prst="rect">
            <a:avLst/>
          </a:prstGeom>
        </p:spPr>
        <p:txBody>
          <a:bodyPr/>
          <a:lstStyle/>
          <a:p>
            <a:pPr lvl="0">
              <a:defRPr sz="1800">
                <a:solidFill>
                  <a:srgbClr val="000000"/>
                </a:solidFill>
                <a:effectLst/>
              </a:defRPr>
            </a:pPr>
            <a:r>
              <a:rPr sz="2400">
                <a:solidFill>
                  <a:srgbClr val="FFFFFF"/>
                </a:solidFill>
                <a:effectLst>
                  <a:outerShdw sx="100000" sy="100000" kx="0" ky="0" algn="b" rotWithShape="0" blurRad="152400" dist="38100" dir="2700000">
                    <a:srgbClr val="000000">
                      <a:alpha val="36000"/>
                    </a:srgbClr>
                  </a:outerShdw>
                </a:effectLst>
              </a:rPr>
              <a:t>Part 2: </a:t>
            </a:r>
            <a:r>
              <a:rPr b="1" sz="2400">
                <a:solidFill>
                  <a:srgbClr val="FFFFFF"/>
                </a:solidFill>
                <a:effectLst>
                  <a:outerShdw sx="100000" sy="100000" kx="0" ky="0" algn="b" rotWithShape="0" blurRad="152400" dist="38100" dir="2700000">
                    <a:srgbClr val="000000">
                      <a:alpha val="36000"/>
                    </a:srgbClr>
                  </a:outerShdw>
                </a:effectLst>
              </a:rPr>
              <a:t>Data We Need</a:t>
            </a:r>
            <a:endParaRPr b="1" sz="2400">
              <a:solidFill>
                <a:srgbClr val="FFFFFF"/>
              </a:solidFill>
              <a:effectLst>
                <a:outerShdw sx="100000" sy="100000" kx="0" ky="0" algn="b" rotWithShape="0" blurRad="152400" dist="38100" dir="2700000">
                  <a:srgbClr val="000000">
                    <a:alpha val="36000"/>
                  </a:srgbClr>
                </a:outerShdw>
              </a:effectLst>
            </a:endParaRPr>
          </a:p>
          <a:p>
            <a:pPr lvl="0" marL="0" indent="0">
              <a:buSzTx/>
              <a:buNone/>
              <a:defRPr sz="1800">
                <a:solidFill>
                  <a:srgbClr val="000000"/>
                </a:solidFill>
                <a:effectLst/>
              </a:defRPr>
            </a:pPr>
            <a:r>
              <a:rPr b="1" sz="2800">
                <a:solidFill>
                  <a:srgbClr val="FFFFFF"/>
                </a:solidFill>
                <a:effectLst>
                  <a:outerShdw sx="100000" sy="100000" kx="0" ky="0" algn="b" rotWithShape="0" blurRad="152400" dist="38100" dir="2700000">
                    <a:srgbClr val="000000">
                      <a:alpha val="36000"/>
                    </a:srgbClr>
                  </a:outerShdw>
                </a:effectLst>
              </a:rPr>
              <a:t>b) </a:t>
            </a:r>
            <a:r>
              <a:rPr b="1" sz="2400">
                <a:solidFill>
                  <a:srgbClr val="FFFFFF"/>
                </a:solidFill>
                <a:effectLst>
                  <a:outerShdw sx="100000" sy="100000" kx="0" ky="0" algn="b" rotWithShape="0" blurRad="152400" dist="38100" dir="2700000">
                    <a:srgbClr val="000000">
                      <a:alpha val="36000"/>
                    </a:srgbClr>
                  </a:outerShdw>
                </a:effectLst>
              </a:rPr>
              <a:t>We will need data about different venues in different neighborhoods of that specific borough. In order to gain that information we will use "Foursquare" locational information. A typical request from Foursquare will provide us with the following information:</a:t>
            </a:r>
          </a:p>
        </p:txBody>
      </p:sp>
      <p:pic>
        <p:nvPicPr>
          <p:cNvPr id="228" name="image5.png"/>
          <p:cNvPicPr/>
          <p:nvPr/>
        </p:nvPicPr>
        <p:blipFill>
          <a:blip r:embed="rId2">
            <a:extLst/>
          </a:blip>
          <a:stretch>
            <a:fillRect/>
          </a:stretch>
        </p:blipFill>
        <p:spPr>
          <a:xfrm>
            <a:off x="1346197" y="3944203"/>
            <a:ext cx="9496426" cy="2400301"/>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xfrm>
            <a:off x="1141413" y="618518"/>
            <a:ext cx="9905998" cy="637076"/>
          </a:xfrm>
          <a:prstGeom prst="rect">
            <a:avLst/>
          </a:prstGeom>
        </p:spPr>
        <p:txBody>
          <a:bodyPr/>
          <a:lstStyle>
            <a:lvl1pPr>
              <a:defRPr b="1"/>
            </a:lvl1pPr>
          </a:lstStyle>
          <a:p>
            <a:pPr lvl="0">
              <a:defRPr b="0" cap="none" sz="1800">
                <a:solidFill>
                  <a:srgbClr val="000000"/>
                </a:solidFill>
                <a:effectLst/>
              </a:defRPr>
            </a:pPr>
            <a:r>
              <a:rPr b="1" cap="all" sz="3600">
                <a:solidFill>
                  <a:srgbClr val="FFFFFF"/>
                </a:solidFill>
                <a:effectLst>
                  <a:outerShdw sx="100000" sy="100000" kx="0" ky="0" algn="b" rotWithShape="0" blurRad="177800" dist="38100" dir="2700000">
                    <a:srgbClr val="000000">
                      <a:alpha val="24000"/>
                    </a:srgbClr>
                  </a:outerShdw>
                </a:effectLst>
              </a:rPr>
              <a:t>Main Article</a:t>
            </a:r>
          </a:p>
        </p:txBody>
      </p:sp>
      <p:sp>
        <p:nvSpPr>
          <p:cNvPr id="231" name="Shape 231"/>
          <p:cNvSpPr/>
          <p:nvPr>
            <p:ph type="body" idx="1"/>
          </p:nvPr>
        </p:nvSpPr>
        <p:spPr>
          <a:xfrm>
            <a:off x="1141412" y="1255593"/>
            <a:ext cx="10459185" cy="4535609"/>
          </a:xfrm>
          <a:prstGeom prst="rect">
            <a:avLst/>
          </a:prstGeom>
        </p:spPr>
        <p:txBody>
          <a:bodyPr/>
          <a:lstStyle>
            <a:lvl1pPr>
              <a:defRPr b="1"/>
            </a:lvl1pPr>
          </a:lstStyle>
          <a:p>
            <a:pPr lvl="0">
              <a:defRPr b="0" sz="1800">
                <a:solidFill>
                  <a:srgbClr val="000000"/>
                </a:solidFill>
                <a:effectLst/>
              </a:defRPr>
            </a:pPr>
            <a:r>
              <a:rPr b="1" sz="2400">
                <a:solidFill>
                  <a:srgbClr val="FFFFFF"/>
                </a:solidFill>
                <a:effectLst>
                  <a:outerShdw sx="100000" sy="100000" kx="0" ky="0" algn="b" rotWithShape="0" blurRad="152400" dist="38100" dir="2700000">
                    <a:srgbClr val="000000">
                      <a:alpha val="36000"/>
                    </a:srgbClr>
                  </a:outerShdw>
                </a:effectLst>
              </a:rPr>
              <a:t>Part 1: Identifying Postal Codes (and then Neighborhoods) in "Scarborough"</a:t>
            </a:r>
          </a:p>
        </p:txBody>
      </p:sp>
      <p:pic>
        <p:nvPicPr>
          <p:cNvPr id="232" name="image6.png"/>
          <p:cNvPicPr/>
          <p:nvPr/>
        </p:nvPicPr>
        <p:blipFill>
          <a:blip r:embed="rId2">
            <a:extLst/>
          </a:blip>
          <a:stretch>
            <a:fillRect/>
          </a:stretch>
        </p:blipFill>
        <p:spPr>
          <a:xfrm>
            <a:off x="3093041" y="1892669"/>
            <a:ext cx="6010017" cy="4754914"/>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xfrm>
            <a:off x="1141413" y="618518"/>
            <a:ext cx="9905998" cy="637076"/>
          </a:xfrm>
          <a:prstGeom prst="rect">
            <a:avLst/>
          </a:prstGeom>
        </p:spPr>
        <p:txBody>
          <a:bodyPr/>
          <a:lstStyle>
            <a:lvl1pPr>
              <a:defRPr b="1"/>
            </a:lvl1pPr>
          </a:lstStyle>
          <a:p>
            <a:pPr lvl="0">
              <a:defRPr b="0" cap="none" sz="1800">
                <a:solidFill>
                  <a:srgbClr val="000000"/>
                </a:solidFill>
                <a:effectLst/>
              </a:defRPr>
            </a:pPr>
            <a:r>
              <a:rPr b="1" cap="all" sz="3600">
                <a:solidFill>
                  <a:srgbClr val="FFFFFF"/>
                </a:solidFill>
                <a:effectLst>
                  <a:outerShdw sx="100000" sy="100000" kx="0" ky="0" algn="b" rotWithShape="0" blurRad="177800" dist="38100" dir="2700000">
                    <a:srgbClr val="000000">
                      <a:alpha val="24000"/>
                    </a:srgbClr>
                  </a:outerShdw>
                </a:effectLst>
              </a:rPr>
              <a:t>Main Article</a:t>
            </a:r>
          </a:p>
        </p:txBody>
      </p:sp>
      <p:sp>
        <p:nvSpPr>
          <p:cNvPr id="235" name="Shape 235"/>
          <p:cNvSpPr/>
          <p:nvPr>
            <p:ph type="body" idx="1"/>
          </p:nvPr>
        </p:nvSpPr>
        <p:spPr>
          <a:xfrm>
            <a:off x="1141412" y="1255593"/>
            <a:ext cx="10459185" cy="4535609"/>
          </a:xfrm>
          <a:prstGeom prst="rect">
            <a:avLst/>
          </a:prstGeom>
        </p:spPr>
        <p:txBody>
          <a:bodyPr/>
          <a:lstStyle>
            <a:lvl1pPr>
              <a:defRPr b="1"/>
            </a:lvl1pPr>
          </a:lstStyle>
          <a:p>
            <a:pPr lvl="0">
              <a:defRPr b="0" sz="1800">
                <a:solidFill>
                  <a:srgbClr val="000000"/>
                </a:solidFill>
                <a:effectLst/>
              </a:defRPr>
            </a:pPr>
            <a:r>
              <a:rPr b="1" sz="2400">
                <a:solidFill>
                  <a:srgbClr val="FFFFFF"/>
                </a:solidFill>
                <a:effectLst>
                  <a:outerShdw sx="100000" sy="100000" kx="0" ky="0" algn="b" rotWithShape="0" blurRad="152400" dist="38100" dir="2700000">
                    <a:srgbClr val="000000">
                      <a:alpha val="36000"/>
                    </a:srgbClr>
                  </a:outerShdw>
                </a:effectLst>
              </a:rPr>
              <a:t>Part 1: Identifying Postal Codes (and then Neighborhoods) in "Scarborough"</a:t>
            </a:r>
          </a:p>
        </p:txBody>
      </p:sp>
      <p:pic>
        <p:nvPicPr>
          <p:cNvPr id="236" name="image7.png"/>
          <p:cNvPicPr/>
          <p:nvPr/>
        </p:nvPicPr>
        <p:blipFill>
          <a:blip r:embed="rId2">
            <a:extLst/>
          </a:blip>
          <a:stretch>
            <a:fillRect/>
          </a:stretch>
        </p:blipFill>
        <p:spPr>
          <a:xfrm>
            <a:off x="2478890" y="1892669"/>
            <a:ext cx="7791051" cy="4869407"/>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title"/>
          </p:nvPr>
        </p:nvSpPr>
        <p:spPr>
          <a:xfrm>
            <a:off x="1141413" y="618518"/>
            <a:ext cx="9905998" cy="637076"/>
          </a:xfrm>
          <a:prstGeom prst="rect">
            <a:avLst/>
          </a:prstGeom>
        </p:spPr>
        <p:txBody>
          <a:bodyPr/>
          <a:lstStyle>
            <a:lvl1pPr>
              <a:defRPr b="1"/>
            </a:lvl1pPr>
          </a:lstStyle>
          <a:p>
            <a:pPr lvl="0">
              <a:defRPr b="0" cap="none" sz="1800">
                <a:solidFill>
                  <a:srgbClr val="000000"/>
                </a:solidFill>
                <a:effectLst/>
              </a:defRPr>
            </a:pPr>
            <a:r>
              <a:rPr b="1" cap="all" sz="3600">
                <a:solidFill>
                  <a:srgbClr val="FFFFFF"/>
                </a:solidFill>
                <a:effectLst>
                  <a:outerShdw sx="100000" sy="100000" kx="0" ky="0" algn="b" rotWithShape="0" blurRad="177800" dist="38100" dir="2700000">
                    <a:srgbClr val="000000">
                      <a:alpha val="24000"/>
                    </a:srgbClr>
                  </a:outerShdw>
                </a:effectLst>
              </a:rPr>
              <a:t>Main Article</a:t>
            </a:r>
          </a:p>
        </p:txBody>
      </p:sp>
      <p:sp>
        <p:nvSpPr>
          <p:cNvPr id="239" name="Shape 239"/>
          <p:cNvSpPr/>
          <p:nvPr>
            <p:ph type="body" idx="1"/>
          </p:nvPr>
        </p:nvSpPr>
        <p:spPr>
          <a:xfrm>
            <a:off x="1141412" y="1255593"/>
            <a:ext cx="10459185" cy="4535609"/>
          </a:xfrm>
          <a:prstGeom prst="rect">
            <a:avLst/>
          </a:prstGeom>
        </p:spPr>
        <p:txBody>
          <a:bodyPr/>
          <a:lstStyle/>
          <a:p>
            <a:pPr lvl="0">
              <a:defRPr sz="1800">
                <a:solidFill>
                  <a:srgbClr val="000000"/>
                </a:solidFill>
                <a:effectLst/>
              </a:defRPr>
            </a:pPr>
            <a:r>
              <a:rPr b="1" sz="2400">
                <a:solidFill>
                  <a:srgbClr val="FFFFFF"/>
                </a:solidFill>
                <a:effectLst>
                  <a:outerShdw sx="100000" sy="100000" kx="0" ky="0" algn="b" rotWithShape="0" blurRad="152400" dist="38100" dir="2700000">
                    <a:srgbClr val="000000">
                      <a:alpha val="36000"/>
                    </a:srgbClr>
                  </a:outerShdw>
                </a:effectLst>
              </a:rPr>
              <a:t>Part 2: Connecting to Foursquare and Retrieving Locational Data</a:t>
            </a:r>
            <a:r>
              <a:rPr sz="2400">
                <a:solidFill>
                  <a:srgbClr val="FFFFFF"/>
                </a:solidFill>
                <a:effectLst>
                  <a:outerShdw sx="100000" sy="100000" kx="0" ky="0" algn="b" rotWithShape="0" blurRad="152400" dist="38100" dir="2700000">
                    <a:srgbClr val="000000">
                      <a:alpha val="36000"/>
                    </a:srgbClr>
                  </a:outerShdw>
                </a:effectLst>
              </a:rPr>
              <a:t> </a:t>
            </a:r>
            <a:r>
              <a:rPr b="1" sz="2400">
                <a:solidFill>
                  <a:srgbClr val="FFFFFF"/>
                </a:solidFill>
                <a:effectLst>
                  <a:outerShdw sx="100000" sy="100000" kx="0" ky="0" algn="b" rotWithShape="0" blurRad="152400" dist="38100" dir="2700000">
                    <a:srgbClr val="000000">
                      <a:alpha val="36000"/>
                    </a:srgbClr>
                  </a:outerShdw>
                </a:effectLst>
              </a:rPr>
              <a:t>for Each Venue in Every Neighborhood</a:t>
            </a:r>
            <a:endParaRPr b="1" sz="2400">
              <a:solidFill>
                <a:srgbClr val="FFFFFF"/>
              </a:solidFill>
              <a:effectLst>
                <a:outerShdw sx="100000" sy="100000" kx="0" ky="0" algn="b" rotWithShape="0" blurRad="152400" dist="38100" dir="2700000">
                  <a:srgbClr val="000000">
                    <a:alpha val="36000"/>
                  </a:srgbClr>
                </a:outerShdw>
              </a:effectLst>
            </a:endParaRPr>
          </a:p>
          <a:p>
            <a:pPr lvl="0" marL="0" indent="0">
              <a:buSzTx/>
              <a:buNone/>
              <a:defRPr sz="1800">
                <a:solidFill>
                  <a:srgbClr val="000000"/>
                </a:solidFill>
                <a:effectLst/>
              </a:defRPr>
            </a:pPr>
            <a:r>
              <a:rPr b="1" sz="2400">
                <a:solidFill>
                  <a:srgbClr val="FFFFFF"/>
                </a:solidFill>
                <a:effectLst>
                  <a:outerShdw sx="100000" sy="100000" kx="0" ky="0" algn="b" rotWithShape="0" blurRad="152400" dist="38100" dir="2700000">
                    <a:srgbClr val="000000">
                      <a:alpha val="36000"/>
                    </a:srgbClr>
                  </a:outerShdw>
                </a:effectLst>
              </a:rPr>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title"/>
          </p:nvPr>
        </p:nvSpPr>
        <p:spPr>
          <a:xfrm>
            <a:off x="1141413" y="618518"/>
            <a:ext cx="9905998" cy="637076"/>
          </a:xfrm>
          <a:prstGeom prst="rect">
            <a:avLst/>
          </a:prstGeom>
        </p:spPr>
        <p:txBody>
          <a:bodyPr/>
          <a:lstStyle>
            <a:lvl1pPr>
              <a:defRPr b="1"/>
            </a:lvl1pPr>
          </a:lstStyle>
          <a:p>
            <a:pPr lvl="0">
              <a:defRPr b="0" cap="none" sz="1800">
                <a:solidFill>
                  <a:srgbClr val="000000"/>
                </a:solidFill>
                <a:effectLst/>
              </a:defRPr>
            </a:pPr>
            <a:r>
              <a:rPr b="1" cap="all" sz="3600">
                <a:solidFill>
                  <a:srgbClr val="FFFFFF"/>
                </a:solidFill>
                <a:effectLst>
                  <a:outerShdw sx="100000" sy="100000" kx="0" ky="0" algn="b" rotWithShape="0" blurRad="177800" dist="38100" dir="2700000">
                    <a:srgbClr val="000000">
                      <a:alpha val="24000"/>
                    </a:srgbClr>
                  </a:outerShdw>
                </a:effectLst>
              </a:rPr>
              <a:t>Main Article</a:t>
            </a:r>
          </a:p>
        </p:txBody>
      </p:sp>
      <p:sp>
        <p:nvSpPr>
          <p:cNvPr id="242" name="Shape 242"/>
          <p:cNvSpPr/>
          <p:nvPr>
            <p:ph type="body" idx="1"/>
          </p:nvPr>
        </p:nvSpPr>
        <p:spPr>
          <a:xfrm>
            <a:off x="1141412" y="1255593"/>
            <a:ext cx="10459185" cy="4535609"/>
          </a:xfrm>
          <a:prstGeom prst="rect">
            <a:avLst/>
          </a:prstGeom>
        </p:spPr>
        <p:txBody>
          <a:bodyPr/>
          <a:lstStyle/>
          <a:p>
            <a:pPr lvl="0">
              <a:defRPr sz="1800">
                <a:solidFill>
                  <a:srgbClr val="000000"/>
                </a:solidFill>
                <a:effectLst/>
              </a:defRPr>
            </a:pPr>
            <a:r>
              <a:rPr b="1" sz="2400">
                <a:solidFill>
                  <a:srgbClr val="FFFFFF"/>
                </a:solidFill>
                <a:effectLst>
                  <a:outerShdw sx="100000" sy="100000" kx="0" ky="0" algn="b" rotWithShape="0" blurRad="152400" dist="38100" dir="2700000">
                    <a:srgbClr val="000000">
                      <a:alpha val="36000"/>
                    </a:srgbClr>
                  </a:outerShdw>
                </a:effectLst>
              </a:rPr>
              <a:t>Part 3: Processing the Retrieved Data and Creating a DataFrome for All the Venues inside the Scarborough</a:t>
            </a:r>
            <a:endParaRPr b="1" sz="2400">
              <a:solidFill>
                <a:srgbClr val="FFFFFF"/>
              </a:solidFill>
              <a:effectLst>
                <a:outerShdw sx="100000" sy="100000" kx="0" ky="0" algn="b" rotWithShape="0" blurRad="152400" dist="38100" dir="2700000">
                  <a:srgbClr val="000000">
                    <a:alpha val="36000"/>
                  </a:srgbClr>
                </a:outerShdw>
              </a:effectLst>
            </a:endParaRPr>
          </a:p>
          <a:p>
            <a:pPr lvl="0" marL="0" indent="0">
              <a:buSzTx/>
              <a:buNone/>
              <a:defRPr sz="1800">
                <a:solidFill>
                  <a:srgbClr val="000000"/>
                </a:solidFill>
                <a:effectLst/>
              </a:defRPr>
            </a:pPr>
            <a:r>
              <a:rPr b="1" sz="2400">
                <a:solidFill>
                  <a:srgbClr val="FFFFFF"/>
                </a:solidFill>
                <a:effectLst>
                  <a:outerShdw sx="100000" sy="100000" kx="0" ky="0" algn="b" rotWithShape="0" blurRad="152400" dist="38100" dir="2700000">
                    <a:srgbClr val="000000">
                      <a:alpha val="36000"/>
                    </a:srgbClr>
                  </a:outerShdw>
                </a:effectLst>
              </a:rPr>
              <a:t>When the data is completely gathered, we will perform processing on that raw data to find our desirable features for each venue. Our main feature is the category of that venue. After this stage, the column "Venue's Category" wil be One-hot encoded and different venues will have different feature-columns. After On-hot encoding we will integrate all restaurant columns to one column "Total Restaurants" and all food joint columns to "Total Joints" column.</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DDC855"/>
      </a:accent1>
      <a:accent2>
        <a:srgbClr val="FCA03D"/>
      </a:accent2>
      <a:accent3>
        <a:srgbClr val="E36439"/>
      </a:accent3>
      <a:accent4>
        <a:srgbClr val="C2935B"/>
      </a:accent4>
      <a:accent5>
        <a:srgbClr val="88C25C"/>
      </a:accent5>
      <a:accent6>
        <a:srgbClr val="BFCC8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rgbClr val="DDC855"/>
          </a:solidFill>
          <a:prstDash val="solid"/>
          <a:bevel/>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rgbClr val="DDC855"/>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DDC855"/>
      </a:accent1>
      <a:accent2>
        <a:srgbClr val="FCA03D"/>
      </a:accent2>
      <a:accent3>
        <a:srgbClr val="E36439"/>
      </a:accent3>
      <a:accent4>
        <a:srgbClr val="C2935B"/>
      </a:accent4>
      <a:accent5>
        <a:srgbClr val="88C25C"/>
      </a:accent5>
      <a:accent6>
        <a:srgbClr val="BFCC8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rgbClr val="DDC855"/>
          </a:solidFill>
          <a:prstDash val="solid"/>
          <a:bevel/>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rgbClr val="DDC855"/>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