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321247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8808"/>
            <a:ext cx="8610600" cy="2308324"/>
          </a:xfrm>
          <a:prstGeom prst="rect">
            <a:avLst/>
          </a:prstGeom>
          <a:noFill/>
        </p:spPr>
        <p:txBody>
          <a:bodyPr wrap="square" rtlCol="0">
            <a:spAutoFit/>
          </a:bodyPr>
          <a:lstStyle/>
          <a:p>
            <a:r>
              <a:rPr lang="en-US" sz="2400" dirty="0"/>
              <a:t>STUDENT NAME:   KARTHICA .E</a:t>
            </a:r>
          </a:p>
          <a:p>
            <a:r>
              <a:rPr lang="en-US" sz="2400" dirty="0"/>
              <a:t>REGISTER NO     :   312209837 </a:t>
            </a:r>
          </a:p>
          <a:p>
            <a:r>
              <a:rPr lang="en-US" sz="2400" dirty="0"/>
              <a:t>NM ID                 :  9DBCCCCF633C5FCAFF646BEEF9E084AC</a:t>
            </a:r>
          </a:p>
          <a:p>
            <a:r>
              <a:rPr lang="en-US" sz="2400" dirty="0"/>
              <a:t>DEPARTMENT   : B.COM ( Accounting And Finance)</a:t>
            </a:r>
          </a:p>
          <a:p>
            <a:r>
              <a:rPr lang="en-US" sz="2400" dirty="0"/>
              <a:t>COLLEGE            : </a:t>
            </a:r>
            <a:r>
              <a:rPr lang="en-US" sz="2400" dirty="0" err="1"/>
              <a:t>Valliammal</a:t>
            </a:r>
            <a:r>
              <a:rPr lang="en-US" sz="2400" dirty="0"/>
              <a:t>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D3AEDE43-76CC-A0B0-DF1B-ADEB6029F0AF}"/>
              </a:ext>
            </a:extLst>
          </p:cNvPr>
          <p:cNvSpPr txBox="1"/>
          <p:nvPr/>
        </p:nvSpPr>
        <p:spPr>
          <a:xfrm>
            <a:off x="990600" y="1752599"/>
            <a:ext cx="6400800" cy="2308324"/>
          </a:xfrm>
          <a:prstGeom prst="rect">
            <a:avLst/>
          </a:prstGeom>
          <a:noFill/>
        </p:spPr>
        <p:txBody>
          <a:bodyPr wrap="square" rtlCol="0">
            <a:spAutoFit/>
          </a:bodyPr>
          <a:lstStyle/>
          <a:p>
            <a:pPr algn="just"/>
            <a:r>
              <a:rPr lang="en-IN" dirty="0"/>
              <a:t>DATASET : Employment Dataset</a:t>
            </a:r>
          </a:p>
          <a:p>
            <a:pPr algn="just"/>
            <a:r>
              <a:rPr lang="en-IN" dirty="0"/>
              <a:t>FEATURE SELECTION :</a:t>
            </a:r>
          </a:p>
          <a:p>
            <a:pPr algn="just"/>
            <a:r>
              <a:rPr lang="en-IN" dirty="0"/>
              <a:t>        Employee ID , Name , Gender , salary , Employee Type.</a:t>
            </a:r>
          </a:p>
          <a:p>
            <a:pPr algn="just"/>
            <a:r>
              <a:rPr lang="en-IN" dirty="0"/>
              <a:t>DATA CLEANING : </a:t>
            </a:r>
          </a:p>
          <a:p>
            <a:pPr algn="just"/>
            <a:r>
              <a:rPr lang="en-IN" dirty="0"/>
              <a:t>        Salary </a:t>
            </a:r>
            <a:r>
              <a:rPr lang="en-US" dirty="0"/>
              <a:t> Summary – Pivot Table</a:t>
            </a:r>
          </a:p>
          <a:p>
            <a:pPr algn="just"/>
            <a:r>
              <a:rPr lang="en-US" dirty="0"/>
              <a:t>        Department – Rows</a:t>
            </a:r>
          </a:p>
          <a:p>
            <a:pPr algn="just"/>
            <a:r>
              <a:rPr lang="en-US" dirty="0"/>
              <a:t>        Gender – Column </a:t>
            </a:r>
          </a:p>
          <a:p>
            <a:pPr algn="just"/>
            <a:r>
              <a:rPr lang="en-US" dirty="0"/>
              <a:t>GRAPH – BAR FOR EMPOLYEES SALARY</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Graphic 7">
            <a:extLst>
              <a:ext uri="{FF2B5EF4-FFF2-40B4-BE49-F238E27FC236}">
                <a16:creationId xmlns:a16="http://schemas.microsoft.com/office/drawing/2014/main" id="{9B8B7330-C15B-8C2F-BDBF-3FF915B67D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7400" y="1512205"/>
            <a:ext cx="6705600" cy="43075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4B07DC-F08E-9D79-B52F-B8135C3681A4}"/>
              </a:ext>
            </a:extLst>
          </p:cNvPr>
          <p:cNvSpPr txBox="1"/>
          <p:nvPr/>
        </p:nvSpPr>
        <p:spPr>
          <a:xfrm>
            <a:off x="1143000" y="1524000"/>
            <a:ext cx="7162800" cy="461665"/>
          </a:xfrm>
          <a:prstGeom prst="rect">
            <a:avLst/>
          </a:prstGeom>
          <a:noFill/>
        </p:spPr>
        <p:txBody>
          <a:bodyPr wrap="square" rtlCol="0">
            <a:spAutoFit/>
          </a:bodyPr>
          <a:lstStyle/>
          <a:p>
            <a:r>
              <a:rPr lang="en-IN" sz="2400" b="1" dirty="0"/>
              <a:t>Employee Salary Analysis conclusion:</a:t>
            </a:r>
            <a:endParaRPr lang="en-US" sz="2400" b="1" dirty="0"/>
          </a:p>
        </p:txBody>
      </p:sp>
      <p:sp>
        <p:nvSpPr>
          <p:cNvPr id="6" name="TextBox 5">
            <a:extLst>
              <a:ext uri="{FF2B5EF4-FFF2-40B4-BE49-F238E27FC236}">
                <a16:creationId xmlns:a16="http://schemas.microsoft.com/office/drawing/2014/main" id="{3175FC5F-383F-3EF5-22F6-065DE894A903}"/>
              </a:ext>
            </a:extLst>
          </p:cNvPr>
          <p:cNvSpPr txBox="1"/>
          <p:nvPr/>
        </p:nvSpPr>
        <p:spPr>
          <a:xfrm>
            <a:off x="1676400" y="2285783"/>
            <a:ext cx="5867400" cy="1200329"/>
          </a:xfrm>
          <a:prstGeom prst="rect">
            <a:avLst/>
          </a:prstGeom>
          <a:noFill/>
        </p:spPr>
        <p:txBody>
          <a:bodyPr wrap="square" rtlCol="0">
            <a:spAutoFit/>
          </a:bodyPr>
          <a:lstStyle/>
          <a:p>
            <a:pPr algn="just"/>
            <a:r>
              <a:rPr lang="en-IN" dirty="0"/>
              <a:t> Identified areas For Improvement, Recommended Adjustments to Salary Structures , And Outlined Next Steps to Ensure Fair  And Competitive Compensation ,</a:t>
            </a:r>
          </a:p>
          <a:p>
            <a:pPr algn="just"/>
            <a:r>
              <a:rPr lang="en-IN" dirty="0"/>
              <a:t>Driving Business Outcomes And Employee Engagement.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6178D7AF-88B7-F840-D255-6EE3584F2999}"/>
              </a:ext>
            </a:extLst>
          </p:cNvPr>
          <p:cNvSpPr txBox="1"/>
          <p:nvPr/>
        </p:nvSpPr>
        <p:spPr>
          <a:xfrm>
            <a:off x="834072" y="2019300"/>
            <a:ext cx="6785928" cy="1754326"/>
          </a:xfrm>
          <a:prstGeom prst="rect">
            <a:avLst/>
          </a:prstGeom>
          <a:noFill/>
        </p:spPr>
        <p:txBody>
          <a:bodyPr wrap="square" rtlCol="0">
            <a:spAutoFit/>
          </a:bodyPr>
          <a:lstStyle/>
          <a:p>
            <a:pPr marL="285750" indent="-285750" algn="just">
              <a:buFontTx/>
              <a:buChar char="-"/>
            </a:pPr>
            <a:r>
              <a:rPr lang="en-US" dirty="0"/>
              <a:t>Analyze employee salary data to identify trends and insights Deliverables Salary summary table , Departmental and job title reports    - Visualizations ,Salary adjustment recommendation.</a:t>
            </a:r>
          </a:p>
          <a:p>
            <a:pPr marL="285750" indent="-285750" algn="just">
              <a:buFontTx/>
              <a:buChar char="-"/>
            </a:pPr>
            <a:r>
              <a:rPr lang="en-US" dirty="0"/>
              <a:t> Key metrics: average salary, salary range, top earners, underpaid employees- Excel tools: pivot tables, conditional formatting, charts, formulas, data analysis tools.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85510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E52C6C7A-F37D-66BE-C4F9-98567BDC243E}"/>
              </a:ext>
            </a:extLst>
          </p:cNvPr>
          <p:cNvSpPr txBox="1"/>
          <p:nvPr/>
        </p:nvSpPr>
        <p:spPr>
          <a:xfrm>
            <a:off x="1219200" y="2203608"/>
            <a:ext cx="6277561" cy="1477328"/>
          </a:xfrm>
          <a:prstGeom prst="rect">
            <a:avLst/>
          </a:prstGeom>
          <a:noFill/>
        </p:spPr>
        <p:txBody>
          <a:bodyPr wrap="square" rtlCol="0">
            <a:spAutoFit/>
          </a:bodyPr>
          <a:lstStyle/>
          <a:p>
            <a:pPr algn="just"/>
            <a:r>
              <a:rPr lang="en-US" dirty="0"/>
              <a:t>1.Employee Salary Insights.</a:t>
            </a:r>
          </a:p>
          <a:p>
            <a:pPr algn="just"/>
            <a:r>
              <a:rPr lang="en-US" dirty="0"/>
              <a:t>2. Salary Analysis Dashboard.</a:t>
            </a:r>
          </a:p>
          <a:p>
            <a:pPr algn="just"/>
            <a:r>
              <a:rPr lang="en-US" dirty="0"/>
              <a:t>3.Employee Compensation Review.</a:t>
            </a:r>
          </a:p>
          <a:p>
            <a:pPr algn="just"/>
            <a:r>
              <a:rPr lang="en-US" dirty="0"/>
              <a:t>4. Salary Trends and Insights.</a:t>
            </a:r>
          </a:p>
          <a:p>
            <a:pPr algn="just"/>
            <a:r>
              <a:rPr lang="en-US" dirty="0"/>
              <a:t>5. Employee Salary Analysis Report.</a:t>
            </a:r>
          </a:p>
        </p:txBody>
      </p:sp>
      <p:sp>
        <p:nvSpPr>
          <p:cNvPr id="20" name="TextBox 19">
            <a:extLst>
              <a:ext uri="{FF2B5EF4-FFF2-40B4-BE49-F238E27FC236}">
                <a16:creationId xmlns:a16="http://schemas.microsoft.com/office/drawing/2014/main" id="{7F15EC08-2D51-0974-7C80-F67A6452264B}"/>
              </a:ext>
            </a:extLst>
          </p:cNvPr>
          <p:cNvSpPr txBox="1"/>
          <p:nvPr/>
        </p:nvSpPr>
        <p:spPr>
          <a:xfrm>
            <a:off x="1371601" y="3680936"/>
            <a:ext cx="5324474" cy="646331"/>
          </a:xfrm>
          <a:prstGeom prst="rect">
            <a:avLst/>
          </a:prstGeom>
          <a:noFill/>
        </p:spPr>
        <p:txBody>
          <a:bodyPr wrap="square" rtlCol="0">
            <a:spAutoFit/>
          </a:bodyPr>
          <a:lstStyle/>
          <a:p>
            <a:pPr algn="just"/>
            <a:r>
              <a:rPr lang="en-US"/>
              <a:t> Analyze employee salary data to identify trends and insights</a:t>
            </a:r>
            <a:endParaRPr lang="en-US" dirty="0"/>
          </a:p>
        </p:txBody>
      </p:sp>
      <p:sp>
        <p:nvSpPr>
          <p:cNvPr id="11" name="TextBox 10">
            <a:extLst>
              <a:ext uri="{FF2B5EF4-FFF2-40B4-BE49-F238E27FC236}">
                <a16:creationId xmlns:a16="http://schemas.microsoft.com/office/drawing/2014/main" id="{D2758CE7-DF3E-5B44-80E0-B8A444146491}"/>
              </a:ext>
            </a:extLst>
          </p:cNvPr>
          <p:cNvSpPr txBox="1"/>
          <p:nvPr/>
        </p:nvSpPr>
        <p:spPr>
          <a:xfrm>
            <a:off x="1143000" y="1557277"/>
            <a:ext cx="5263514" cy="461665"/>
          </a:xfrm>
          <a:prstGeom prst="rect">
            <a:avLst/>
          </a:prstGeom>
          <a:noFill/>
        </p:spPr>
        <p:txBody>
          <a:bodyPr wrap="square" rtlCol="0">
            <a:spAutoFit/>
          </a:bodyPr>
          <a:lstStyle/>
          <a:p>
            <a:r>
              <a:rPr lang="en-IN" sz="2400" b="1" dirty="0"/>
              <a:t>Employee Salary analysis:</a:t>
            </a:r>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FF1A7EF-AA33-7E02-2743-65DFC47B7A10}"/>
              </a:ext>
            </a:extLst>
          </p:cNvPr>
          <p:cNvSpPr txBox="1"/>
          <p:nvPr/>
        </p:nvSpPr>
        <p:spPr>
          <a:xfrm>
            <a:off x="1076324" y="2144150"/>
            <a:ext cx="5324475" cy="1200329"/>
          </a:xfrm>
          <a:prstGeom prst="rect">
            <a:avLst/>
          </a:prstGeom>
          <a:noFill/>
        </p:spPr>
        <p:txBody>
          <a:bodyPr wrap="square" rtlCol="0">
            <a:spAutoFit/>
          </a:bodyPr>
          <a:lstStyle/>
          <a:p>
            <a:pPr algn="just"/>
            <a:r>
              <a:rPr lang="en-US" dirty="0"/>
              <a:t>The End users are the employee of the company HR Manager, Finance Manager, Department Heads, Compensation Analyst, Business Leaders, Recruiters, Employee Relations Specialists.</a:t>
            </a:r>
          </a:p>
        </p:txBody>
      </p:sp>
      <p:pic>
        <p:nvPicPr>
          <p:cNvPr id="1026" name="Picture 2" descr="What is End-User Computing: EUC Made Easy | Giva">
            <a:extLst>
              <a:ext uri="{FF2B5EF4-FFF2-40B4-BE49-F238E27FC236}">
                <a16:creationId xmlns:a16="http://schemas.microsoft.com/office/drawing/2014/main" id="{6CBAD891-092A-F640-E05B-B3A51AC37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245510"/>
            <a:ext cx="3922973" cy="31488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67896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31DCF74-44C0-9A87-07AB-A772A1A4F3AC}"/>
              </a:ext>
            </a:extLst>
          </p:cNvPr>
          <p:cNvSpPr txBox="1"/>
          <p:nvPr/>
        </p:nvSpPr>
        <p:spPr>
          <a:xfrm>
            <a:off x="2819400" y="2438400"/>
            <a:ext cx="6248400" cy="1477328"/>
          </a:xfrm>
          <a:prstGeom prst="rect">
            <a:avLst/>
          </a:prstGeom>
          <a:noFill/>
        </p:spPr>
        <p:txBody>
          <a:bodyPr wrap="square" rtlCol="0">
            <a:spAutoFit/>
          </a:bodyPr>
          <a:lstStyle/>
          <a:p>
            <a:pPr algn="just"/>
            <a:r>
              <a:rPr lang="en-US" dirty="0"/>
              <a:t>Unlock data-driven salary decisions with Empower Salary Insights, your comprehensive Excel solution. Optimize salary budgets, ensure equity and competitiveness, and inform talent management strategies to drive business success and empower your workforce.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7" name="TextBox 6">
            <a:extLst>
              <a:ext uri="{FF2B5EF4-FFF2-40B4-BE49-F238E27FC236}">
                <a16:creationId xmlns:a16="http://schemas.microsoft.com/office/drawing/2014/main" id="{7EBD6C26-9F5B-4246-8AD1-ABC25A203F63}"/>
              </a:ext>
            </a:extLst>
          </p:cNvPr>
          <p:cNvSpPr txBox="1"/>
          <p:nvPr/>
        </p:nvSpPr>
        <p:spPr>
          <a:xfrm>
            <a:off x="5648178" y="2982351"/>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D7A491DA-9477-8898-0C44-38EC288860F9}"/>
              </a:ext>
            </a:extLst>
          </p:cNvPr>
          <p:cNvSpPr txBox="1"/>
          <p:nvPr/>
        </p:nvSpPr>
        <p:spPr>
          <a:xfrm>
            <a:off x="1295400" y="1676400"/>
            <a:ext cx="6324600" cy="2308324"/>
          </a:xfrm>
          <a:prstGeom prst="rect">
            <a:avLst/>
          </a:prstGeom>
          <a:noFill/>
        </p:spPr>
        <p:txBody>
          <a:bodyPr wrap="square" rtlCol="0">
            <a:spAutoFit/>
          </a:bodyPr>
          <a:lstStyle/>
          <a:p>
            <a:pPr algn="just"/>
            <a:r>
              <a:rPr lang="en-IN" dirty="0"/>
              <a:t>Employment Data Set – Kaggle</a:t>
            </a:r>
          </a:p>
          <a:p>
            <a:pPr algn="just"/>
            <a:r>
              <a:rPr lang="en-IN" dirty="0"/>
              <a:t>9 – Features</a:t>
            </a:r>
          </a:p>
          <a:p>
            <a:pPr algn="just"/>
            <a:r>
              <a:rPr lang="en-IN" dirty="0"/>
              <a:t>5 – Features</a:t>
            </a:r>
          </a:p>
          <a:p>
            <a:pPr algn="just"/>
            <a:r>
              <a:rPr lang="en-US" dirty="0"/>
              <a:t>Employee ID – Text</a:t>
            </a:r>
          </a:p>
          <a:p>
            <a:pPr algn="just"/>
            <a:r>
              <a:rPr lang="en-US" dirty="0"/>
              <a:t>Name – Text</a:t>
            </a:r>
          </a:p>
          <a:p>
            <a:pPr algn="just"/>
            <a:r>
              <a:rPr lang="en-US" dirty="0"/>
              <a:t>Gender – Male/Female</a:t>
            </a:r>
          </a:p>
          <a:p>
            <a:pPr algn="just"/>
            <a:r>
              <a:rPr lang="en-US" dirty="0"/>
              <a:t>Salary – Number</a:t>
            </a:r>
          </a:p>
          <a:p>
            <a:pPr algn="just"/>
            <a:r>
              <a:rPr lang="en-US" dirty="0"/>
              <a:t>Employee Type - Text</a:t>
            </a:r>
          </a:p>
        </p:txBody>
      </p:sp>
      <p:sp>
        <p:nvSpPr>
          <p:cNvPr id="11" name="Flowchart: Connector 10">
            <a:extLst>
              <a:ext uri="{FF2B5EF4-FFF2-40B4-BE49-F238E27FC236}">
                <a16:creationId xmlns:a16="http://schemas.microsoft.com/office/drawing/2014/main" id="{25876401-C574-8511-2185-CC484B7AF995}"/>
              </a:ext>
            </a:extLst>
          </p:cNvPr>
          <p:cNvSpPr/>
          <p:nvPr/>
        </p:nvSpPr>
        <p:spPr>
          <a:xfrm flipV="1">
            <a:off x="1143000" y="1752600"/>
            <a:ext cx="152400" cy="1524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03E4D6DA-581C-4F89-761E-A0B8928669F6}"/>
              </a:ext>
            </a:extLst>
          </p:cNvPr>
          <p:cNvSpPr/>
          <p:nvPr/>
        </p:nvSpPr>
        <p:spPr>
          <a:xfrm flipV="1">
            <a:off x="1143000" y="2057400"/>
            <a:ext cx="152400" cy="1524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36A95ABD-0099-2EB3-B620-782B6C0B56A9}"/>
              </a:ext>
            </a:extLst>
          </p:cNvPr>
          <p:cNvSpPr/>
          <p:nvPr/>
        </p:nvSpPr>
        <p:spPr>
          <a:xfrm>
            <a:off x="1143000" y="2346961"/>
            <a:ext cx="152400" cy="16700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80BDE92E-962F-EB81-BA91-6E4F968A6B7F}"/>
              </a:ext>
            </a:extLst>
          </p:cNvPr>
          <p:cNvSpPr/>
          <p:nvPr/>
        </p:nvSpPr>
        <p:spPr>
          <a:xfrm flipV="1">
            <a:off x="1143000" y="2651125"/>
            <a:ext cx="152400" cy="16700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0EF57073-F7C1-5E1E-EC95-23FD99587A8E}"/>
              </a:ext>
            </a:extLst>
          </p:cNvPr>
          <p:cNvSpPr/>
          <p:nvPr/>
        </p:nvSpPr>
        <p:spPr>
          <a:xfrm>
            <a:off x="1143000" y="2878459"/>
            <a:ext cx="152400" cy="1682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7EFC5C69-89EB-0404-D480-21521B546D87}"/>
              </a:ext>
            </a:extLst>
          </p:cNvPr>
          <p:cNvSpPr/>
          <p:nvPr/>
        </p:nvSpPr>
        <p:spPr>
          <a:xfrm>
            <a:off x="1143000" y="3182622"/>
            <a:ext cx="152400" cy="1682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62E1A1BC-162F-AA3A-212D-D8D3447BE2DE}"/>
              </a:ext>
            </a:extLst>
          </p:cNvPr>
          <p:cNvSpPr/>
          <p:nvPr/>
        </p:nvSpPr>
        <p:spPr>
          <a:xfrm>
            <a:off x="1143000" y="3429000"/>
            <a:ext cx="152400" cy="1682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11FF4AE6-1118-36BA-64D5-16FAAE43DE3C}"/>
              </a:ext>
            </a:extLst>
          </p:cNvPr>
          <p:cNvSpPr/>
          <p:nvPr/>
        </p:nvSpPr>
        <p:spPr>
          <a:xfrm flipV="1">
            <a:off x="1143000" y="3715384"/>
            <a:ext cx="152400" cy="16827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A452E05-F7A2-38C2-C4F9-6FCA82862907}"/>
              </a:ext>
            </a:extLst>
          </p:cNvPr>
          <p:cNvSpPr txBox="1"/>
          <p:nvPr/>
        </p:nvSpPr>
        <p:spPr>
          <a:xfrm>
            <a:off x="2447921" y="2354703"/>
            <a:ext cx="5791200" cy="923330"/>
          </a:xfrm>
          <a:prstGeom prst="rect">
            <a:avLst/>
          </a:prstGeom>
          <a:noFill/>
        </p:spPr>
        <p:txBody>
          <a:bodyPr wrap="square" rtlCol="0">
            <a:spAutoFit/>
          </a:bodyPr>
          <a:lstStyle/>
          <a:p>
            <a:r>
              <a:rPr lang="en-IN" dirty="0"/>
              <a:t>To Fill Up The Blank Cell</a:t>
            </a:r>
          </a:p>
          <a:p>
            <a:pPr algn="just"/>
            <a:r>
              <a:rPr lang="en-US" dirty="0"/>
              <a:t>     Identify the blank cell using conditional formatting.</a:t>
            </a:r>
          </a:p>
          <a:p>
            <a:r>
              <a:rPr lang="en-US" dirty="0"/>
              <a:t>     remove of blank cell by using sort and filter   </a:t>
            </a:r>
          </a:p>
        </p:txBody>
      </p:sp>
      <p:sp>
        <p:nvSpPr>
          <p:cNvPr id="16" name="Flowchart: Connector 15">
            <a:extLst>
              <a:ext uri="{FF2B5EF4-FFF2-40B4-BE49-F238E27FC236}">
                <a16:creationId xmlns:a16="http://schemas.microsoft.com/office/drawing/2014/main" id="{36C054A9-8121-B4F6-B0BE-2F80A9F13A94}"/>
              </a:ext>
            </a:extLst>
          </p:cNvPr>
          <p:cNvSpPr/>
          <p:nvPr/>
        </p:nvSpPr>
        <p:spPr>
          <a:xfrm flipH="1">
            <a:off x="2362196" y="2743200"/>
            <a:ext cx="171453" cy="1524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Connector 16">
            <a:extLst>
              <a:ext uri="{FF2B5EF4-FFF2-40B4-BE49-F238E27FC236}">
                <a16:creationId xmlns:a16="http://schemas.microsoft.com/office/drawing/2014/main" id="{4C89AD1C-6DF2-05A5-A2B5-7FB1BBE8C513}"/>
              </a:ext>
            </a:extLst>
          </p:cNvPr>
          <p:cNvSpPr/>
          <p:nvPr/>
        </p:nvSpPr>
        <p:spPr>
          <a:xfrm flipH="1">
            <a:off x="2362195" y="3017520"/>
            <a:ext cx="171453" cy="15239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415</Words>
  <Application>Microsoft Office PowerPoint</Application>
  <PresentationFormat>Widescreen</PresentationFormat>
  <Paragraphs>75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 MOHANRAJ</cp:lastModifiedBy>
  <cp:revision>19</cp:revision>
  <dcterms:created xsi:type="dcterms:W3CDTF">2024-03-29T15:07:22Z</dcterms:created>
  <dcterms:modified xsi:type="dcterms:W3CDTF">2024-08-29T14:42:24Z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