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12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</a:t>
            </a:r>
            <a:r>
              <a:rPr lang="en-US" spc="15" dirty="0"/>
              <a:t> Karthick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B9B78-875E-0E0E-ACCF-65F2D1D67957}"/>
              </a:ext>
            </a:extLst>
          </p:cNvPr>
          <p:cNvSpPr txBox="1"/>
          <p:nvPr/>
        </p:nvSpPr>
        <p:spPr>
          <a:xfrm>
            <a:off x="990791" y="1336381"/>
            <a:ext cx="102104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Quantitative evaluation: </a:t>
            </a:r>
            <a:r>
              <a:rPr lang="en-US" sz="3200" dirty="0"/>
              <a:t>Performance metrics on test datasets, including accuracy and other relevant measures   </a:t>
            </a:r>
          </a:p>
          <a:p>
            <a:r>
              <a:rPr lang="en-US" sz="3200" b="1" dirty="0"/>
              <a:t>Qualitative evaluation: </a:t>
            </a:r>
            <a:r>
              <a:rPr lang="en-US" sz="3200" dirty="0"/>
              <a:t>Analysis of false positives and false negatives to understand model weaknesses  </a:t>
            </a:r>
          </a:p>
          <a:p>
            <a:r>
              <a:rPr lang="en-US" sz="3200" b="1" dirty="0"/>
              <a:t>Comparison with baseline models: </a:t>
            </a:r>
            <a:r>
              <a:rPr lang="en-US" sz="3200" dirty="0"/>
              <a:t>Benchmarking against simpler classifiers or rule-based systems   </a:t>
            </a:r>
          </a:p>
          <a:p>
            <a:r>
              <a:rPr lang="en-US" sz="3200" b="1" dirty="0"/>
              <a:t>User feedback: </a:t>
            </a:r>
            <a:r>
              <a:rPr lang="en-US" sz="3200" dirty="0"/>
              <a:t>Testing with end users to assess usability and satisfaction levels</a:t>
            </a:r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BBF03-C71F-3A17-62BD-597F445D140E}"/>
              </a:ext>
            </a:extLst>
          </p:cNvPr>
          <p:cNvSpPr txBox="1"/>
          <p:nvPr/>
        </p:nvSpPr>
        <p:spPr>
          <a:xfrm>
            <a:off x="2538730" y="2133600"/>
            <a:ext cx="7672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Spam Email Detector (Using Support </a:t>
            </a:r>
            <a:r>
              <a:rPr lang="en-US" sz="2800"/>
              <a:t>Vector Machines)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2BBE67-1468-1861-C60F-BF72029ACE49}"/>
              </a:ext>
            </a:extLst>
          </p:cNvPr>
          <p:cNvSpPr txBox="1"/>
          <p:nvPr/>
        </p:nvSpPr>
        <p:spPr>
          <a:xfrm>
            <a:off x="2086959" y="1685032"/>
            <a:ext cx="97233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Introduction to Spam Email Detection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Project Overview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End Users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Solution and its Value Proposition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Innovative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Modelling with Support Vector Machines (SVM)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Results and Evaluation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B0D7A-9683-2441-1578-86E7D9607D42}"/>
              </a:ext>
            </a:extLst>
          </p:cNvPr>
          <p:cNvSpPr txBox="1"/>
          <p:nvPr/>
        </p:nvSpPr>
        <p:spPr>
          <a:xfrm>
            <a:off x="923926" y="195432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proliferation of spam emails poses a significant challenge for individuals and organizations, leading to wasted time, decreased productivity, and potential security threats. Identifying and filtering out spam emails accurately is crucial for maintaining efficient communication channels.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0F1FB-A227-DE49-B715-7B20AC685E18}"/>
              </a:ext>
            </a:extLst>
          </p:cNvPr>
          <p:cNvSpPr txBox="1"/>
          <p:nvPr/>
        </p:nvSpPr>
        <p:spPr>
          <a:xfrm>
            <a:off x="1066800" y="2019300"/>
            <a:ext cx="8286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project focuses on developing a spam email detection system using Support Vector Machines (SVM), a popular machine learning algorithm known for its effectiveness in classification tasks. The system analyzes the content and metadata of emails to determine whether they are spam or legitimate.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4DF61-C7F9-3442-0276-BE91A56875E0}"/>
              </a:ext>
            </a:extLst>
          </p:cNvPr>
          <p:cNvSpPr txBox="1"/>
          <p:nvPr/>
        </p:nvSpPr>
        <p:spPr>
          <a:xfrm>
            <a:off x="864743" y="2030089"/>
            <a:ext cx="1046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Individual email users concerned about inbox clutter and security 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Small to large organizations seeking to protect employees from phishing attacks and malicious emails 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Email service providers aiming to enhance user experience by reducing spam content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80BF5-0CF0-C9EC-0649-846C29A87352}"/>
              </a:ext>
            </a:extLst>
          </p:cNvPr>
          <p:cNvSpPr txBox="1"/>
          <p:nvPr/>
        </p:nvSpPr>
        <p:spPr>
          <a:xfrm>
            <a:off x="2819400" y="1943100"/>
            <a:ext cx="869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solution leverages SVM to accurately classify emails as spam or legitimate based on various features such as content, sender information, and email structure. The value proposition includes: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Efficient spam detection, reducing inbox clutter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Improved security by filtering out potentially harmful emails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Customizable features and thresholds for different user preferences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Integration with existing email platforms for seamless deployment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492A8-B659-D126-4A9C-DAFAB0D25A72}"/>
              </a:ext>
            </a:extLst>
          </p:cNvPr>
          <p:cNvSpPr txBox="1"/>
          <p:nvPr/>
        </p:nvSpPr>
        <p:spPr>
          <a:xfrm>
            <a:off x="2362200" y="1978324"/>
            <a:ext cx="94484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Adaptive feature selection for optimal performance across different datasets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Real-time updating of the classifier based on user feedback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Visualization tools for analyzing classification results and model performance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Integration with external threat intelligence sources for enhanced detection capabilities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51A19-0E94-369E-30BB-80B7F86F7FC5}"/>
              </a:ext>
            </a:extLst>
          </p:cNvPr>
          <p:cNvSpPr txBox="1"/>
          <p:nvPr/>
        </p:nvSpPr>
        <p:spPr>
          <a:xfrm>
            <a:off x="1257300" y="2048236"/>
            <a:ext cx="967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Feature extraction: </a:t>
            </a:r>
            <a:r>
              <a:rPr lang="en-IN" sz="2800" dirty="0"/>
              <a:t>Text preprocessing techniques like tokenization and TF-IDF vectorization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Model training: </a:t>
            </a:r>
            <a:r>
              <a:rPr lang="en-IN" sz="2800" dirty="0"/>
              <a:t>SVM algorithm with appropriate kernel functions (e.g., linear, polynomial, radial basis function)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Hyperparameter tuning: </a:t>
            </a:r>
            <a:r>
              <a:rPr lang="en-IN" sz="2800" dirty="0"/>
              <a:t>Grid search or cross-validation for optimizing model performance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Evaluation: </a:t>
            </a:r>
            <a:r>
              <a:rPr lang="en-IN" sz="2800" dirty="0"/>
              <a:t>Metrics such as accuracy, precision, recall, and F1-score for assessing classifier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457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Wingdings</vt:lpstr>
      <vt:lpstr>Office Theme</vt:lpstr>
      <vt:lpstr>S Karthick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Karthick</dc:title>
  <cp:lastModifiedBy>Inbarasu Ravi</cp:lastModifiedBy>
  <cp:revision>1</cp:revision>
  <dcterms:created xsi:type="dcterms:W3CDTF">2024-03-31T10:46:41Z</dcterms:created>
  <dcterms:modified xsi:type="dcterms:W3CDTF">2024-03-31T11:22:08Z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2024-03-31T00:00:00Z</vt:filetime>
  </property>
</Properties>
</file>