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rthick0361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rthick03615/EARTHQUAKE-PREDICTION-SYSTEM-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251520" y="1916832"/>
            <a:ext cx="87129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2700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b="1" lang="en-GB" sz="3600"/>
              <a:t>EARTHQUAKE  PREDICTION SYSTEM</a:t>
            </a:r>
            <a:br>
              <a:rPr b="1" lang="en-GB" sz="3600"/>
            </a:br>
            <a:br>
              <a:rPr lang="en-GB" sz="2400"/>
            </a:br>
            <a:endParaRPr b="1" sz="2400"/>
          </a:p>
        </p:txBody>
      </p:sp>
      <p:sp>
        <p:nvSpPr>
          <p:cNvPr id="13" name="Google Shape;13;p1"/>
          <p:cNvSpPr txBox="1"/>
          <p:nvPr>
            <p:ph idx="1" type="subTitle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512" y="188640"/>
            <a:ext cx="180020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239" y="188641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691680" y="260648"/>
            <a:ext cx="5256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NAAN MUDHALVAN-AIML FUNDAMENTALS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79511" y="4149080"/>
            <a:ext cx="4054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KARTHICK S  (612821105315)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 autleee036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YEAR/SEM:III/VI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932040" y="4221089"/>
            <a:ext cx="3672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21" name="Google Shape;21;p2">
            <a:hlinkClick r:id="rId2"/>
          </p:cNvPr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4A86E8"/>
                </a:solidFill>
              </a:rPr>
              <a:t>https://github.com/Karthick03615</a:t>
            </a:r>
            <a:endParaRPr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24" name="Google Shape;24;p3">
            <a:hlinkClick r:id="rId2"/>
          </p:cNvPr>
          <p:cNvSpPr txBox="1"/>
          <p:nvPr>
            <p:ph idx="1" type="body"/>
          </p:nvPr>
        </p:nvSpPr>
        <p:spPr>
          <a:xfrm>
            <a:off x="457200" y="163692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4A86E8"/>
                </a:solidFill>
              </a:rPr>
              <a:t>https://github.com/Karthick03615/EARTHQUAKE-PREDICTION-SYSTEM-</a:t>
            </a:r>
            <a:endParaRPr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1.xml" val="3201034437"/>
  <p:tag name="ppt/slides/slide10.xml" val="3597929731"/>
  <p:tag name="ppt/slides/slide1.xml" val="1940618608"/>
  <p:tag name="ppt/slideLayouts/slideLayout1.xml" val="1186678376"/>
  <p:tag name="ppt/slideLayouts/slideLayout2.xml" val="3855378865"/>
  <p:tag name="ppt/slideLayouts/slideLayout3.xml" val="659483213"/>
  <p:tag name="ppt/slideLayouts/slideLayout4.xml" val="3944732317"/>
  <p:tag name="ppt/slideLayouts/slideLayout5.xml" val="1852649736"/>
  <p:tag name="ppt/slideLayouts/slideLayout6.xml" val="1579550891"/>
  <p:tag name="ppt/slideLayouts/slideLayout7.xml" val="2868576722"/>
  <p:tag name="ppt/slideLayouts/slideLayout8.xml" val="2556457182"/>
  <p:tag name="ppt/slideLayouts/slideLayout9.xml" val="2498091488"/>
  <p:tag name="ppt/slideLayouts/slideLayout10.xml" val="2460210744"/>
  <p:tag name="ppt/slideLayouts/slideLayout11.xml" val="3904657622"/>
  <p:tag name="ppt/slideMasters/slideMaster1.xml" val="4053209737"/>
  <p:tag name="ppt/theme/theme1.xml" val="2612034582"/>
  <p:tag name="ppt/slides/slide2.xml" val="1042126662"/>
  <p:tag name="ppt/slides/slide3.xml" val="443312360"/>
  <p:tag name="ppt/slides/slide4.xml" val="74679819"/>
  <p:tag name="ppt/slides/slide5.xml" val="1146972158"/>
  <p:tag name="ppt/slides/slide6.xml" val="2613063768"/>
  <p:tag name="ppt/slides/slide7.xml" val="2195214925"/>
  <p:tag name="ppt/slides/slide8.xml" val="220988602"/>
  <p:tag name="ppt/slides/slide9.xml" val="3090054810"/>
  <p:tag name="ppt/slides/slide12.xml" val="1044346661"/>
  <p:tag name="ppt/slides/slide13.xml" val="106556282"/>
  <p:tag name="ppt/slides/slide14.xml" val="149662501"/>
  <p:tag name="ppt/slides/slide15.xml" val="3502624334"/>
  <p:tag name="ppt/media/image1.png" val="869263427"/>
  <p:tag name="ppt/media/image2.png" val="17862268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