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3498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720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297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092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23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821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5541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2318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87819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06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653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349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748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509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136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500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a:p>
        </p:txBody>
      </p:sp>
    </p:spTree>
    <p:extLst>
      <p:ext uri="{BB962C8B-B14F-4D97-AF65-F5344CB8AC3E}">
        <p14:creationId xmlns:p14="http://schemas.microsoft.com/office/powerpoint/2010/main" val="129184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16647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971800"/>
            <a:ext cx="9458325"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:KARTHICK.S</a:t>
            </a:r>
          </a:p>
          <a:p>
            <a:r>
              <a:rPr lang="en-US" sz="2400" b="1" dirty="0">
                <a:latin typeface="Times New Roman" panose="02020603050405020304" pitchFamily="18" charset="0"/>
                <a:cs typeface="Times New Roman" panose="02020603050405020304" pitchFamily="18" charset="0"/>
              </a:rPr>
              <a:t>REGISTER NO:unm203bcm22085</a:t>
            </a:r>
          </a:p>
          <a:p>
            <a:r>
              <a:rPr lang="en-US" sz="2400" b="1" dirty="0">
                <a:latin typeface="Times New Roman" panose="02020603050405020304" pitchFamily="18" charset="0"/>
                <a:cs typeface="Times New Roman" panose="02020603050405020304" pitchFamily="18" charset="0"/>
              </a:rPr>
              <a:t>DEPARTMENT:COMMERCE</a:t>
            </a:r>
          </a:p>
          <a:p>
            <a:r>
              <a:rPr lang="en-US" sz="2400" b="1" dirty="0">
                <a:latin typeface="Times New Roman" panose="02020603050405020304" pitchFamily="18" charset="0"/>
                <a:cs typeface="Times New Roman" panose="02020603050405020304" pitchFamily="18" charset="0"/>
              </a:rPr>
              <a:t>COLLEGE: K.C.S. KASI NADAR COLLAGE OF ARTS &amp; SCEINCE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594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9699625" cy="2677656"/>
          </a:xfrm>
          <a:prstGeom prst="rect">
            <a:avLst/>
          </a:prstGeom>
          <a:noFill/>
        </p:spPr>
        <p:txBody>
          <a:bodyPr wrap="square" rtlCol="0">
            <a:spAutoFit/>
          </a:bodyPr>
          <a:lstStyle/>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spc="-40"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S</a:t>
            </a:r>
            <a:r>
              <a:rPr b="1" spc="-30" dirty="0">
                <a:latin typeface="Times New Roman" panose="02020603050405020304" pitchFamily="18" charset="0"/>
                <a:cs typeface="Times New Roman" panose="02020603050405020304" pitchFamily="18" charset="0"/>
              </a:rPr>
              <a:t>U</a:t>
            </a:r>
            <a:r>
              <a:rPr b="1" spc="-405" dirty="0">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E89D753C-7565-737B-879E-B1A22886E0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332" y="1226892"/>
            <a:ext cx="9836468" cy="4899654"/>
          </a:xfrm>
          <a:prstGeom prst="rect">
            <a:avLst/>
          </a:prstGeom>
        </p:spPr>
      </p:pic>
      <p:graphicFrame>
        <p:nvGraphicFramePr>
          <p:cNvPr id="12" name="Object 11">
            <a:extLst>
              <a:ext uri="{FF2B5EF4-FFF2-40B4-BE49-F238E27FC236}">
                <a16:creationId xmlns:a16="http://schemas.microsoft.com/office/drawing/2014/main" id="{2BBCAED2-5DB7-4973-E9F0-FA42DD9912F1}"/>
              </a:ext>
            </a:extLst>
          </p:cNvPr>
          <p:cNvGraphicFramePr>
            <a:graphicFrameLocks noChangeAspect="1"/>
          </p:cNvGraphicFramePr>
          <p:nvPr>
            <p:extLst>
              <p:ext uri="{D42A27DB-BD31-4B8C-83A1-F6EECF244321}">
                <p14:modId xmlns:p14="http://schemas.microsoft.com/office/powerpoint/2010/main" val="1127183030"/>
              </p:ext>
            </p:extLst>
          </p:nvPr>
        </p:nvGraphicFramePr>
        <p:xfrm>
          <a:off x="4074225" y="385444"/>
          <a:ext cx="952500" cy="228600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4074225" y="385444"/>
                        <a:ext cx="952500" cy="22860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B1D0B4B-C4D7-97BD-56E5-81AB43056B0D}"/>
              </a:ext>
            </a:extLst>
          </p:cNvPr>
          <p:cNvSpPr txBox="1"/>
          <p:nvPr/>
        </p:nvSpPr>
        <p:spPr>
          <a:xfrm>
            <a:off x="762000" y="1600200"/>
            <a:ext cx="8153400" cy="4031873"/>
          </a:xfrm>
          <a:prstGeom prst="rect">
            <a:avLst/>
          </a:prstGeom>
          <a:noFill/>
        </p:spPr>
        <p:txBody>
          <a:bodyPr wrap="square" rtlCol="0">
            <a:spAutoFit/>
          </a:bodyPr>
          <a:lstStyle/>
          <a:p>
            <a:pPr algn="just"/>
            <a:r>
              <a:rPr lang="en-US" sz="2400" b="1" dirty="0"/>
              <a:t>“</a:t>
            </a:r>
            <a:r>
              <a:rPr lang="en-US" sz="3200" dirty="0">
                <a:latin typeface="Times New Roman" panose="02020603050405020304" pitchFamily="18" charset="0"/>
                <a:cs typeface="Times New Roman" panose="02020603050405020304" pitchFamily="18" charset="0"/>
              </a:rPr>
              <a:t>The employee management analysis offers valuable insights into how well management practices are supporting employee performance and satisfaction. By addressing identified issues and leveraging strengths, the organization can improve its management practices, enhance employee engagement, and ultimately achieve better organizational performance”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508625" cy="670696"/>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imes New Roman" panose="02020603050405020304" pitchFamily="18" charset="0"/>
                <a:cs typeface="Times New Roman" panose="02020603050405020304" pitchFamily="18" charset="0"/>
              </a:rPr>
              <a:t>PROJECT</a:t>
            </a:r>
            <a:r>
              <a:rPr sz="4250" b="1" spc="-85" dirty="0">
                <a:latin typeface="Times New Roman" panose="02020603050405020304" pitchFamily="18" charset="0"/>
                <a:cs typeface="Times New Roman" panose="02020603050405020304" pitchFamily="18" charset="0"/>
              </a:rPr>
              <a:t> </a:t>
            </a:r>
            <a:r>
              <a:rPr sz="4250" b="1" spc="25" dirty="0">
                <a:latin typeface="Times New Roman" panose="02020603050405020304" pitchFamily="18" charset="0"/>
                <a:cs typeface="Times New Roman" panose="02020603050405020304" pitchFamily="18" charset="0"/>
              </a:rPr>
              <a:t>TITLE</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Management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b="1" spc="-20" dirty="0">
                <a:latin typeface="Times New Roman" panose="02020603050405020304" pitchFamily="18" charset="0"/>
                <a:cs typeface="Times New Roman" panose="02020603050405020304" pitchFamily="18" charset="0"/>
              </a:rPr>
              <a:t>P</a:t>
            </a:r>
            <a:r>
              <a:rPr sz="4400" b="1" spc="15" dirty="0">
                <a:latin typeface="Times New Roman" panose="02020603050405020304" pitchFamily="18" charset="0"/>
                <a:cs typeface="Times New Roman" panose="02020603050405020304" pitchFamily="18" charset="0"/>
              </a:rPr>
              <a:t>ROB</a:t>
            </a:r>
            <a:r>
              <a:rPr sz="4400" b="1" spc="55" dirty="0">
                <a:latin typeface="Times New Roman" panose="02020603050405020304" pitchFamily="18" charset="0"/>
                <a:cs typeface="Times New Roman" panose="02020603050405020304" pitchFamily="18" charset="0"/>
              </a:rPr>
              <a:t>L</a:t>
            </a:r>
            <a:r>
              <a:rPr sz="4400" b="1" spc="-2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a:t>
            </a:r>
            <a:r>
              <a:rPr sz="4400" b="1" dirty="0">
                <a:latin typeface="Times New Roman" panose="02020603050405020304" pitchFamily="18" charset="0"/>
                <a:cs typeface="Times New Roman" panose="02020603050405020304" pitchFamily="18" charset="0"/>
              </a:rPr>
              <a:t>	</a:t>
            </a:r>
            <a:r>
              <a:rPr sz="4400" b="1" spc="10" dirty="0">
                <a:latin typeface="Times New Roman" panose="02020603050405020304" pitchFamily="18" charset="0"/>
                <a:cs typeface="Times New Roman" panose="02020603050405020304" pitchFamily="18" charset="0"/>
              </a:rPr>
              <a:t>S</a:t>
            </a:r>
            <a:r>
              <a:rPr sz="4400" b="1" spc="-370" dirty="0">
                <a:latin typeface="Times New Roman" panose="02020603050405020304" pitchFamily="18" charset="0"/>
                <a:cs typeface="Times New Roman" panose="02020603050405020304" pitchFamily="18" charset="0"/>
              </a:rPr>
              <a:t>T</a:t>
            </a:r>
            <a:r>
              <a:rPr sz="4400" b="1" spc="-375" dirty="0">
                <a:latin typeface="Times New Roman" panose="02020603050405020304" pitchFamily="18" charset="0"/>
                <a:cs typeface="Times New Roman" panose="02020603050405020304" pitchFamily="18" charset="0"/>
              </a:rPr>
              <a:t>A</a:t>
            </a:r>
            <a:r>
              <a:rPr sz="4400" b="1" spc="15" dirty="0">
                <a:latin typeface="Times New Roman" panose="02020603050405020304" pitchFamily="18" charset="0"/>
                <a:cs typeface="Times New Roman" panose="02020603050405020304" pitchFamily="18" charset="0"/>
              </a:rPr>
              <a:t>T</a:t>
            </a:r>
            <a:r>
              <a:rPr sz="4400" b="1" spc="-10" dirty="0">
                <a:latin typeface="Times New Roman" panose="02020603050405020304" pitchFamily="18" charset="0"/>
                <a:cs typeface="Times New Roman" panose="02020603050405020304" pitchFamily="18" charset="0"/>
              </a:rPr>
              <a:t>E</a:t>
            </a:r>
            <a:r>
              <a:rPr sz="4400" b="1" spc="-20" dirty="0">
                <a:latin typeface="Times New Roman" panose="02020603050405020304" pitchFamily="18" charset="0"/>
                <a:cs typeface="Times New Roman" panose="02020603050405020304" pitchFamily="18" charset="0"/>
              </a:rPr>
              <a:t>ME</a:t>
            </a:r>
            <a:r>
              <a:rPr sz="4400" b="1" spc="10" dirty="0">
                <a:latin typeface="Times New Roman" panose="02020603050405020304" pitchFamily="18" charset="0"/>
                <a:cs typeface="Times New Roman" panose="02020603050405020304" pitchFamily="18" charset="0"/>
              </a:rPr>
              <a:t>NT</a:t>
            </a:r>
            <a:endParaRPr sz="440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10220325" cy="440120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EMPLOYEE MANAGEMENT ANALYSIS  ACCORDING THEIR :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ID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Full Name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Designation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Hire Date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Annual Salary 				</a:t>
            </a:r>
            <a:r>
              <a:rPr lang="en-US" sz="3200" dirty="0">
                <a:latin typeface="Times New Roman" panose="02020603050405020304" pitchFamily="18" charset="0"/>
                <a:cs typeface="Times New Roman" panose="02020603050405020304" pitchFamily="18" charset="0"/>
              </a:rPr>
              <a:t>															</a:t>
            </a:r>
            <a:r>
              <a:rPr lang="en-US" sz="3200" dirty="0"/>
              <a:t>		</a:t>
            </a:r>
          </a:p>
          <a:p>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401"/>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anose="02020603050405020304" pitchFamily="18" charset="0"/>
                <a:cs typeface="Times New Roman" panose="02020603050405020304" pitchFamily="18" charset="0"/>
              </a:rPr>
              <a:t>PROJECT	</a:t>
            </a:r>
            <a:r>
              <a:rPr sz="4250" b="1" spc="-20" dirty="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50EAA941-6BB6-2A57-5CA0-B5AA6CF2A269}"/>
              </a:ext>
            </a:extLst>
          </p:cNvPr>
          <p:cNvSpPr txBox="1"/>
          <p:nvPr/>
        </p:nvSpPr>
        <p:spPr>
          <a:xfrm>
            <a:off x="381000" y="1524000"/>
            <a:ext cx="9601200"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rating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chart, pie chart &amp; bar chart</a:t>
            </a:r>
            <a:r>
              <a:rPr lang="en-US" sz="2400" dirty="0">
                <a:latin typeface="Times New Roman" panose="02020603050405020304" pitchFamily="18" charset="0"/>
                <a:cs typeface="Times New Roman" panose="02020603050405020304" pitchFamily="18" charset="0"/>
              </a:rPr>
              <a:t>).</a:t>
            </a:r>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85800"/>
            <a:ext cx="6629400" cy="570669"/>
          </a:xfrm>
          <a:prstGeom prst="rect">
            <a:avLst/>
          </a:prstGeom>
        </p:spPr>
        <p:txBody>
          <a:bodyPr vert="horz" wrap="square" lIns="0" tIns="16510" rIns="0" bIns="0" rtlCol="0">
            <a:spAutoFit/>
          </a:bodyPr>
          <a:lstStyle/>
          <a:p>
            <a:pPr marL="12700">
              <a:lnSpc>
                <a:spcPct val="100000"/>
              </a:lnSpc>
              <a:spcBef>
                <a:spcPts val="130"/>
              </a:spcBef>
            </a:pPr>
            <a:r>
              <a:rPr sz="3600" b="1" spc="25" dirty="0">
                <a:latin typeface="Times New Roman" panose="02020603050405020304" pitchFamily="18" charset="0"/>
                <a:cs typeface="Times New Roman" panose="02020603050405020304" pitchFamily="18" charset="0"/>
              </a:rPr>
              <a:t>W</a:t>
            </a:r>
            <a:r>
              <a:rPr sz="3600" b="1" spc="-20" dirty="0">
                <a:latin typeface="Times New Roman" panose="02020603050405020304" pitchFamily="18" charset="0"/>
                <a:cs typeface="Times New Roman" panose="02020603050405020304" pitchFamily="18" charset="0"/>
              </a:rPr>
              <a:t>H</a:t>
            </a:r>
            <a:r>
              <a:rPr sz="3600" b="1" spc="20" dirty="0">
                <a:latin typeface="Times New Roman" panose="02020603050405020304" pitchFamily="18" charset="0"/>
                <a:cs typeface="Times New Roman" panose="02020603050405020304" pitchFamily="18" charset="0"/>
              </a:rPr>
              <a:t>O</a:t>
            </a:r>
            <a:r>
              <a:rPr sz="3600" b="1" spc="-2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AR</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10" dirty="0">
                <a:latin typeface="Times New Roman" panose="02020603050405020304" pitchFamily="18" charset="0"/>
                <a:cs typeface="Times New Roman" panose="02020603050405020304" pitchFamily="18" charset="0"/>
              </a:rPr>
              <a:t>T</a:t>
            </a:r>
            <a:r>
              <a:rPr sz="3600" b="1" spc="-15" dirty="0">
                <a:latin typeface="Times New Roman" panose="02020603050405020304" pitchFamily="18" charset="0"/>
                <a:cs typeface="Times New Roman" panose="02020603050405020304" pitchFamily="18" charset="0"/>
              </a:rPr>
              <a:t>H</a:t>
            </a:r>
            <a:r>
              <a:rPr sz="3600" b="1" spc="15" dirty="0">
                <a:latin typeface="Times New Roman" panose="02020603050405020304" pitchFamily="18" charset="0"/>
                <a:cs typeface="Times New Roman" panose="02020603050405020304" pitchFamily="18" charset="0"/>
              </a:rPr>
              <a:t>E</a:t>
            </a:r>
            <a:r>
              <a:rPr sz="3600" b="1" spc="-35" dirty="0">
                <a:latin typeface="Times New Roman" panose="02020603050405020304" pitchFamily="18" charset="0"/>
                <a:cs typeface="Times New Roman" panose="02020603050405020304" pitchFamily="18" charset="0"/>
              </a:rPr>
              <a:t> </a:t>
            </a:r>
            <a:r>
              <a:rPr sz="3600" b="1" spc="-20" dirty="0">
                <a:latin typeface="Times New Roman" panose="02020603050405020304" pitchFamily="18" charset="0"/>
                <a:cs typeface="Times New Roman" panose="02020603050405020304" pitchFamily="18" charset="0"/>
              </a:rPr>
              <a:t>E</a:t>
            </a:r>
            <a:r>
              <a:rPr sz="3600" b="1" spc="30" dirty="0">
                <a:latin typeface="Times New Roman" panose="02020603050405020304" pitchFamily="18" charset="0"/>
                <a:cs typeface="Times New Roman" panose="02020603050405020304" pitchFamily="18" charset="0"/>
              </a:rPr>
              <a:t>N</a:t>
            </a:r>
            <a:r>
              <a:rPr sz="3600" b="1" spc="15" dirty="0">
                <a:latin typeface="Times New Roman" panose="02020603050405020304" pitchFamily="18" charset="0"/>
                <a:cs typeface="Times New Roman" panose="02020603050405020304" pitchFamily="18" charset="0"/>
              </a:rPr>
              <a:t>D</a:t>
            </a:r>
            <a:r>
              <a:rPr sz="3600" b="1" spc="-45" dirty="0">
                <a:latin typeface="Times New Roman" panose="02020603050405020304" pitchFamily="18" charset="0"/>
                <a:cs typeface="Times New Roman" panose="02020603050405020304" pitchFamily="18" charset="0"/>
              </a:rPr>
              <a:t> </a:t>
            </a:r>
            <a:r>
              <a:rPr sz="3600" b="1" dirty="0">
                <a:latin typeface="Times New Roman" panose="02020603050405020304" pitchFamily="18" charset="0"/>
                <a:cs typeface="Times New Roman" panose="02020603050405020304" pitchFamily="18" charset="0"/>
              </a:rPr>
              <a:t>U</a:t>
            </a:r>
            <a:r>
              <a:rPr sz="3600" b="1" spc="10" dirty="0">
                <a:latin typeface="Times New Roman" panose="02020603050405020304" pitchFamily="18" charset="0"/>
                <a:cs typeface="Times New Roman" panose="02020603050405020304" pitchFamily="18" charset="0"/>
              </a:rPr>
              <a:t>S</a:t>
            </a:r>
            <a:r>
              <a:rPr sz="3600" b="1" spc="-25" dirty="0">
                <a:latin typeface="Times New Roman" panose="02020603050405020304" pitchFamily="18" charset="0"/>
                <a:cs typeface="Times New Roman" panose="02020603050405020304" pitchFamily="18" charset="0"/>
              </a:rPr>
              <a:t>E</a:t>
            </a:r>
            <a:r>
              <a:rPr sz="3600" b="1" spc="-10" dirty="0">
                <a:latin typeface="Times New Roman" panose="02020603050405020304" pitchFamily="18" charset="0"/>
                <a:cs typeface="Times New Roman" panose="02020603050405020304" pitchFamily="18" charset="0"/>
              </a:rPr>
              <a:t>R</a:t>
            </a:r>
            <a:r>
              <a:rPr sz="3600" b="1" spc="5" dirty="0">
                <a:latin typeface="Times New Roman" panose="02020603050405020304" pitchFamily="18" charset="0"/>
                <a:cs typeface="Times New Roman" panose="02020603050405020304" pitchFamily="18" charset="0"/>
              </a:rPr>
              <a:t>S?</a:t>
            </a:r>
            <a:endParaRPr sz="36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10065068" cy="443198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Overview:</a:t>
            </a:r>
          </a:p>
          <a:p>
            <a:pPr algn="just"/>
            <a:r>
              <a:rPr lang="en-US" sz="2400" dirty="0">
                <a:latin typeface="Times New Roman" panose="02020603050405020304" pitchFamily="18" charset="0"/>
                <a:cs typeface="Times New Roman" panose="02020603050405020304" pitchFamily="18" charset="0"/>
              </a:rPr>
              <a:t>The dataset contains information about employees within an organization. This data is used to calculate and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the project progress metrics.</a:t>
            </a:r>
          </a:p>
          <a:p>
            <a:pPr algn="just"/>
            <a:r>
              <a:rPr lang="en-IN" sz="24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Employee ID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Full Name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Designation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Hire Date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 Annual Salary 																		</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318625" cy="670696"/>
          </a:xfrm>
          <a:prstGeom prst="rect">
            <a:avLst/>
          </a:prstGeom>
        </p:spPr>
        <p:txBody>
          <a:bodyPr vert="horz" wrap="square" lIns="0" tIns="16510" rIns="0" bIns="0" rtlCol="0">
            <a:spAutoFit/>
          </a:bodyPr>
          <a:lstStyle/>
          <a:p>
            <a:pPr marL="12700">
              <a:lnSpc>
                <a:spcPct val="100000"/>
              </a:lnSpc>
              <a:spcBef>
                <a:spcPts val="130"/>
              </a:spcBef>
            </a:pPr>
            <a:r>
              <a:rPr sz="4250" b="1" spc="15" dirty="0">
                <a:latin typeface="Times New Roman" panose="02020603050405020304" pitchFamily="18" charset="0"/>
                <a:cs typeface="Times New Roman" panose="02020603050405020304" pitchFamily="18" charset="0"/>
              </a:rPr>
              <a:t>THE</a:t>
            </a:r>
            <a:r>
              <a:rPr sz="4250" b="1" spc="20" dirty="0">
                <a:latin typeface="Times New Roman" panose="02020603050405020304" pitchFamily="18" charset="0"/>
                <a:cs typeface="Times New Roman" panose="02020603050405020304" pitchFamily="18" charset="0"/>
              </a:rPr>
              <a:t> </a:t>
            </a:r>
            <a:r>
              <a:rPr lang="en-US" sz="4250" b="1" spc="20" dirty="0">
                <a:latin typeface="Times New Roman" panose="02020603050405020304" pitchFamily="18" charset="0"/>
                <a:cs typeface="Times New Roman" panose="02020603050405020304" pitchFamily="18" charset="0"/>
              </a:rPr>
              <a:t>"</a:t>
            </a:r>
            <a:r>
              <a:rPr sz="4250" b="1" spc="10" dirty="0">
                <a:latin typeface="Times New Roman" panose="02020603050405020304" pitchFamily="18" charset="0"/>
                <a:cs typeface="Times New Roman" panose="02020603050405020304" pitchFamily="18" charset="0"/>
              </a:rPr>
              <a:t>WOW</a:t>
            </a:r>
            <a:r>
              <a:rPr lang="en-US" sz="4250" b="1" spc="10" dirty="0">
                <a:latin typeface="Times New Roman" panose="02020603050405020304" pitchFamily="18" charset="0"/>
                <a:cs typeface="Times New Roman" panose="02020603050405020304" pitchFamily="18" charset="0"/>
              </a:rPr>
              <a:t>"</a:t>
            </a:r>
            <a:r>
              <a:rPr sz="4250" b="1" spc="85" dirty="0">
                <a:latin typeface="Times New Roman" panose="02020603050405020304" pitchFamily="18" charset="0"/>
                <a:cs typeface="Times New Roman" panose="02020603050405020304" pitchFamily="18" charset="0"/>
              </a:rPr>
              <a:t> </a:t>
            </a:r>
            <a:r>
              <a:rPr sz="4250" b="1" spc="10" dirty="0">
                <a:latin typeface="Times New Roman" panose="02020603050405020304" pitchFamily="18" charset="0"/>
                <a:cs typeface="Times New Roman" panose="02020603050405020304" pitchFamily="18" charset="0"/>
              </a:rPr>
              <a:t>IN</a:t>
            </a:r>
            <a:r>
              <a:rPr sz="4250" b="1" spc="-5" dirty="0">
                <a:latin typeface="Times New Roman" panose="02020603050405020304" pitchFamily="18" charset="0"/>
                <a:cs typeface="Times New Roman" panose="02020603050405020304" pitchFamily="18" charset="0"/>
              </a:rPr>
              <a:t> </a:t>
            </a:r>
            <a:r>
              <a:rPr sz="4250" b="1" spc="15" dirty="0">
                <a:latin typeface="Times New Roman" panose="02020603050405020304" pitchFamily="18" charset="0"/>
                <a:cs typeface="Times New Roman" panose="02020603050405020304" pitchFamily="18" charset="0"/>
              </a:rPr>
              <a:t>OUR</a:t>
            </a:r>
            <a:r>
              <a:rPr sz="4250" b="1" spc="-10" dirty="0">
                <a:latin typeface="Times New Roman" panose="02020603050405020304" pitchFamily="18" charset="0"/>
                <a:cs typeface="Times New Roman" panose="02020603050405020304" pitchFamily="18" charset="0"/>
              </a:rPr>
              <a:t> </a:t>
            </a:r>
            <a:r>
              <a:rPr sz="4250" b="1" spc="20" dirty="0">
                <a:latin typeface="Times New Roman" panose="02020603050405020304" pitchFamily="18" charset="0"/>
                <a:cs typeface="Times New Roman" panose="02020603050405020304" pitchFamily="18" charset="0"/>
              </a:rPr>
              <a:t>SOLUTION</a:t>
            </a:r>
            <a:endParaRPr sz="425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558</TotalTime>
  <Words>409</Words>
  <Application>Microsoft Office PowerPoint</Application>
  <PresentationFormat>Widescreen</PresentationFormat>
  <Paragraphs>92</Paragraphs>
  <Slides>12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Roboto</vt:lpstr>
      <vt:lpstr>Times New Roman</vt:lpstr>
      <vt:lpstr>Trebuchet MS</vt:lpstr>
      <vt:lpstr>Wingdings</vt:lpstr>
      <vt:lpstr>Wingdings 3</vt:lpstr>
      <vt:lpstr>Facet</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 Vinotha</cp:lastModifiedBy>
  <cp:revision>32</cp:revision>
  <dcterms:created xsi:type="dcterms:W3CDTF">2024-03-29T15:07:22Z</dcterms:created>
  <dcterms:modified xsi:type="dcterms:W3CDTF">2024-08-26T03:07:31Z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