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8965DE-5E9E-4955-AD48-D3BAF1756B12}" v="5" dt="2025-04-04T15:41:51.427"/>
    <p1510:client id="{58DDCADE-2289-45A3-84F7-67F43C85D209}" v="143" dt="2025-04-04T14:35:56.994"/>
    <p1510:client id="{617953F2-5463-4858-9027-7B74E29A5413}" v="20" dt="2025-04-04T15:40:06.879"/>
    <p1510:client id="{935B8C94-FDDC-497D-95D9-08CDC377B964}" v="15" dt="2025-04-03T03:49:24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D43941-B232-4FD6-AB47-EE83FBA3A879}" type="doc">
      <dgm:prSet loTypeId="urn:microsoft.com/office/officeart/2005/8/layout/arrow5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DCB24F-538C-400D-8AFE-21C82A517190}">
      <dgm:prSet/>
      <dgm:spPr/>
      <dgm:t>
        <a:bodyPr/>
        <a:lstStyle/>
        <a:p>
          <a:r>
            <a:rPr lang="en-GB"/>
            <a:t>Highest drop-off at the Cart stage before checkout.</a:t>
          </a:r>
          <a:endParaRPr lang="en-US"/>
        </a:p>
      </dgm:t>
    </dgm:pt>
    <dgm:pt modelId="{70AB6B4F-FF36-4F57-BD2C-5397A5B38BFB}" type="parTrans" cxnId="{292577A9-D647-46A5-AAD5-01A9495705CB}">
      <dgm:prSet/>
      <dgm:spPr/>
      <dgm:t>
        <a:bodyPr/>
        <a:lstStyle/>
        <a:p>
          <a:endParaRPr lang="en-US"/>
        </a:p>
      </dgm:t>
    </dgm:pt>
    <dgm:pt modelId="{70AC85E9-5F4A-4934-90D6-F4A10DEBFF8C}" type="sibTrans" cxnId="{292577A9-D647-46A5-AAD5-01A9495705CB}">
      <dgm:prSet/>
      <dgm:spPr/>
      <dgm:t>
        <a:bodyPr/>
        <a:lstStyle/>
        <a:p>
          <a:endParaRPr lang="en-US"/>
        </a:p>
      </dgm:t>
    </dgm:pt>
    <dgm:pt modelId="{A482C97F-D72E-4044-B71C-4D6DE8285042}">
      <dgm:prSet/>
      <dgm:spPr/>
      <dgm:t>
        <a:bodyPr/>
        <a:lstStyle/>
        <a:p>
          <a:r>
            <a:rPr lang="en-GB"/>
            <a:t>Significant abandonment at Product Comparison &amp; Review Reading stages.</a:t>
          </a:r>
          <a:endParaRPr lang="en-US"/>
        </a:p>
      </dgm:t>
    </dgm:pt>
    <dgm:pt modelId="{19492FDC-5A9A-4BF2-92C1-2518865DB692}" type="parTrans" cxnId="{7E48F3F1-CA68-425B-91BB-F75C68ACA30B}">
      <dgm:prSet/>
      <dgm:spPr/>
      <dgm:t>
        <a:bodyPr/>
        <a:lstStyle/>
        <a:p>
          <a:endParaRPr lang="en-US"/>
        </a:p>
      </dgm:t>
    </dgm:pt>
    <dgm:pt modelId="{946B8BF5-3CE0-4C79-B739-F73F68E7F125}" type="sibTrans" cxnId="{7E48F3F1-CA68-425B-91BB-F75C68ACA30B}">
      <dgm:prSet/>
      <dgm:spPr/>
      <dgm:t>
        <a:bodyPr/>
        <a:lstStyle/>
        <a:p>
          <a:endParaRPr lang="en-US"/>
        </a:p>
      </dgm:t>
    </dgm:pt>
    <dgm:pt modelId="{E2C3DB70-CDF1-41B7-BBF1-0D5B65D9CF64}">
      <dgm:prSet/>
      <dgm:spPr/>
      <dgm:t>
        <a:bodyPr/>
        <a:lstStyle/>
        <a:p>
          <a:r>
            <a:rPr lang="en-GB"/>
            <a:t>Users spend excessive time in Browsing but do not add to cart.</a:t>
          </a:r>
          <a:endParaRPr lang="en-US"/>
        </a:p>
      </dgm:t>
    </dgm:pt>
    <dgm:pt modelId="{DC1ADB1D-A196-4E2B-9855-4B9B0A6459DE}" type="parTrans" cxnId="{F6F27F7B-5746-4C07-B3C7-8EB5D1F70D5B}">
      <dgm:prSet/>
      <dgm:spPr/>
      <dgm:t>
        <a:bodyPr/>
        <a:lstStyle/>
        <a:p>
          <a:endParaRPr lang="en-US"/>
        </a:p>
      </dgm:t>
    </dgm:pt>
    <dgm:pt modelId="{2EFA670E-9822-4997-8A56-409C1348B9A2}" type="sibTrans" cxnId="{F6F27F7B-5746-4C07-B3C7-8EB5D1F70D5B}">
      <dgm:prSet/>
      <dgm:spPr/>
      <dgm:t>
        <a:bodyPr/>
        <a:lstStyle/>
        <a:p>
          <a:endParaRPr lang="en-US"/>
        </a:p>
      </dgm:t>
    </dgm:pt>
    <dgm:pt modelId="{653681C4-F284-46F5-A4E9-F13793933ADD}" type="pres">
      <dgm:prSet presAssocID="{94D43941-B232-4FD6-AB47-EE83FBA3A879}" presName="diagram" presStyleCnt="0">
        <dgm:presLayoutVars>
          <dgm:dir/>
          <dgm:resizeHandles val="exact"/>
        </dgm:presLayoutVars>
      </dgm:prSet>
      <dgm:spPr/>
    </dgm:pt>
    <dgm:pt modelId="{24448A4F-32BF-470A-A880-6684CD3BDD8A}" type="pres">
      <dgm:prSet presAssocID="{08DCB24F-538C-400D-8AFE-21C82A517190}" presName="arrow" presStyleLbl="node1" presStyleIdx="0" presStyleCnt="3">
        <dgm:presLayoutVars>
          <dgm:bulletEnabled val="1"/>
        </dgm:presLayoutVars>
      </dgm:prSet>
      <dgm:spPr/>
    </dgm:pt>
    <dgm:pt modelId="{9B616192-721E-4E2A-8660-89697420AE1E}" type="pres">
      <dgm:prSet presAssocID="{A482C97F-D72E-4044-B71C-4D6DE8285042}" presName="arrow" presStyleLbl="node1" presStyleIdx="1" presStyleCnt="3">
        <dgm:presLayoutVars>
          <dgm:bulletEnabled val="1"/>
        </dgm:presLayoutVars>
      </dgm:prSet>
      <dgm:spPr/>
    </dgm:pt>
    <dgm:pt modelId="{CB7C316D-B81F-4C8A-B1C7-9D2E41559742}" type="pres">
      <dgm:prSet presAssocID="{E2C3DB70-CDF1-41B7-BBF1-0D5B65D9CF64}" presName="arrow" presStyleLbl="node1" presStyleIdx="2" presStyleCnt="3">
        <dgm:presLayoutVars>
          <dgm:bulletEnabled val="1"/>
        </dgm:presLayoutVars>
      </dgm:prSet>
      <dgm:spPr/>
    </dgm:pt>
  </dgm:ptLst>
  <dgm:cxnLst>
    <dgm:cxn modelId="{E8D0351D-C637-40FA-9F02-D03B78FE37DA}" type="presOf" srcId="{94D43941-B232-4FD6-AB47-EE83FBA3A879}" destId="{653681C4-F284-46F5-A4E9-F13793933ADD}" srcOrd="0" destOrd="0" presId="urn:microsoft.com/office/officeart/2005/8/layout/arrow5"/>
    <dgm:cxn modelId="{F6FE5F3E-342F-4D95-BD9A-D5A5640F86FD}" type="presOf" srcId="{E2C3DB70-CDF1-41B7-BBF1-0D5B65D9CF64}" destId="{CB7C316D-B81F-4C8A-B1C7-9D2E41559742}" srcOrd="0" destOrd="0" presId="urn:microsoft.com/office/officeart/2005/8/layout/arrow5"/>
    <dgm:cxn modelId="{F6F27F7B-5746-4C07-B3C7-8EB5D1F70D5B}" srcId="{94D43941-B232-4FD6-AB47-EE83FBA3A879}" destId="{E2C3DB70-CDF1-41B7-BBF1-0D5B65D9CF64}" srcOrd="2" destOrd="0" parTransId="{DC1ADB1D-A196-4E2B-9855-4B9B0A6459DE}" sibTransId="{2EFA670E-9822-4997-8A56-409C1348B9A2}"/>
    <dgm:cxn modelId="{00F3B088-9DCC-4192-8A14-455E8F82FF67}" type="presOf" srcId="{08DCB24F-538C-400D-8AFE-21C82A517190}" destId="{24448A4F-32BF-470A-A880-6684CD3BDD8A}" srcOrd="0" destOrd="0" presId="urn:microsoft.com/office/officeart/2005/8/layout/arrow5"/>
    <dgm:cxn modelId="{2FA9EB99-FC62-47CA-960A-A306EE9F485C}" type="presOf" srcId="{A482C97F-D72E-4044-B71C-4D6DE8285042}" destId="{9B616192-721E-4E2A-8660-89697420AE1E}" srcOrd="0" destOrd="0" presId="urn:microsoft.com/office/officeart/2005/8/layout/arrow5"/>
    <dgm:cxn modelId="{292577A9-D647-46A5-AAD5-01A9495705CB}" srcId="{94D43941-B232-4FD6-AB47-EE83FBA3A879}" destId="{08DCB24F-538C-400D-8AFE-21C82A517190}" srcOrd="0" destOrd="0" parTransId="{70AB6B4F-FF36-4F57-BD2C-5397A5B38BFB}" sibTransId="{70AC85E9-5F4A-4934-90D6-F4A10DEBFF8C}"/>
    <dgm:cxn modelId="{7E48F3F1-CA68-425B-91BB-F75C68ACA30B}" srcId="{94D43941-B232-4FD6-AB47-EE83FBA3A879}" destId="{A482C97F-D72E-4044-B71C-4D6DE8285042}" srcOrd="1" destOrd="0" parTransId="{19492FDC-5A9A-4BF2-92C1-2518865DB692}" sibTransId="{946B8BF5-3CE0-4C79-B739-F73F68E7F125}"/>
    <dgm:cxn modelId="{42083940-99C5-432F-8498-26106219E821}" type="presParOf" srcId="{653681C4-F284-46F5-A4E9-F13793933ADD}" destId="{24448A4F-32BF-470A-A880-6684CD3BDD8A}" srcOrd="0" destOrd="0" presId="urn:microsoft.com/office/officeart/2005/8/layout/arrow5"/>
    <dgm:cxn modelId="{FAF321C6-1053-4071-9918-CF1C1C9C7A32}" type="presParOf" srcId="{653681C4-F284-46F5-A4E9-F13793933ADD}" destId="{9B616192-721E-4E2A-8660-89697420AE1E}" srcOrd="1" destOrd="0" presId="urn:microsoft.com/office/officeart/2005/8/layout/arrow5"/>
    <dgm:cxn modelId="{D35F36B2-DE16-4A89-BA8A-E9C3AD8A2030}" type="presParOf" srcId="{653681C4-F284-46F5-A4E9-F13793933ADD}" destId="{CB7C316D-B81F-4C8A-B1C7-9D2E41559742}" srcOrd="2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E22270C-BDCC-4EEC-B150-06A4596CC28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25436D3-C912-48BD-8606-107E24929E25}">
      <dgm:prSet/>
      <dgm:spPr/>
      <dgm:t>
        <a:bodyPr/>
        <a:lstStyle/>
        <a:p>
          <a:r>
            <a:rPr lang="en-GB" b="1"/>
            <a:t>Browsing:</a:t>
          </a:r>
          <a:r>
            <a:rPr lang="en-GB"/>
            <a:t> 5-7 mins (High engagement, lower conversions)</a:t>
          </a:r>
          <a:endParaRPr lang="en-US"/>
        </a:p>
      </dgm:t>
    </dgm:pt>
    <dgm:pt modelId="{B72C47FF-CE87-4FEC-8D64-53C5A73008FB}" type="parTrans" cxnId="{C4D2BF71-DC06-4CB1-B505-FAD725A0319C}">
      <dgm:prSet/>
      <dgm:spPr/>
      <dgm:t>
        <a:bodyPr/>
        <a:lstStyle/>
        <a:p>
          <a:endParaRPr lang="en-US"/>
        </a:p>
      </dgm:t>
    </dgm:pt>
    <dgm:pt modelId="{62101C14-E1BF-446B-A953-62D742A17462}" type="sibTrans" cxnId="{C4D2BF71-DC06-4CB1-B505-FAD725A0319C}">
      <dgm:prSet/>
      <dgm:spPr/>
      <dgm:t>
        <a:bodyPr/>
        <a:lstStyle/>
        <a:p>
          <a:endParaRPr lang="en-US"/>
        </a:p>
      </dgm:t>
    </dgm:pt>
    <dgm:pt modelId="{3D85B1A2-925D-45F7-8D7D-3937017B2393}">
      <dgm:prSet/>
      <dgm:spPr/>
      <dgm:t>
        <a:bodyPr/>
        <a:lstStyle/>
        <a:p>
          <a:r>
            <a:rPr lang="en-GB" b="1"/>
            <a:t>Product Comparison:</a:t>
          </a:r>
          <a:r>
            <a:rPr lang="en-GB"/>
            <a:t> 3-5 mins (Decision-making phase)</a:t>
          </a:r>
          <a:endParaRPr lang="en-US"/>
        </a:p>
      </dgm:t>
    </dgm:pt>
    <dgm:pt modelId="{F1125BD1-AE6F-4EA3-88AE-4BC1461120D2}" type="parTrans" cxnId="{3A9E5D44-D0B2-4048-AE97-FBC315951E2C}">
      <dgm:prSet/>
      <dgm:spPr/>
      <dgm:t>
        <a:bodyPr/>
        <a:lstStyle/>
        <a:p>
          <a:endParaRPr lang="en-US"/>
        </a:p>
      </dgm:t>
    </dgm:pt>
    <dgm:pt modelId="{24A00C33-0C6D-442C-B0FC-315101FFA123}" type="sibTrans" cxnId="{3A9E5D44-D0B2-4048-AE97-FBC315951E2C}">
      <dgm:prSet/>
      <dgm:spPr/>
      <dgm:t>
        <a:bodyPr/>
        <a:lstStyle/>
        <a:p>
          <a:endParaRPr lang="en-US"/>
        </a:p>
      </dgm:t>
    </dgm:pt>
    <dgm:pt modelId="{737D665C-D992-4CC6-8044-F3A508C41115}">
      <dgm:prSet/>
      <dgm:spPr/>
      <dgm:t>
        <a:bodyPr/>
        <a:lstStyle/>
        <a:p>
          <a:r>
            <a:rPr lang="en-GB" b="1"/>
            <a:t>Adding to Cart:</a:t>
          </a:r>
          <a:r>
            <a:rPr lang="en-GB"/>
            <a:t> 1-2 mins (Drop-off risk)</a:t>
          </a:r>
          <a:endParaRPr lang="en-US"/>
        </a:p>
      </dgm:t>
    </dgm:pt>
    <dgm:pt modelId="{6CC83930-2627-4F35-BA34-AA8E92B6F410}" type="parTrans" cxnId="{5FA9FB81-2939-427D-A8C7-B6E03D0ADE57}">
      <dgm:prSet/>
      <dgm:spPr/>
      <dgm:t>
        <a:bodyPr/>
        <a:lstStyle/>
        <a:p>
          <a:endParaRPr lang="en-US"/>
        </a:p>
      </dgm:t>
    </dgm:pt>
    <dgm:pt modelId="{AF07FCCD-F205-48E1-9EB1-F52E1039DEA6}" type="sibTrans" cxnId="{5FA9FB81-2939-427D-A8C7-B6E03D0ADE57}">
      <dgm:prSet/>
      <dgm:spPr/>
      <dgm:t>
        <a:bodyPr/>
        <a:lstStyle/>
        <a:p>
          <a:endParaRPr lang="en-US"/>
        </a:p>
      </dgm:t>
    </dgm:pt>
    <dgm:pt modelId="{C9CC5230-4A71-4DA4-A5FF-7CA8326A300F}">
      <dgm:prSet/>
      <dgm:spPr/>
      <dgm:t>
        <a:bodyPr/>
        <a:lstStyle/>
        <a:p>
          <a:r>
            <a:rPr lang="en-GB" b="1"/>
            <a:t>Checkout:</a:t>
          </a:r>
          <a:r>
            <a:rPr lang="en-GB"/>
            <a:t> 1-3 mins (Higher success with easy payments)</a:t>
          </a:r>
          <a:endParaRPr lang="en-US"/>
        </a:p>
      </dgm:t>
    </dgm:pt>
    <dgm:pt modelId="{9D5A7E57-52F6-401C-AF15-B89A274DCED7}" type="parTrans" cxnId="{87607CAB-E8F1-40FB-98C1-2B2FEF274C42}">
      <dgm:prSet/>
      <dgm:spPr/>
      <dgm:t>
        <a:bodyPr/>
        <a:lstStyle/>
        <a:p>
          <a:endParaRPr lang="en-US"/>
        </a:p>
      </dgm:t>
    </dgm:pt>
    <dgm:pt modelId="{79B65CE9-3701-446E-A776-0BBD358AB074}" type="sibTrans" cxnId="{87607CAB-E8F1-40FB-98C1-2B2FEF274C42}">
      <dgm:prSet/>
      <dgm:spPr/>
      <dgm:t>
        <a:bodyPr/>
        <a:lstStyle/>
        <a:p>
          <a:endParaRPr lang="en-US"/>
        </a:p>
      </dgm:t>
    </dgm:pt>
    <dgm:pt modelId="{0914F990-95B1-4DA0-A3E0-0E6B79D6C234}" type="pres">
      <dgm:prSet presAssocID="{EE22270C-BDCC-4EEC-B150-06A4596CC2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7A5AC71-CB90-4F37-B0E2-CA9E91C1F379}" type="pres">
      <dgm:prSet presAssocID="{025436D3-C912-48BD-8606-107E24929E25}" presName="hierRoot1" presStyleCnt="0"/>
      <dgm:spPr/>
    </dgm:pt>
    <dgm:pt modelId="{A04CEC9C-9830-4793-9B01-2FEE105FACC1}" type="pres">
      <dgm:prSet presAssocID="{025436D3-C912-48BD-8606-107E24929E25}" presName="composite" presStyleCnt="0"/>
      <dgm:spPr/>
    </dgm:pt>
    <dgm:pt modelId="{79072FBA-2BC1-4F9B-8801-E8545F64A722}" type="pres">
      <dgm:prSet presAssocID="{025436D3-C912-48BD-8606-107E24929E25}" presName="background" presStyleLbl="node0" presStyleIdx="0" presStyleCnt="4"/>
      <dgm:spPr/>
    </dgm:pt>
    <dgm:pt modelId="{495413AE-3CD9-47A0-92DF-D90AFA0CC9D6}" type="pres">
      <dgm:prSet presAssocID="{025436D3-C912-48BD-8606-107E24929E25}" presName="text" presStyleLbl="fgAcc0" presStyleIdx="0" presStyleCnt="4">
        <dgm:presLayoutVars>
          <dgm:chPref val="3"/>
        </dgm:presLayoutVars>
      </dgm:prSet>
      <dgm:spPr/>
    </dgm:pt>
    <dgm:pt modelId="{EAD47E89-01E3-4B68-A742-B3E81C024F63}" type="pres">
      <dgm:prSet presAssocID="{025436D3-C912-48BD-8606-107E24929E25}" presName="hierChild2" presStyleCnt="0"/>
      <dgm:spPr/>
    </dgm:pt>
    <dgm:pt modelId="{3BBE2968-F8B3-41BA-B288-8174B9C031E9}" type="pres">
      <dgm:prSet presAssocID="{3D85B1A2-925D-45F7-8D7D-3937017B2393}" presName="hierRoot1" presStyleCnt="0"/>
      <dgm:spPr/>
    </dgm:pt>
    <dgm:pt modelId="{BF60E35D-E499-40FC-AFD9-55141E339514}" type="pres">
      <dgm:prSet presAssocID="{3D85B1A2-925D-45F7-8D7D-3937017B2393}" presName="composite" presStyleCnt="0"/>
      <dgm:spPr/>
    </dgm:pt>
    <dgm:pt modelId="{193CDFDD-4D94-4B2C-9991-1415543135CB}" type="pres">
      <dgm:prSet presAssocID="{3D85B1A2-925D-45F7-8D7D-3937017B2393}" presName="background" presStyleLbl="node0" presStyleIdx="1" presStyleCnt="4"/>
      <dgm:spPr/>
    </dgm:pt>
    <dgm:pt modelId="{F25C3D54-6B1D-45E9-A3C2-1D3311CD9506}" type="pres">
      <dgm:prSet presAssocID="{3D85B1A2-925D-45F7-8D7D-3937017B2393}" presName="text" presStyleLbl="fgAcc0" presStyleIdx="1" presStyleCnt="4">
        <dgm:presLayoutVars>
          <dgm:chPref val="3"/>
        </dgm:presLayoutVars>
      </dgm:prSet>
      <dgm:spPr/>
    </dgm:pt>
    <dgm:pt modelId="{0346B40D-D800-44EC-8B0A-1B81260C8340}" type="pres">
      <dgm:prSet presAssocID="{3D85B1A2-925D-45F7-8D7D-3937017B2393}" presName="hierChild2" presStyleCnt="0"/>
      <dgm:spPr/>
    </dgm:pt>
    <dgm:pt modelId="{B3119E1A-4EE3-4EAC-ABAC-ABD6822AC6BE}" type="pres">
      <dgm:prSet presAssocID="{737D665C-D992-4CC6-8044-F3A508C41115}" presName="hierRoot1" presStyleCnt="0"/>
      <dgm:spPr/>
    </dgm:pt>
    <dgm:pt modelId="{1338AA44-FDA5-48BF-99B4-136046F5FBA4}" type="pres">
      <dgm:prSet presAssocID="{737D665C-D992-4CC6-8044-F3A508C41115}" presName="composite" presStyleCnt="0"/>
      <dgm:spPr/>
    </dgm:pt>
    <dgm:pt modelId="{9D3C8384-A63E-4717-A522-B186CB340DCF}" type="pres">
      <dgm:prSet presAssocID="{737D665C-D992-4CC6-8044-F3A508C41115}" presName="background" presStyleLbl="node0" presStyleIdx="2" presStyleCnt="4"/>
      <dgm:spPr/>
    </dgm:pt>
    <dgm:pt modelId="{DEA60E5C-99C9-405E-87E0-9874FB4A9F85}" type="pres">
      <dgm:prSet presAssocID="{737D665C-D992-4CC6-8044-F3A508C41115}" presName="text" presStyleLbl="fgAcc0" presStyleIdx="2" presStyleCnt="4">
        <dgm:presLayoutVars>
          <dgm:chPref val="3"/>
        </dgm:presLayoutVars>
      </dgm:prSet>
      <dgm:spPr/>
    </dgm:pt>
    <dgm:pt modelId="{D78FB3E6-0E29-433F-BBAF-F90F6DBBACA4}" type="pres">
      <dgm:prSet presAssocID="{737D665C-D992-4CC6-8044-F3A508C41115}" presName="hierChild2" presStyleCnt="0"/>
      <dgm:spPr/>
    </dgm:pt>
    <dgm:pt modelId="{CCB23D56-5E23-4FA1-AC81-223DE2F3DAC6}" type="pres">
      <dgm:prSet presAssocID="{C9CC5230-4A71-4DA4-A5FF-7CA8326A300F}" presName="hierRoot1" presStyleCnt="0"/>
      <dgm:spPr/>
    </dgm:pt>
    <dgm:pt modelId="{22265AB2-73D0-4DAD-93D7-6CBF3355C098}" type="pres">
      <dgm:prSet presAssocID="{C9CC5230-4A71-4DA4-A5FF-7CA8326A300F}" presName="composite" presStyleCnt="0"/>
      <dgm:spPr/>
    </dgm:pt>
    <dgm:pt modelId="{8D8709DE-F49E-48C3-9BB4-2BC58829F66B}" type="pres">
      <dgm:prSet presAssocID="{C9CC5230-4A71-4DA4-A5FF-7CA8326A300F}" presName="background" presStyleLbl="node0" presStyleIdx="3" presStyleCnt="4"/>
      <dgm:spPr/>
    </dgm:pt>
    <dgm:pt modelId="{FAD6FEA9-1B81-471F-8E33-6E2997D788D6}" type="pres">
      <dgm:prSet presAssocID="{C9CC5230-4A71-4DA4-A5FF-7CA8326A300F}" presName="text" presStyleLbl="fgAcc0" presStyleIdx="3" presStyleCnt="4">
        <dgm:presLayoutVars>
          <dgm:chPref val="3"/>
        </dgm:presLayoutVars>
      </dgm:prSet>
      <dgm:spPr/>
    </dgm:pt>
    <dgm:pt modelId="{9C4D08B2-C811-44A2-BF27-2C4AAB98507A}" type="pres">
      <dgm:prSet presAssocID="{C9CC5230-4A71-4DA4-A5FF-7CA8326A300F}" presName="hierChild2" presStyleCnt="0"/>
      <dgm:spPr/>
    </dgm:pt>
  </dgm:ptLst>
  <dgm:cxnLst>
    <dgm:cxn modelId="{19DC033E-A270-463E-AF39-48D29646E8C8}" type="presOf" srcId="{C9CC5230-4A71-4DA4-A5FF-7CA8326A300F}" destId="{FAD6FEA9-1B81-471F-8E33-6E2997D788D6}" srcOrd="0" destOrd="0" presId="urn:microsoft.com/office/officeart/2005/8/layout/hierarchy1"/>
    <dgm:cxn modelId="{172ED443-0ECE-4536-A71B-A341AFFAB613}" type="presOf" srcId="{737D665C-D992-4CC6-8044-F3A508C41115}" destId="{DEA60E5C-99C9-405E-87E0-9874FB4A9F85}" srcOrd="0" destOrd="0" presId="urn:microsoft.com/office/officeart/2005/8/layout/hierarchy1"/>
    <dgm:cxn modelId="{3A9E5D44-D0B2-4048-AE97-FBC315951E2C}" srcId="{EE22270C-BDCC-4EEC-B150-06A4596CC282}" destId="{3D85B1A2-925D-45F7-8D7D-3937017B2393}" srcOrd="1" destOrd="0" parTransId="{F1125BD1-AE6F-4EA3-88AE-4BC1461120D2}" sibTransId="{24A00C33-0C6D-442C-B0FC-315101FFA123}"/>
    <dgm:cxn modelId="{C4D2BF71-DC06-4CB1-B505-FAD725A0319C}" srcId="{EE22270C-BDCC-4EEC-B150-06A4596CC282}" destId="{025436D3-C912-48BD-8606-107E24929E25}" srcOrd="0" destOrd="0" parTransId="{B72C47FF-CE87-4FEC-8D64-53C5A73008FB}" sibTransId="{62101C14-E1BF-446B-A953-62D742A17462}"/>
    <dgm:cxn modelId="{5FA9FB81-2939-427D-A8C7-B6E03D0ADE57}" srcId="{EE22270C-BDCC-4EEC-B150-06A4596CC282}" destId="{737D665C-D992-4CC6-8044-F3A508C41115}" srcOrd="2" destOrd="0" parTransId="{6CC83930-2627-4F35-BA34-AA8E92B6F410}" sibTransId="{AF07FCCD-F205-48E1-9EB1-F52E1039DEA6}"/>
    <dgm:cxn modelId="{54394886-285A-468E-88AF-1437C667893A}" type="presOf" srcId="{025436D3-C912-48BD-8606-107E24929E25}" destId="{495413AE-3CD9-47A0-92DF-D90AFA0CC9D6}" srcOrd="0" destOrd="0" presId="urn:microsoft.com/office/officeart/2005/8/layout/hierarchy1"/>
    <dgm:cxn modelId="{49B572A1-1A3A-4E56-9139-1293EF7FCBC1}" type="presOf" srcId="{EE22270C-BDCC-4EEC-B150-06A4596CC282}" destId="{0914F990-95B1-4DA0-A3E0-0E6B79D6C234}" srcOrd="0" destOrd="0" presId="urn:microsoft.com/office/officeart/2005/8/layout/hierarchy1"/>
    <dgm:cxn modelId="{2CDC08A5-B843-4050-AE68-FBE4611B4B11}" type="presOf" srcId="{3D85B1A2-925D-45F7-8D7D-3937017B2393}" destId="{F25C3D54-6B1D-45E9-A3C2-1D3311CD9506}" srcOrd="0" destOrd="0" presId="urn:microsoft.com/office/officeart/2005/8/layout/hierarchy1"/>
    <dgm:cxn modelId="{87607CAB-E8F1-40FB-98C1-2B2FEF274C42}" srcId="{EE22270C-BDCC-4EEC-B150-06A4596CC282}" destId="{C9CC5230-4A71-4DA4-A5FF-7CA8326A300F}" srcOrd="3" destOrd="0" parTransId="{9D5A7E57-52F6-401C-AF15-B89A274DCED7}" sibTransId="{79B65CE9-3701-446E-A776-0BBD358AB074}"/>
    <dgm:cxn modelId="{F6F5E5F3-6BAD-4A8A-B4E3-402948F477BF}" type="presParOf" srcId="{0914F990-95B1-4DA0-A3E0-0E6B79D6C234}" destId="{07A5AC71-CB90-4F37-B0E2-CA9E91C1F379}" srcOrd="0" destOrd="0" presId="urn:microsoft.com/office/officeart/2005/8/layout/hierarchy1"/>
    <dgm:cxn modelId="{4FC98AE0-0747-4584-9023-2E5E43A33FAD}" type="presParOf" srcId="{07A5AC71-CB90-4F37-B0E2-CA9E91C1F379}" destId="{A04CEC9C-9830-4793-9B01-2FEE105FACC1}" srcOrd="0" destOrd="0" presId="urn:microsoft.com/office/officeart/2005/8/layout/hierarchy1"/>
    <dgm:cxn modelId="{49E1EBEE-B21E-4AFC-BC33-E48C4B3D9608}" type="presParOf" srcId="{A04CEC9C-9830-4793-9B01-2FEE105FACC1}" destId="{79072FBA-2BC1-4F9B-8801-E8545F64A722}" srcOrd="0" destOrd="0" presId="urn:microsoft.com/office/officeart/2005/8/layout/hierarchy1"/>
    <dgm:cxn modelId="{ED8AF482-50E0-4E13-A577-11C0251FCDEF}" type="presParOf" srcId="{A04CEC9C-9830-4793-9B01-2FEE105FACC1}" destId="{495413AE-3CD9-47A0-92DF-D90AFA0CC9D6}" srcOrd="1" destOrd="0" presId="urn:microsoft.com/office/officeart/2005/8/layout/hierarchy1"/>
    <dgm:cxn modelId="{56A323AB-622D-4463-A5B1-E0AB01BCEF95}" type="presParOf" srcId="{07A5AC71-CB90-4F37-B0E2-CA9E91C1F379}" destId="{EAD47E89-01E3-4B68-A742-B3E81C024F63}" srcOrd="1" destOrd="0" presId="urn:microsoft.com/office/officeart/2005/8/layout/hierarchy1"/>
    <dgm:cxn modelId="{0832D974-63FD-4185-9D9C-314839C3CF59}" type="presParOf" srcId="{0914F990-95B1-4DA0-A3E0-0E6B79D6C234}" destId="{3BBE2968-F8B3-41BA-B288-8174B9C031E9}" srcOrd="1" destOrd="0" presId="urn:microsoft.com/office/officeart/2005/8/layout/hierarchy1"/>
    <dgm:cxn modelId="{49C6FF0A-DF81-4AE0-897C-AFD1F7104A3F}" type="presParOf" srcId="{3BBE2968-F8B3-41BA-B288-8174B9C031E9}" destId="{BF60E35D-E499-40FC-AFD9-55141E339514}" srcOrd="0" destOrd="0" presId="urn:microsoft.com/office/officeart/2005/8/layout/hierarchy1"/>
    <dgm:cxn modelId="{AAC8FB3D-D80C-4229-A92D-843654C580A8}" type="presParOf" srcId="{BF60E35D-E499-40FC-AFD9-55141E339514}" destId="{193CDFDD-4D94-4B2C-9991-1415543135CB}" srcOrd="0" destOrd="0" presId="urn:microsoft.com/office/officeart/2005/8/layout/hierarchy1"/>
    <dgm:cxn modelId="{13F393A6-DE38-4F8D-9510-EA47FC5AA84B}" type="presParOf" srcId="{BF60E35D-E499-40FC-AFD9-55141E339514}" destId="{F25C3D54-6B1D-45E9-A3C2-1D3311CD9506}" srcOrd="1" destOrd="0" presId="urn:microsoft.com/office/officeart/2005/8/layout/hierarchy1"/>
    <dgm:cxn modelId="{5A9AAAEB-798B-4FF6-8E95-43E235B8F4D4}" type="presParOf" srcId="{3BBE2968-F8B3-41BA-B288-8174B9C031E9}" destId="{0346B40D-D800-44EC-8B0A-1B81260C8340}" srcOrd="1" destOrd="0" presId="urn:microsoft.com/office/officeart/2005/8/layout/hierarchy1"/>
    <dgm:cxn modelId="{ACA563E5-FC38-498F-A13B-26315C7CF8BB}" type="presParOf" srcId="{0914F990-95B1-4DA0-A3E0-0E6B79D6C234}" destId="{B3119E1A-4EE3-4EAC-ABAC-ABD6822AC6BE}" srcOrd="2" destOrd="0" presId="urn:microsoft.com/office/officeart/2005/8/layout/hierarchy1"/>
    <dgm:cxn modelId="{D7DFD5C4-7F7A-4279-8202-D7DAAA5AC4A6}" type="presParOf" srcId="{B3119E1A-4EE3-4EAC-ABAC-ABD6822AC6BE}" destId="{1338AA44-FDA5-48BF-99B4-136046F5FBA4}" srcOrd="0" destOrd="0" presId="urn:microsoft.com/office/officeart/2005/8/layout/hierarchy1"/>
    <dgm:cxn modelId="{DC0D118B-47B7-4CC2-8B6E-5401DF9FA349}" type="presParOf" srcId="{1338AA44-FDA5-48BF-99B4-136046F5FBA4}" destId="{9D3C8384-A63E-4717-A522-B186CB340DCF}" srcOrd="0" destOrd="0" presId="urn:microsoft.com/office/officeart/2005/8/layout/hierarchy1"/>
    <dgm:cxn modelId="{2AE52947-5F24-4B02-A84A-F7A336303496}" type="presParOf" srcId="{1338AA44-FDA5-48BF-99B4-136046F5FBA4}" destId="{DEA60E5C-99C9-405E-87E0-9874FB4A9F85}" srcOrd="1" destOrd="0" presId="urn:microsoft.com/office/officeart/2005/8/layout/hierarchy1"/>
    <dgm:cxn modelId="{8225F152-DAC7-4E1D-99B5-DB2C343945A1}" type="presParOf" srcId="{B3119E1A-4EE3-4EAC-ABAC-ABD6822AC6BE}" destId="{D78FB3E6-0E29-433F-BBAF-F90F6DBBACA4}" srcOrd="1" destOrd="0" presId="urn:microsoft.com/office/officeart/2005/8/layout/hierarchy1"/>
    <dgm:cxn modelId="{A1C9F7D5-AA49-4CDD-B113-A97661226E81}" type="presParOf" srcId="{0914F990-95B1-4DA0-A3E0-0E6B79D6C234}" destId="{CCB23D56-5E23-4FA1-AC81-223DE2F3DAC6}" srcOrd="3" destOrd="0" presId="urn:microsoft.com/office/officeart/2005/8/layout/hierarchy1"/>
    <dgm:cxn modelId="{12BDFC82-E70B-4A31-8B3B-218761906D94}" type="presParOf" srcId="{CCB23D56-5E23-4FA1-AC81-223DE2F3DAC6}" destId="{22265AB2-73D0-4DAD-93D7-6CBF3355C098}" srcOrd="0" destOrd="0" presId="urn:microsoft.com/office/officeart/2005/8/layout/hierarchy1"/>
    <dgm:cxn modelId="{6BFCD8BD-1DD7-4DA2-8436-678BA8CB805C}" type="presParOf" srcId="{22265AB2-73D0-4DAD-93D7-6CBF3355C098}" destId="{8D8709DE-F49E-48C3-9BB4-2BC58829F66B}" srcOrd="0" destOrd="0" presId="urn:microsoft.com/office/officeart/2005/8/layout/hierarchy1"/>
    <dgm:cxn modelId="{9590138E-83B7-4A57-8F9D-D264D42C96DD}" type="presParOf" srcId="{22265AB2-73D0-4DAD-93D7-6CBF3355C098}" destId="{FAD6FEA9-1B81-471F-8E33-6E2997D788D6}" srcOrd="1" destOrd="0" presId="urn:microsoft.com/office/officeart/2005/8/layout/hierarchy1"/>
    <dgm:cxn modelId="{61196098-7E64-400A-8C45-4EB8446B86A9}" type="presParOf" srcId="{CCB23D56-5E23-4FA1-AC81-223DE2F3DAC6}" destId="{9C4D08B2-C811-44A2-BF27-2C4AAB98507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5D811-D9BC-4118-8AE6-27C711B2D2E2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FC1BED9-F2EC-49B3-9E3C-25BDFC296149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Football Helmet (5.0)</a:t>
          </a:r>
          <a:endParaRPr lang="en-US"/>
        </a:p>
      </dgm:t>
    </dgm:pt>
    <dgm:pt modelId="{A1DFC1F5-D462-4F36-A66C-C71BBDC54287}" type="parTrans" cxnId="{29951199-4FBC-4D7E-AF95-1F64C188C4D6}">
      <dgm:prSet/>
      <dgm:spPr/>
      <dgm:t>
        <a:bodyPr/>
        <a:lstStyle/>
        <a:p>
          <a:endParaRPr lang="en-US"/>
        </a:p>
      </dgm:t>
    </dgm:pt>
    <dgm:pt modelId="{2EB756FC-8018-4308-8CF2-1FCC7B8B9F7A}" type="sibTrans" cxnId="{29951199-4FBC-4D7E-AF95-1F64C188C4D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8AB758-0EDC-453B-B5CA-49979949CE5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Hockey Stick (4.4)</a:t>
          </a:r>
          <a:endParaRPr lang="en-US"/>
        </a:p>
      </dgm:t>
    </dgm:pt>
    <dgm:pt modelId="{ABE18E16-45DC-4CB5-98A9-9CDC9927060F}" type="parTrans" cxnId="{03419D36-C6DA-48A5-90B3-FA18CF0D867E}">
      <dgm:prSet/>
      <dgm:spPr/>
      <dgm:t>
        <a:bodyPr/>
        <a:lstStyle/>
        <a:p>
          <a:endParaRPr lang="en-US"/>
        </a:p>
      </dgm:t>
    </dgm:pt>
    <dgm:pt modelId="{D20A6F83-45AC-46B1-93A7-0EC2A5916AC9}" type="sibTrans" cxnId="{03419D36-C6DA-48A5-90B3-FA18CF0D86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066A381-FDDE-4531-8807-049C0A4DA20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Surfboard (3.88)</a:t>
          </a:r>
          <a:endParaRPr lang="en-US"/>
        </a:p>
      </dgm:t>
    </dgm:pt>
    <dgm:pt modelId="{C1C9381B-0709-4DA2-BC52-DB49FAB93B21}" type="parTrans" cxnId="{A210EBDF-AA5D-461E-B31F-39E6D157331B}">
      <dgm:prSet/>
      <dgm:spPr/>
      <dgm:t>
        <a:bodyPr/>
        <a:lstStyle/>
        <a:p>
          <a:endParaRPr lang="en-US"/>
        </a:p>
      </dgm:t>
    </dgm:pt>
    <dgm:pt modelId="{582CF165-F21A-4631-B699-6A30177655FA}" type="sibTrans" cxnId="{A210EBDF-AA5D-461E-B31F-39E6D157331B}">
      <dgm:prSet/>
      <dgm:spPr/>
      <dgm:t>
        <a:bodyPr/>
        <a:lstStyle/>
        <a:p>
          <a:endParaRPr lang="en-US"/>
        </a:p>
      </dgm:t>
    </dgm:pt>
    <dgm:pt modelId="{BB9F3B38-E811-4A33-A837-B01D1784AA33}" type="pres">
      <dgm:prSet presAssocID="{4445D811-D9BC-4118-8AE6-27C711B2D2E2}" presName="root" presStyleCnt="0">
        <dgm:presLayoutVars>
          <dgm:dir/>
          <dgm:resizeHandles val="exact"/>
        </dgm:presLayoutVars>
      </dgm:prSet>
      <dgm:spPr/>
    </dgm:pt>
    <dgm:pt modelId="{4C89269B-D016-4EF2-A19E-C30DC97DB105}" type="pres">
      <dgm:prSet presAssocID="{4445D811-D9BC-4118-8AE6-27C711B2D2E2}" presName="container" presStyleCnt="0">
        <dgm:presLayoutVars>
          <dgm:dir/>
          <dgm:resizeHandles val="exact"/>
        </dgm:presLayoutVars>
      </dgm:prSet>
      <dgm:spPr/>
    </dgm:pt>
    <dgm:pt modelId="{202C5F1C-46F0-4A49-897A-91AAEFEC1FB5}" type="pres">
      <dgm:prSet presAssocID="{EFC1BED9-F2EC-49B3-9E3C-25BDFC296149}" presName="compNode" presStyleCnt="0"/>
      <dgm:spPr/>
    </dgm:pt>
    <dgm:pt modelId="{2B168558-60D0-4F30-8B06-7BB3C7F6418C}" type="pres">
      <dgm:prSet presAssocID="{EFC1BED9-F2EC-49B3-9E3C-25BDFC296149}" presName="iconBgRect" presStyleLbl="bgShp" presStyleIdx="0" presStyleCnt="3"/>
      <dgm:spPr/>
    </dgm:pt>
    <dgm:pt modelId="{42442190-7957-498B-BC9F-5DA8EBF48FDB}" type="pres">
      <dgm:prSet presAssocID="{EFC1BED9-F2EC-49B3-9E3C-25BDFC29614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otball"/>
        </a:ext>
      </dgm:extLst>
    </dgm:pt>
    <dgm:pt modelId="{ECB0E886-112C-4B44-A63E-61621B1AD257}" type="pres">
      <dgm:prSet presAssocID="{EFC1BED9-F2EC-49B3-9E3C-25BDFC296149}" presName="spaceRect" presStyleCnt="0"/>
      <dgm:spPr/>
    </dgm:pt>
    <dgm:pt modelId="{3A6CB404-2CEA-4760-9B30-8AFEB0EC8430}" type="pres">
      <dgm:prSet presAssocID="{EFC1BED9-F2EC-49B3-9E3C-25BDFC296149}" presName="textRect" presStyleLbl="revTx" presStyleIdx="0" presStyleCnt="3">
        <dgm:presLayoutVars>
          <dgm:chMax val="1"/>
          <dgm:chPref val="1"/>
        </dgm:presLayoutVars>
      </dgm:prSet>
      <dgm:spPr/>
    </dgm:pt>
    <dgm:pt modelId="{F35005D4-2904-4255-8AF1-E067056F5EAE}" type="pres">
      <dgm:prSet presAssocID="{2EB756FC-8018-4308-8CF2-1FCC7B8B9F7A}" presName="sibTrans" presStyleLbl="sibTrans2D1" presStyleIdx="0" presStyleCnt="0"/>
      <dgm:spPr/>
    </dgm:pt>
    <dgm:pt modelId="{96B21D64-081C-4B36-87B3-B2306BBE1D37}" type="pres">
      <dgm:prSet presAssocID="{9E8AB758-0EDC-453B-B5CA-49979949CE55}" presName="compNode" presStyleCnt="0"/>
      <dgm:spPr/>
    </dgm:pt>
    <dgm:pt modelId="{1DBF2550-BF5C-419B-A20E-86180942F920}" type="pres">
      <dgm:prSet presAssocID="{9E8AB758-0EDC-453B-B5CA-49979949CE55}" presName="iconBgRect" presStyleLbl="bgShp" presStyleIdx="1" presStyleCnt="3"/>
      <dgm:spPr/>
    </dgm:pt>
    <dgm:pt modelId="{835D7329-7566-4CCB-8E93-6DA1766A6CD0}" type="pres">
      <dgm:prSet presAssocID="{9E8AB758-0EDC-453B-B5CA-49979949CE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ce hockey"/>
        </a:ext>
      </dgm:extLst>
    </dgm:pt>
    <dgm:pt modelId="{24783BE8-73C9-4B20-840A-57B45DE2B820}" type="pres">
      <dgm:prSet presAssocID="{9E8AB758-0EDC-453B-B5CA-49979949CE55}" presName="spaceRect" presStyleCnt="0"/>
      <dgm:spPr/>
    </dgm:pt>
    <dgm:pt modelId="{CFF5C333-566D-4CA5-AFF5-8DA2BE1419EE}" type="pres">
      <dgm:prSet presAssocID="{9E8AB758-0EDC-453B-B5CA-49979949CE55}" presName="textRect" presStyleLbl="revTx" presStyleIdx="1" presStyleCnt="3">
        <dgm:presLayoutVars>
          <dgm:chMax val="1"/>
          <dgm:chPref val="1"/>
        </dgm:presLayoutVars>
      </dgm:prSet>
      <dgm:spPr/>
    </dgm:pt>
    <dgm:pt modelId="{9CD473DF-9371-43CA-95D6-61D812BE6E9A}" type="pres">
      <dgm:prSet presAssocID="{D20A6F83-45AC-46B1-93A7-0EC2A5916AC9}" presName="sibTrans" presStyleLbl="sibTrans2D1" presStyleIdx="0" presStyleCnt="0"/>
      <dgm:spPr/>
    </dgm:pt>
    <dgm:pt modelId="{501171D0-F930-4D7B-A277-226DAB12B7DE}" type="pres">
      <dgm:prSet presAssocID="{9066A381-FDDE-4531-8807-049C0A4DA205}" presName="compNode" presStyleCnt="0"/>
      <dgm:spPr/>
    </dgm:pt>
    <dgm:pt modelId="{F96F8F54-01EA-4896-B37B-052795BBC947}" type="pres">
      <dgm:prSet presAssocID="{9066A381-FDDE-4531-8807-049C0A4DA205}" presName="iconBgRect" presStyleLbl="bgShp" presStyleIdx="2" presStyleCnt="3"/>
      <dgm:spPr/>
    </dgm:pt>
    <dgm:pt modelId="{A9305AC0-CE41-49C4-AE5E-E672FCF9530D}" type="pres">
      <dgm:prSet presAssocID="{9066A381-FDDE-4531-8807-049C0A4DA2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plash"/>
        </a:ext>
      </dgm:extLst>
    </dgm:pt>
    <dgm:pt modelId="{E5D7D06E-3C0E-45F5-AD27-483DE664AE72}" type="pres">
      <dgm:prSet presAssocID="{9066A381-FDDE-4531-8807-049C0A4DA205}" presName="spaceRect" presStyleCnt="0"/>
      <dgm:spPr/>
    </dgm:pt>
    <dgm:pt modelId="{EF88A654-A67D-441B-BB1E-92C7715DA507}" type="pres">
      <dgm:prSet presAssocID="{9066A381-FDDE-4531-8807-049C0A4DA20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87D900-494B-4800-B799-3D9EDB3C7072}" type="presOf" srcId="{D20A6F83-45AC-46B1-93A7-0EC2A5916AC9}" destId="{9CD473DF-9371-43CA-95D6-61D812BE6E9A}" srcOrd="0" destOrd="0" presId="urn:microsoft.com/office/officeart/2018/2/layout/IconCircleList"/>
    <dgm:cxn modelId="{73E46820-FFDB-4E49-B221-AF529112938F}" type="presOf" srcId="{9066A381-FDDE-4531-8807-049C0A4DA205}" destId="{EF88A654-A67D-441B-BB1E-92C7715DA507}" srcOrd="0" destOrd="0" presId="urn:microsoft.com/office/officeart/2018/2/layout/IconCircleList"/>
    <dgm:cxn modelId="{A10E0022-C3FA-4901-B404-CFA90B2BBCFD}" type="presOf" srcId="{9E8AB758-0EDC-453B-B5CA-49979949CE55}" destId="{CFF5C333-566D-4CA5-AFF5-8DA2BE1419EE}" srcOrd="0" destOrd="0" presId="urn:microsoft.com/office/officeart/2018/2/layout/IconCircleList"/>
    <dgm:cxn modelId="{7B72A523-9221-4470-87E0-249F087B6A29}" type="presOf" srcId="{4445D811-D9BC-4118-8AE6-27C711B2D2E2}" destId="{BB9F3B38-E811-4A33-A837-B01D1784AA33}" srcOrd="0" destOrd="0" presId="urn:microsoft.com/office/officeart/2018/2/layout/IconCircleList"/>
    <dgm:cxn modelId="{03419D36-C6DA-48A5-90B3-FA18CF0D867E}" srcId="{4445D811-D9BC-4118-8AE6-27C711B2D2E2}" destId="{9E8AB758-0EDC-453B-B5CA-49979949CE55}" srcOrd="1" destOrd="0" parTransId="{ABE18E16-45DC-4CB5-98A9-9CDC9927060F}" sibTransId="{D20A6F83-45AC-46B1-93A7-0EC2A5916AC9}"/>
    <dgm:cxn modelId="{A2561045-0952-4F52-8CE4-247A44143514}" type="presOf" srcId="{EFC1BED9-F2EC-49B3-9E3C-25BDFC296149}" destId="{3A6CB404-2CEA-4760-9B30-8AFEB0EC8430}" srcOrd="0" destOrd="0" presId="urn:microsoft.com/office/officeart/2018/2/layout/IconCircleList"/>
    <dgm:cxn modelId="{F742828A-815D-410F-9FAE-3334EAEF8AF2}" type="presOf" srcId="{2EB756FC-8018-4308-8CF2-1FCC7B8B9F7A}" destId="{F35005D4-2904-4255-8AF1-E067056F5EAE}" srcOrd="0" destOrd="0" presId="urn:microsoft.com/office/officeart/2018/2/layout/IconCircleList"/>
    <dgm:cxn modelId="{29951199-4FBC-4D7E-AF95-1F64C188C4D6}" srcId="{4445D811-D9BC-4118-8AE6-27C711B2D2E2}" destId="{EFC1BED9-F2EC-49B3-9E3C-25BDFC296149}" srcOrd="0" destOrd="0" parTransId="{A1DFC1F5-D462-4F36-A66C-C71BBDC54287}" sibTransId="{2EB756FC-8018-4308-8CF2-1FCC7B8B9F7A}"/>
    <dgm:cxn modelId="{A210EBDF-AA5D-461E-B31F-39E6D157331B}" srcId="{4445D811-D9BC-4118-8AE6-27C711B2D2E2}" destId="{9066A381-FDDE-4531-8807-049C0A4DA205}" srcOrd="2" destOrd="0" parTransId="{C1C9381B-0709-4DA2-BC52-DB49FAB93B21}" sibTransId="{582CF165-F21A-4631-B699-6A30177655FA}"/>
    <dgm:cxn modelId="{17117ED0-9AAC-490D-B0E5-52A9377A14CC}" type="presParOf" srcId="{BB9F3B38-E811-4A33-A837-B01D1784AA33}" destId="{4C89269B-D016-4EF2-A19E-C30DC97DB105}" srcOrd="0" destOrd="0" presId="urn:microsoft.com/office/officeart/2018/2/layout/IconCircleList"/>
    <dgm:cxn modelId="{E0506F54-B7AA-41CC-AAB4-A205F20D2C6F}" type="presParOf" srcId="{4C89269B-D016-4EF2-A19E-C30DC97DB105}" destId="{202C5F1C-46F0-4A49-897A-91AAEFEC1FB5}" srcOrd="0" destOrd="0" presId="urn:microsoft.com/office/officeart/2018/2/layout/IconCircleList"/>
    <dgm:cxn modelId="{AE217686-1801-429C-91E3-B8D801D120FE}" type="presParOf" srcId="{202C5F1C-46F0-4A49-897A-91AAEFEC1FB5}" destId="{2B168558-60D0-4F30-8B06-7BB3C7F6418C}" srcOrd="0" destOrd="0" presId="urn:microsoft.com/office/officeart/2018/2/layout/IconCircleList"/>
    <dgm:cxn modelId="{A05BC70C-2FFA-409C-AC2C-6828F87230E5}" type="presParOf" srcId="{202C5F1C-46F0-4A49-897A-91AAEFEC1FB5}" destId="{42442190-7957-498B-BC9F-5DA8EBF48FDB}" srcOrd="1" destOrd="0" presId="urn:microsoft.com/office/officeart/2018/2/layout/IconCircleList"/>
    <dgm:cxn modelId="{CDF3AB23-0592-461A-AE5D-76B4D314EC3C}" type="presParOf" srcId="{202C5F1C-46F0-4A49-897A-91AAEFEC1FB5}" destId="{ECB0E886-112C-4B44-A63E-61621B1AD257}" srcOrd="2" destOrd="0" presId="urn:microsoft.com/office/officeart/2018/2/layout/IconCircleList"/>
    <dgm:cxn modelId="{2927FBD8-7A38-46AD-AA7F-02F44BCB7EE3}" type="presParOf" srcId="{202C5F1C-46F0-4A49-897A-91AAEFEC1FB5}" destId="{3A6CB404-2CEA-4760-9B30-8AFEB0EC8430}" srcOrd="3" destOrd="0" presId="urn:microsoft.com/office/officeart/2018/2/layout/IconCircleList"/>
    <dgm:cxn modelId="{B2E19CC4-7C45-467C-97FB-0D7C011C5233}" type="presParOf" srcId="{4C89269B-D016-4EF2-A19E-C30DC97DB105}" destId="{F35005D4-2904-4255-8AF1-E067056F5EAE}" srcOrd="1" destOrd="0" presId="urn:microsoft.com/office/officeart/2018/2/layout/IconCircleList"/>
    <dgm:cxn modelId="{A1446BBC-E82D-40D7-B88A-A23C0288956C}" type="presParOf" srcId="{4C89269B-D016-4EF2-A19E-C30DC97DB105}" destId="{96B21D64-081C-4B36-87B3-B2306BBE1D37}" srcOrd="2" destOrd="0" presId="urn:microsoft.com/office/officeart/2018/2/layout/IconCircleList"/>
    <dgm:cxn modelId="{8BD65CA2-A2B6-4E8F-BE09-AD0EBC8B406A}" type="presParOf" srcId="{96B21D64-081C-4B36-87B3-B2306BBE1D37}" destId="{1DBF2550-BF5C-419B-A20E-86180942F920}" srcOrd="0" destOrd="0" presId="urn:microsoft.com/office/officeart/2018/2/layout/IconCircleList"/>
    <dgm:cxn modelId="{42456038-1636-4E01-BE76-3266EBE66EBC}" type="presParOf" srcId="{96B21D64-081C-4B36-87B3-B2306BBE1D37}" destId="{835D7329-7566-4CCB-8E93-6DA1766A6CD0}" srcOrd="1" destOrd="0" presId="urn:microsoft.com/office/officeart/2018/2/layout/IconCircleList"/>
    <dgm:cxn modelId="{F348AD3C-9687-4C26-9C6E-434871C228CF}" type="presParOf" srcId="{96B21D64-081C-4B36-87B3-B2306BBE1D37}" destId="{24783BE8-73C9-4B20-840A-57B45DE2B820}" srcOrd="2" destOrd="0" presId="urn:microsoft.com/office/officeart/2018/2/layout/IconCircleList"/>
    <dgm:cxn modelId="{27397470-774A-43E4-A736-C421CA5C08CA}" type="presParOf" srcId="{96B21D64-081C-4B36-87B3-B2306BBE1D37}" destId="{CFF5C333-566D-4CA5-AFF5-8DA2BE1419EE}" srcOrd="3" destOrd="0" presId="urn:microsoft.com/office/officeart/2018/2/layout/IconCircleList"/>
    <dgm:cxn modelId="{F5727C33-56A5-44D5-B6BE-BBD8A53D15B5}" type="presParOf" srcId="{4C89269B-D016-4EF2-A19E-C30DC97DB105}" destId="{9CD473DF-9371-43CA-95D6-61D812BE6E9A}" srcOrd="3" destOrd="0" presId="urn:microsoft.com/office/officeart/2018/2/layout/IconCircleList"/>
    <dgm:cxn modelId="{0BBF9A90-85B5-46E6-B3D4-35D3294B0457}" type="presParOf" srcId="{4C89269B-D016-4EF2-A19E-C30DC97DB105}" destId="{501171D0-F930-4D7B-A277-226DAB12B7DE}" srcOrd="4" destOrd="0" presId="urn:microsoft.com/office/officeart/2018/2/layout/IconCircleList"/>
    <dgm:cxn modelId="{3E2EDD00-EB2C-4AF5-B79C-6492822FDE11}" type="presParOf" srcId="{501171D0-F930-4D7B-A277-226DAB12B7DE}" destId="{F96F8F54-01EA-4896-B37B-052795BBC947}" srcOrd="0" destOrd="0" presId="urn:microsoft.com/office/officeart/2018/2/layout/IconCircleList"/>
    <dgm:cxn modelId="{6E430516-FDBD-4E67-9C50-352E1BC291AA}" type="presParOf" srcId="{501171D0-F930-4D7B-A277-226DAB12B7DE}" destId="{A9305AC0-CE41-49C4-AE5E-E672FCF9530D}" srcOrd="1" destOrd="0" presId="urn:microsoft.com/office/officeart/2018/2/layout/IconCircleList"/>
    <dgm:cxn modelId="{01E413E3-7B8F-42F6-94B1-3CCA1C2E9B67}" type="presParOf" srcId="{501171D0-F930-4D7B-A277-226DAB12B7DE}" destId="{E5D7D06E-3C0E-45F5-AD27-483DE664AE72}" srcOrd="2" destOrd="0" presId="urn:microsoft.com/office/officeart/2018/2/layout/IconCircleList"/>
    <dgm:cxn modelId="{632FBDB2-9DB5-4F78-BA6A-8494802038C0}" type="presParOf" srcId="{501171D0-F930-4D7B-A277-226DAB12B7DE}" destId="{EF88A654-A67D-441B-BB1E-92C7715DA507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088EAED-DC55-47AC-B1AA-4068AD098A1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75C40AC-31F1-4FF9-B267-FAF7A577A573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Positive sentiment aligns with higher ratings (&gt;4.0).</a:t>
          </a:r>
          <a:endParaRPr lang="en-US"/>
        </a:p>
      </dgm:t>
    </dgm:pt>
    <dgm:pt modelId="{9ADFC8A7-4C85-455C-BA70-69BD6D449AC4}" type="parTrans" cxnId="{3656503E-FCE8-4686-B674-C13820D9FA4C}">
      <dgm:prSet/>
      <dgm:spPr/>
      <dgm:t>
        <a:bodyPr/>
        <a:lstStyle/>
        <a:p>
          <a:endParaRPr lang="en-US"/>
        </a:p>
      </dgm:t>
    </dgm:pt>
    <dgm:pt modelId="{E1080101-FFAC-41B4-8091-1DF35E7B89B0}" type="sibTrans" cxnId="{3656503E-FCE8-4686-B674-C13820D9FA4C}">
      <dgm:prSet/>
      <dgm:spPr/>
      <dgm:t>
        <a:bodyPr/>
        <a:lstStyle/>
        <a:p>
          <a:endParaRPr lang="en-US"/>
        </a:p>
      </dgm:t>
    </dgm:pt>
    <dgm:pt modelId="{A859739B-9E5D-4C09-8293-0DAA8663249C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Neutral sentiment dominates (scope for engagement improvement).</a:t>
          </a:r>
          <a:endParaRPr lang="en-US"/>
        </a:p>
      </dgm:t>
    </dgm:pt>
    <dgm:pt modelId="{3AE6D7E4-3524-4B3C-B7D0-D7BB537C3F73}" type="parTrans" cxnId="{63538416-885E-4315-9118-307C1F34DF54}">
      <dgm:prSet/>
      <dgm:spPr/>
      <dgm:t>
        <a:bodyPr/>
        <a:lstStyle/>
        <a:p>
          <a:endParaRPr lang="en-US"/>
        </a:p>
      </dgm:t>
    </dgm:pt>
    <dgm:pt modelId="{37D6D9C4-B803-41EA-BF51-C766250949BF}" type="sibTrans" cxnId="{63538416-885E-4315-9118-307C1F34DF54}">
      <dgm:prSet/>
      <dgm:spPr/>
      <dgm:t>
        <a:bodyPr/>
        <a:lstStyle/>
        <a:p>
          <a:endParaRPr lang="en-US"/>
        </a:p>
      </dgm:t>
    </dgm:pt>
    <dgm:pt modelId="{D9889A13-B02F-4799-966B-1EFB0784654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/>
            <a:t>Negative reviews tied to </a:t>
          </a:r>
          <a:r>
            <a:rPr lang="en-GB" b="1"/>
            <a:t>pricing &amp; durability</a:t>
          </a:r>
          <a:r>
            <a:rPr lang="en-GB"/>
            <a:t> issues.</a:t>
          </a:r>
          <a:endParaRPr lang="en-US"/>
        </a:p>
      </dgm:t>
    </dgm:pt>
    <dgm:pt modelId="{460BDE72-2F91-49E9-8236-3D7917611CC7}" type="parTrans" cxnId="{A50ED4DF-1E55-4D7A-A3D6-93C0955841D9}">
      <dgm:prSet/>
      <dgm:spPr/>
      <dgm:t>
        <a:bodyPr/>
        <a:lstStyle/>
        <a:p>
          <a:endParaRPr lang="en-US"/>
        </a:p>
      </dgm:t>
    </dgm:pt>
    <dgm:pt modelId="{C47D72C3-C968-4EE0-825F-0318F595261A}" type="sibTrans" cxnId="{A50ED4DF-1E55-4D7A-A3D6-93C0955841D9}">
      <dgm:prSet/>
      <dgm:spPr/>
      <dgm:t>
        <a:bodyPr/>
        <a:lstStyle/>
        <a:p>
          <a:endParaRPr lang="en-US"/>
        </a:p>
      </dgm:t>
    </dgm:pt>
    <dgm:pt modelId="{AF737330-D126-4522-865C-570DC357E5BB}" type="pres">
      <dgm:prSet presAssocID="{0088EAED-DC55-47AC-B1AA-4068AD098A1E}" presName="root" presStyleCnt="0">
        <dgm:presLayoutVars>
          <dgm:dir/>
          <dgm:resizeHandles val="exact"/>
        </dgm:presLayoutVars>
      </dgm:prSet>
      <dgm:spPr/>
    </dgm:pt>
    <dgm:pt modelId="{453B7808-37EB-478E-A072-F886DC799023}" type="pres">
      <dgm:prSet presAssocID="{F75C40AC-31F1-4FF9-B267-FAF7A577A573}" presName="compNode" presStyleCnt="0"/>
      <dgm:spPr/>
    </dgm:pt>
    <dgm:pt modelId="{3908918F-5842-41CD-A861-D6B31294CAEB}" type="pres">
      <dgm:prSet presAssocID="{F75C40AC-31F1-4FF9-B267-FAF7A577A5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ngel Face Outline"/>
        </a:ext>
      </dgm:extLst>
    </dgm:pt>
    <dgm:pt modelId="{42B3AB98-85B1-4B0C-AE60-EE3E2BE84CE8}" type="pres">
      <dgm:prSet presAssocID="{F75C40AC-31F1-4FF9-B267-FAF7A577A573}" presName="spaceRect" presStyleCnt="0"/>
      <dgm:spPr/>
    </dgm:pt>
    <dgm:pt modelId="{E91860F4-25A1-4308-A604-3DF04267AC38}" type="pres">
      <dgm:prSet presAssocID="{F75C40AC-31F1-4FF9-B267-FAF7A577A573}" presName="textRect" presStyleLbl="revTx" presStyleIdx="0" presStyleCnt="3">
        <dgm:presLayoutVars>
          <dgm:chMax val="1"/>
          <dgm:chPref val="1"/>
        </dgm:presLayoutVars>
      </dgm:prSet>
      <dgm:spPr/>
    </dgm:pt>
    <dgm:pt modelId="{6D9B7F51-EB2D-4EE4-BB6C-0DA7A8EE98FF}" type="pres">
      <dgm:prSet presAssocID="{E1080101-FFAC-41B4-8091-1DF35E7B89B0}" presName="sibTrans" presStyleCnt="0"/>
      <dgm:spPr/>
    </dgm:pt>
    <dgm:pt modelId="{74A0DA45-AA2D-497C-8BC7-116CCD1A121F}" type="pres">
      <dgm:prSet presAssocID="{A859739B-9E5D-4C09-8293-0DAA8663249C}" presName="compNode" presStyleCnt="0"/>
      <dgm:spPr/>
    </dgm:pt>
    <dgm:pt modelId="{A31FE15B-9489-401C-A985-A52BD9AA5FAF}" type="pres">
      <dgm:prSet presAssocID="{A859739B-9E5D-4C09-8293-0DAA866324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nglasses Face Outline"/>
        </a:ext>
      </dgm:extLst>
    </dgm:pt>
    <dgm:pt modelId="{3264ED0D-011F-4BCC-96A5-AD4928B21875}" type="pres">
      <dgm:prSet presAssocID="{A859739B-9E5D-4C09-8293-0DAA8663249C}" presName="spaceRect" presStyleCnt="0"/>
      <dgm:spPr/>
    </dgm:pt>
    <dgm:pt modelId="{A5BF3F9C-26B1-4E2A-A6B7-D9435A6D9A4E}" type="pres">
      <dgm:prSet presAssocID="{A859739B-9E5D-4C09-8293-0DAA8663249C}" presName="textRect" presStyleLbl="revTx" presStyleIdx="1" presStyleCnt="3">
        <dgm:presLayoutVars>
          <dgm:chMax val="1"/>
          <dgm:chPref val="1"/>
        </dgm:presLayoutVars>
      </dgm:prSet>
      <dgm:spPr/>
    </dgm:pt>
    <dgm:pt modelId="{015B7599-1E90-4D2C-BC9D-940704ED90BD}" type="pres">
      <dgm:prSet presAssocID="{37D6D9C4-B803-41EA-BF51-C766250949BF}" presName="sibTrans" presStyleCnt="0"/>
      <dgm:spPr/>
    </dgm:pt>
    <dgm:pt modelId="{339E2926-C016-4292-9729-DC932F58F6B6}" type="pres">
      <dgm:prSet presAssocID="{D9889A13-B02F-4799-966B-1EFB0784654F}" presName="compNode" presStyleCnt="0"/>
      <dgm:spPr/>
    </dgm:pt>
    <dgm:pt modelId="{262EFB63-9924-4496-B40F-156EDDFECCC2}" type="pres">
      <dgm:prSet presAssocID="{D9889A13-B02F-4799-966B-1EFB0784654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AB90824-1C78-4D2E-A008-99F520C61E21}" type="pres">
      <dgm:prSet presAssocID="{D9889A13-B02F-4799-966B-1EFB0784654F}" presName="spaceRect" presStyleCnt="0"/>
      <dgm:spPr/>
    </dgm:pt>
    <dgm:pt modelId="{A01CFBAB-FE09-4502-9A15-BCABF83C3B33}" type="pres">
      <dgm:prSet presAssocID="{D9889A13-B02F-4799-966B-1EFB0784654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3538416-885E-4315-9118-307C1F34DF54}" srcId="{0088EAED-DC55-47AC-B1AA-4068AD098A1E}" destId="{A859739B-9E5D-4C09-8293-0DAA8663249C}" srcOrd="1" destOrd="0" parTransId="{3AE6D7E4-3524-4B3C-B7D0-D7BB537C3F73}" sibTransId="{37D6D9C4-B803-41EA-BF51-C766250949BF}"/>
    <dgm:cxn modelId="{053B8517-6B8B-4F8A-B5AC-DBB982ABE06E}" type="presOf" srcId="{F75C40AC-31F1-4FF9-B267-FAF7A577A573}" destId="{E91860F4-25A1-4308-A604-3DF04267AC38}" srcOrd="0" destOrd="0" presId="urn:microsoft.com/office/officeart/2018/2/layout/IconLabelList"/>
    <dgm:cxn modelId="{FC818222-B45B-431A-BA61-22913052669A}" type="presOf" srcId="{0088EAED-DC55-47AC-B1AA-4068AD098A1E}" destId="{AF737330-D126-4522-865C-570DC357E5BB}" srcOrd="0" destOrd="0" presId="urn:microsoft.com/office/officeart/2018/2/layout/IconLabelList"/>
    <dgm:cxn modelId="{082D322B-1D14-41F5-9569-6B858907956A}" type="presOf" srcId="{D9889A13-B02F-4799-966B-1EFB0784654F}" destId="{A01CFBAB-FE09-4502-9A15-BCABF83C3B33}" srcOrd="0" destOrd="0" presId="urn:microsoft.com/office/officeart/2018/2/layout/IconLabelList"/>
    <dgm:cxn modelId="{3656503E-FCE8-4686-B674-C13820D9FA4C}" srcId="{0088EAED-DC55-47AC-B1AA-4068AD098A1E}" destId="{F75C40AC-31F1-4FF9-B267-FAF7A577A573}" srcOrd="0" destOrd="0" parTransId="{9ADFC8A7-4C85-455C-BA70-69BD6D449AC4}" sibTransId="{E1080101-FFAC-41B4-8091-1DF35E7B89B0}"/>
    <dgm:cxn modelId="{A50ED4DF-1E55-4D7A-A3D6-93C0955841D9}" srcId="{0088EAED-DC55-47AC-B1AA-4068AD098A1E}" destId="{D9889A13-B02F-4799-966B-1EFB0784654F}" srcOrd="2" destOrd="0" parTransId="{460BDE72-2F91-49E9-8236-3D7917611CC7}" sibTransId="{C47D72C3-C968-4EE0-825F-0318F595261A}"/>
    <dgm:cxn modelId="{14FAE8EA-4765-4F95-9B77-4965F2D96DC7}" type="presOf" srcId="{A859739B-9E5D-4C09-8293-0DAA8663249C}" destId="{A5BF3F9C-26B1-4E2A-A6B7-D9435A6D9A4E}" srcOrd="0" destOrd="0" presId="urn:microsoft.com/office/officeart/2018/2/layout/IconLabelList"/>
    <dgm:cxn modelId="{8872D1F2-F33C-4A88-91FB-1B0AA865B881}" type="presParOf" srcId="{AF737330-D126-4522-865C-570DC357E5BB}" destId="{453B7808-37EB-478E-A072-F886DC799023}" srcOrd="0" destOrd="0" presId="urn:microsoft.com/office/officeart/2018/2/layout/IconLabelList"/>
    <dgm:cxn modelId="{23C12E53-3CC3-4B38-BBB0-ED3776B9D221}" type="presParOf" srcId="{453B7808-37EB-478E-A072-F886DC799023}" destId="{3908918F-5842-41CD-A861-D6B31294CAEB}" srcOrd="0" destOrd="0" presId="urn:microsoft.com/office/officeart/2018/2/layout/IconLabelList"/>
    <dgm:cxn modelId="{3719E517-4C71-4B3A-82CF-4F213CB53030}" type="presParOf" srcId="{453B7808-37EB-478E-A072-F886DC799023}" destId="{42B3AB98-85B1-4B0C-AE60-EE3E2BE84CE8}" srcOrd="1" destOrd="0" presId="urn:microsoft.com/office/officeart/2018/2/layout/IconLabelList"/>
    <dgm:cxn modelId="{4C3F0447-ABD9-410C-92C9-6D5116A81D95}" type="presParOf" srcId="{453B7808-37EB-478E-A072-F886DC799023}" destId="{E91860F4-25A1-4308-A604-3DF04267AC38}" srcOrd="2" destOrd="0" presId="urn:microsoft.com/office/officeart/2018/2/layout/IconLabelList"/>
    <dgm:cxn modelId="{EA239E22-EDE6-4731-942F-00B47C119F9F}" type="presParOf" srcId="{AF737330-D126-4522-865C-570DC357E5BB}" destId="{6D9B7F51-EB2D-4EE4-BB6C-0DA7A8EE98FF}" srcOrd="1" destOrd="0" presId="urn:microsoft.com/office/officeart/2018/2/layout/IconLabelList"/>
    <dgm:cxn modelId="{E110EB08-5BC8-41D6-8332-953CF684F8AC}" type="presParOf" srcId="{AF737330-D126-4522-865C-570DC357E5BB}" destId="{74A0DA45-AA2D-497C-8BC7-116CCD1A121F}" srcOrd="2" destOrd="0" presId="urn:microsoft.com/office/officeart/2018/2/layout/IconLabelList"/>
    <dgm:cxn modelId="{34874402-E627-45AC-9CAD-9A97A81A82AC}" type="presParOf" srcId="{74A0DA45-AA2D-497C-8BC7-116CCD1A121F}" destId="{A31FE15B-9489-401C-A985-A52BD9AA5FAF}" srcOrd="0" destOrd="0" presId="urn:microsoft.com/office/officeart/2018/2/layout/IconLabelList"/>
    <dgm:cxn modelId="{71FA1A4B-1134-4379-8B48-925463A78868}" type="presParOf" srcId="{74A0DA45-AA2D-497C-8BC7-116CCD1A121F}" destId="{3264ED0D-011F-4BCC-96A5-AD4928B21875}" srcOrd="1" destOrd="0" presId="urn:microsoft.com/office/officeart/2018/2/layout/IconLabelList"/>
    <dgm:cxn modelId="{912268B0-752D-457C-A53F-CED05B14000E}" type="presParOf" srcId="{74A0DA45-AA2D-497C-8BC7-116CCD1A121F}" destId="{A5BF3F9C-26B1-4E2A-A6B7-D9435A6D9A4E}" srcOrd="2" destOrd="0" presId="urn:microsoft.com/office/officeart/2018/2/layout/IconLabelList"/>
    <dgm:cxn modelId="{EE55F117-C635-481F-914B-74B14BA60D15}" type="presParOf" srcId="{AF737330-D126-4522-865C-570DC357E5BB}" destId="{015B7599-1E90-4D2C-BC9D-940704ED90BD}" srcOrd="3" destOrd="0" presId="urn:microsoft.com/office/officeart/2018/2/layout/IconLabelList"/>
    <dgm:cxn modelId="{0FA30D47-782E-4B25-88D7-929BCD8ADD0C}" type="presParOf" srcId="{AF737330-D126-4522-865C-570DC357E5BB}" destId="{339E2926-C016-4292-9729-DC932F58F6B6}" srcOrd="4" destOrd="0" presId="urn:microsoft.com/office/officeart/2018/2/layout/IconLabelList"/>
    <dgm:cxn modelId="{838C678C-9B1A-46B1-90D0-5D26BED89B1D}" type="presParOf" srcId="{339E2926-C016-4292-9729-DC932F58F6B6}" destId="{262EFB63-9924-4496-B40F-156EDDFECCC2}" srcOrd="0" destOrd="0" presId="urn:microsoft.com/office/officeart/2018/2/layout/IconLabelList"/>
    <dgm:cxn modelId="{747BE7CC-0F66-4E75-997F-44B77C169DE3}" type="presParOf" srcId="{339E2926-C016-4292-9729-DC932F58F6B6}" destId="{3AB90824-1C78-4D2E-A008-99F520C61E21}" srcOrd="1" destOrd="0" presId="urn:microsoft.com/office/officeart/2018/2/layout/IconLabelList"/>
    <dgm:cxn modelId="{C720853C-BA10-433F-BEB0-2DDD74BBFA5C}" type="presParOf" srcId="{339E2926-C016-4292-9729-DC932F58F6B6}" destId="{A01CFBAB-FE09-4502-9A15-BCABF83C3B3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F6D8AA0-3E50-4B17-B017-403B5EC7632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1F82C73-355E-4D64-BDD1-8B22CE011535}">
      <dgm:prSet/>
      <dgm:spPr/>
      <dgm:t>
        <a:bodyPr/>
        <a:lstStyle/>
        <a:p>
          <a:r>
            <a:rPr lang="en-GB" b="1"/>
            <a:t>Retention Rate:</a:t>
          </a:r>
          <a:endParaRPr lang="en-US"/>
        </a:p>
      </dgm:t>
    </dgm:pt>
    <dgm:pt modelId="{9B9911E6-B176-4D6B-9324-DD5C0885D4CD}" type="parTrans" cxnId="{CDCFFC44-7A17-47A3-B45A-087B7AEE60B4}">
      <dgm:prSet/>
      <dgm:spPr/>
      <dgm:t>
        <a:bodyPr/>
        <a:lstStyle/>
        <a:p>
          <a:endParaRPr lang="en-US"/>
        </a:p>
      </dgm:t>
    </dgm:pt>
    <dgm:pt modelId="{D03F241C-C54B-432E-8D97-2203BD26FAF7}" type="sibTrans" cxnId="{CDCFFC44-7A17-47A3-B45A-087B7AEE60B4}">
      <dgm:prSet/>
      <dgm:spPr/>
      <dgm:t>
        <a:bodyPr/>
        <a:lstStyle/>
        <a:p>
          <a:endParaRPr lang="en-US"/>
        </a:p>
      </dgm:t>
    </dgm:pt>
    <dgm:pt modelId="{1221CEEE-9764-44E3-8B2C-666F7D17C200}">
      <dgm:prSet/>
      <dgm:spPr/>
      <dgm:t>
        <a:bodyPr/>
        <a:lstStyle/>
        <a:p>
          <a:r>
            <a:rPr lang="en-GB"/>
            <a:t>Quarterly </a:t>
          </a:r>
          <a:r>
            <a:rPr lang="en-GB" b="1"/>
            <a:t>Retention Rate: 45%</a:t>
          </a:r>
          <a:r>
            <a:rPr lang="en-GB"/>
            <a:t> (Need loyalty strategies).</a:t>
          </a:r>
          <a:endParaRPr lang="en-US"/>
        </a:p>
      </dgm:t>
    </dgm:pt>
    <dgm:pt modelId="{25BBF899-16EA-4DA1-9DB3-771DC6EB6A8B}" type="parTrans" cxnId="{D94DA0F8-8FF4-4786-B8C8-197CDC52382D}">
      <dgm:prSet/>
      <dgm:spPr/>
      <dgm:t>
        <a:bodyPr/>
        <a:lstStyle/>
        <a:p>
          <a:endParaRPr lang="en-US"/>
        </a:p>
      </dgm:t>
    </dgm:pt>
    <dgm:pt modelId="{1B01B453-AC50-4440-8818-B288D7C7F14B}" type="sibTrans" cxnId="{D94DA0F8-8FF4-4786-B8C8-197CDC52382D}">
      <dgm:prSet/>
      <dgm:spPr/>
      <dgm:t>
        <a:bodyPr/>
        <a:lstStyle/>
        <a:p>
          <a:endParaRPr lang="en-US"/>
        </a:p>
      </dgm:t>
    </dgm:pt>
    <dgm:pt modelId="{25DB0897-669D-4970-B6EF-8AE85EE740A6}">
      <dgm:prSet/>
      <dgm:spPr/>
      <dgm:t>
        <a:bodyPr/>
        <a:lstStyle/>
        <a:p>
          <a:r>
            <a:rPr lang="en-GB"/>
            <a:t>Repeat buyers prefer high-rated products.</a:t>
          </a:r>
          <a:endParaRPr lang="en-US"/>
        </a:p>
      </dgm:t>
    </dgm:pt>
    <dgm:pt modelId="{FFF1BEBF-84FA-4D50-A7AC-19275F26E70F}" type="parTrans" cxnId="{814FB05F-0206-43C4-AA23-A5680719B378}">
      <dgm:prSet/>
      <dgm:spPr/>
      <dgm:t>
        <a:bodyPr/>
        <a:lstStyle/>
        <a:p>
          <a:endParaRPr lang="en-US"/>
        </a:p>
      </dgm:t>
    </dgm:pt>
    <dgm:pt modelId="{8E1A7727-B4DD-41D9-853B-BB4C28F916AD}" type="sibTrans" cxnId="{814FB05F-0206-43C4-AA23-A5680719B378}">
      <dgm:prSet/>
      <dgm:spPr/>
      <dgm:t>
        <a:bodyPr/>
        <a:lstStyle/>
        <a:p>
          <a:endParaRPr lang="en-US"/>
        </a:p>
      </dgm:t>
    </dgm:pt>
    <dgm:pt modelId="{20B28B19-BB52-4E1B-803F-6555A7572E6A}">
      <dgm:prSet/>
      <dgm:spPr/>
      <dgm:t>
        <a:bodyPr/>
        <a:lstStyle/>
        <a:p>
          <a:r>
            <a:rPr lang="en-GB" b="1"/>
            <a:t>Repeat vs First-Time Buyers:</a:t>
          </a:r>
          <a:endParaRPr lang="en-US"/>
        </a:p>
      </dgm:t>
    </dgm:pt>
    <dgm:pt modelId="{75A9B46C-2FD4-48C0-AD2A-31900549BC7E}" type="parTrans" cxnId="{BA205B9A-25CC-454F-B7A0-B4D5334D6115}">
      <dgm:prSet/>
      <dgm:spPr/>
      <dgm:t>
        <a:bodyPr/>
        <a:lstStyle/>
        <a:p>
          <a:endParaRPr lang="en-US"/>
        </a:p>
      </dgm:t>
    </dgm:pt>
    <dgm:pt modelId="{5B6CCDE4-72F6-4276-ADA9-DC316A65D400}" type="sibTrans" cxnId="{BA205B9A-25CC-454F-B7A0-B4D5334D6115}">
      <dgm:prSet/>
      <dgm:spPr/>
      <dgm:t>
        <a:bodyPr/>
        <a:lstStyle/>
        <a:p>
          <a:endParaRPr lang="en-US"/>
        </a:p>
      </dgm:t>
    </dgm:pt>
    <dgm:pt modelId="{0FB038FC-6FAB-4F7C-9BBE-5FD4584F91C9}">
      <dgm:prSet/>
      <dgm:spPr/>
      <dgm:t>
        <a:bodyPr/>
        <a:lstStyle/>
        <a:p>
          <a:r>
            <a:rPr lang="en-GB" b="1"/>
            <a:t>Repeat Buyers:</a:t>
          </a:r>
          <a:r>
            <a:rPr lang="en-GB"/>
            <a:t> Brand value, reliability.</a:t>
          </a:r>
          <a:endParaRPr lang="en-US"/>
        </a:p>
      </dgm:t>
    </dgm:pt>
    <dgm:pt modelId="{802AEDA9-C513-41BA-B9CE-72C4D9DEEE60}" type="parTrans" cxnId="{67B38CD5-1556-4FF9-B6B9-56D5B540140B}">
      <dgm:prSet/>
      <dgm:spPr/>
      <dgm:t>
        <a:bodyPr/>
        <a:lstStyle/>
        <a:p>
          <a:endParaRPr lang="en-US"/>
        </a:p>
      </dgm:t>
    </dgm:pt>
    <dgm:pt modelId="{8C42DBBC-1981-43F2-874D-1344F4D93870}" type="sibTrans" cxnId="{67B38CD5-1556-4FF9-B6B9-56D5B540140B}">
      <dgm:prSet/>
      <dgm:spPr/>
      <dgm:t>
        <a:bodyPr/>
        <a:lstStyle/>
        <a:p>
          <a:endParaRPr lang="en-US"/>
        </a:p>
      </dgm:t>
    </dgm:pt>
    <dgm:pt modelId="{CC862F12-A49D-4F4E-854E-013171E1566F}">
      <dgm:prSet/>
      <dgm:spPr/>
      <dgm:t>
        <a:bodyPr/>
        <a:lstStyle/>
        <a:p>
          <a:r>
            <a:rPr lang="en-GB" b="1"/>
            <a:t>First-Time Buyers:</a:t>
          </a:r>
          <a:r>
            <a:rPr lang="en-GB"/>
            <a:t> Price-sensitive, hesitant with premium items.</a:t>
          </a:r>
          <a:endParaRPr lang="en-US"/>
        </a:p>
      </dgm:t>
    </dgm:pt>
    <dgm:pt modelId="{DA430490-2FA8-44F2-BB12-8ED3C9C4429D}" type="parTrans" cxnId="{DF1D17D9-C938-4A20-9070-A296259B8527}">
      <dgm:prSet/>
      <dgm:spPr/>
      <dgm:t>
        <a:bodyPr/>
        <a:lstStyle/>
        <a:p>
          <a:endParaRPr lang="en-US"/>
        </a:p>
      </dgm:t>
    </dgm:pt>
    <dgm:pt modelId="{F84ADFBD-761E-4AF7-A3BF-D659603DB759}" type="sibTrans" cxnId="{DF1D17D9-C938-4A20-9070-A296259B8527}">
      <dgm:prSet/>
      <dgm:spPr/>
      <dgm:t>
        <a:bodyPr/>
        <a:lstStyle/>
        <a:p>
          <a:endParaRPr lang="en-US"/>
        </a:p>
      </dgm:t>
    </dgm:pt>
    <dgm:pt modelId="{D742D97C-A5D2-4829-91FE-3AC73F02EF82}" type="pres">
      <dgm:prSet presAssocID="{8F6D8AA0-3E50-4B17-B017-403B5EC76321}" presName="Name0" presStyleCnt="0">
        <dgm:presLayoutVars>
          <dgm:dir/>
          <dgm:resizeHandles val="exact"/>
        </dgm:presLayoutVars>
      </dgm:prSet>
      <dgm:spPr/>
    </dgm:pt>
    <dgm:pt modelId="{EFA7D362-58C7-441E-98B5-4634D260F1D1}" type="pres">
      <dgm:prSet presAssocID="{C1F82C73-355E-4D64-BDD1-8B22CE011535}" presName="node" presStyleLbl="node1" presStyleIdx="0" presStyleCnt="6">
        <dgm:presLayoutVars>
          <dgm:bulletEnabled val="1"/>
        </dgm:presLayoutVars>
      </dgm:prSet>
      <dgm:spPr/>
    </dgm:pt>
    <dgm:pt modelId="{C9CDE466-7E92-425C-9660-DE38DFB1A016}" type="pres">
      <dgm:prSet presAssocID="{D03F241C-C54B-432E-8D97-2203BD26FAF7}" presName="sibTrans" presStyleLbl="sibTrans1D1" presStyleIdx="0" presStyleCnt="5"/>
      <dgm:spPr/>
    </dgm:pt>
    <dgm:pt modelId="{CACC0340-E84E-4A09-B839-B3802D161D1C}" type="pres">
      <dgm:prSet presAssocID="{D03F241C-C54B-432E-8D97-2203BD26FAF7}" presName="connectorText" presStyleLbl="sibTrans1D1" presStyleIdx="0" presStyleCnt="5"/>
      <dgm:spPr/>
    </dgm:pt>
    <dgm:pt modelId="{B16ACBAB-8F04-4EAD-8958-2538C504012C}" type="pres">
      <dgm:prSet presAssocID="{1221CEEE-9764-44E3-8B2C-666F7D17C200}" presName="node" presStyleLbl="node1" presStyleIdx="1" presStyleCnt="6">
        <dgm:presLayoutVars>
          <dgm:bulletEnabled val="1"/>
        </dgm:presLayoutVars>
      </dgm:prSet>
      <dgm:spPr/>
    </dgm:pt>
    <dgm:pt modelId="{5EB8B5DC-376D-4AD9-9E81-F5C130781B7E}" type="pres">
      <dgm:prSet presAssocID="{1B01B453-AC50-4440-8818-B288D7C7F14B}" presName="sibTrans" presStyleLbl="sibTrans1D1" presStyleIdx="1" presStyleCnt="5"/>
      <dgm:spPr/>
    </dgm:pt>
    <dgm:pt modelId="{87D4A14C-10E4-481E-A5DF-08E712CA92F1}" type="pres">
      <dgm:prSet presAssocID="{1B01B453-AC50-4440-8818-B288D7C7F14B}" presName="connectorText" presStyleLbl="sibTrans1D1" presStyleIdx="1" presStyleCnt="5"/>
      <dgm:spPr/>
    </dgm:pt>
    <dgm:pt modelId="{513C9F4E-07AE-40AA-8493-B3BC4DB9AB9E}" type="pres">
      <dgm:prSet presAssocID="{25DB0897-669D-4970-B6EF-8AE85EE740A6}" presName="node" presStyleLbl="node1" presStyleIdx="2" presStyleCnt="6">
        <dgm:presLayoutVars>
          <dgm:bulletEnabled val="1"/>
        </dgm:presLayoutVars>
      </dgm:prSet>
      <dgm:spPr/>
    </dgm:pt>
    <dgm:pt modelId="{AF7F63D9-F5B6-4270-9C6E-484DB1E05CC7}" type="pres">
      <dgm:prSet presAssocID="{8E1A7727-B4DD-41D9-853B-BB4C28F916AD}" presName="sibTrans" presStyleLbl="sibTrans1D1" presStyleIdx="2" presStyleCnt="5"/>
      <dgm:spPr/>
    </dgm:pt>
    <dgm:pt modelId="{32CC6D87-257C-47E2-828C-C8E96383ADA6}" type="pres">
      <dgm:prSet presAssocID="{8E1A7727-B4DD-41D9-853B-BB4C28F916AD}" presName="connectorText" presStyleLbl="sibTrans1D1" presStyleIdx="2" presStyleCnt="5"/>
      <dgm:spPr/>
    </dgm:pt>
    <dgm:pt modelId="{D1EABC07-2700-405C-B686-754FE384415A}" type="pres">
      <dgm:prSet presAssocID="{20B28B19-BB52-4E1B-803F-6555A7572E6A}" presName="node" presStyleLbl="node1" presStyleIdx="3" presStyleCnt="6">
        <dgm:presLayoutVars>
          <dgm:bulletEnabled val="1"/>
        </dgm:presLayoutVars>
      </dgm:prSet>
      <dgm:spPr/>
    </dgm:pt>
    <dgm:pt modelId="{102C96CE-13BF-49FE-8E78-811F144BCE2A}" type="pres">
      <dgm:prSet presAssocID="{5B6CCDE4-72F6-4276-ADA9-DC316A65D400}" presName="sibTrans" presStyleLbl="sibTrans1D1" presStyleIdx="3" presStyleCnt="5"/>
      <dgm:spPr/>
    </dgm:pt>
    <dgm:pt modelId="{8D9958F9-5A53-4412-8D18-EAE869205B88}" type="pres">
      <dgm:prSet presAssocID="{5B6CCDE4-72F6-4276-ADA9-DC316A65D400}" presName="connectorText" presStyleLbl="sibTrans1D1" presStyleIdx="3" presStyleCnt="5"/>
      <dgm:spPr/>
    </dgm:pt>
    <dgm:pt modelId="{40B9D0FD-F497-4BBB-8875-FE45418E9825}" type="pres">
      <dgm:prSet presAssocID="{0FB038FC-6FAB-4F7C-9BBE-5FD4584F91C9}" presName="node" presStyleLbl="node1" presStyleIdx="4" presStyleCnt="6">
        <dgm:presLayoutVars>
          <dgm:bulletEnabled val="1"/>
        </dgm:presLayoutVars>
      </dgm:prSet>
      <dgm:spPr/>
    </dgm:pt>
    <dgm:pt modelId="{9080F9C6-6BA6-436D-B71B-DECA00C0C664}" type="pres">
      <dgm:prSet presAssocID="{8C42DBBC-1981-43F2-874D-1344F4D93870}" presName="sibTrans" presStyleLbl="sibTrans1D1" presStyleIdx="4" presStyleCnt="5"/>
      <dgm:spPr/>
    </dgm:pt>
    <dgm:pt modelId="{038D8DA4-30FE-48F5-B415-A1EC6FC33052}" type="pres">
      <dgm:prSet presAssocID="{8C42DBBC-1981-43F2-874D-1344F4D93870}" presName="connectorText" presStyleLbl="sibTrans1D1" presStyleIdx="4" presStyleCnt="5"/>
      <dgm:spPr/>
    </dgm:pt>
    <dgm:pt modelId="{024ADADB-F77A-49CF-AA32-26C9D6367E97}" type="pres">
      <dgm:prSet presAssocID="{CC862F12-A49D-4F4E-854E-013171E1566F}" presName="node" presStyleLbl="node1" presStyleIdx="5" presStyleCnt="6">
        <dgm:presLayoutVars>
          <dgm:bulletEnabled val="1"/>
        </dgm:presLayoutVars>
      </dgm:prSet>
      <dgm:spPr/>
    </dgm:pt>
  </dgm:ptLst>
  <dgm:cxnLst>
    <dgm:cxn modelId="{3DF91D02-F2C7-4B64-A9C4-E11E7799C42F}" type="presOf" srcId="{C1F82C73-355E-4D64-BDD1-8B22CE011535}" destId="{EFA7D362-58C7-441E-98B5-4634D260F1D1}" srcOrd="0" destOrd="0" presId="urn:microsoft.com/office/officeart/2016/7/layout/RepeatingBendingProcessNew"/>
    <dgm:cxn modelId="{482F4C03-B56A-4DE9-BE05-D48BC6C6AC53}" type="presOf" srcId="{8C42DBBC-1981-43F2-874D-1344F4D93870}" destId="{038D8DA4-30FE-48F5-B415-A1EC6FC33052}" srcOrd="1" destOrd="0" presId="urn:microsoft.com/office/officeart/2016/7/layout/RepeatingBendingProcessNew"/>
    <dgm:cxn modelId="{FCCC0C12-D1DE-425E-81AC-5BB9F3FEE3F6}" type="presOf" srcId="{8E1A7727-B4DD-41D9-853B-BB4C28F916AD}" destId="{32CC6D87-257C-47E2-828C-C8E96383ADA6}" srcOrd="1" destOrd="0" presId="urn:microsoft.com/office/officeart/2016/7/layout/RepeatingBendingProcessNew"/>
    <dgm:cxn modelId="{F3DDFE14-F051-47EC-A927-965FE970360D}" type="presOf" srcId="{8E1A7727-B4DD-41D9-853B-BB4C28F916AD}" destId="{AF7F63D9-F5B6-4270-9C6E-484DB1E05CC7}" srcOrd="0" destOrd="0" presId="urn:microsoft.com/office/officeart/2016/7/layout/RepeatingBendingProcessNew"/>
    <dgm:cxn modelId="{931BAF16-7048-43DA-8C57-857DA702F862}" type="presOf" srcId="{0FB038FC-6FAB-4F7C-9BBE-5FD4584F91C9}" destId="{40B9D0FD-F497-4BBB-8875-FE45418E9825}" srcOrd="0" destOrd="0" presId="urn:microsoft.com/office/officeart/2016/7/layout/RepeatingBendingProcessNew"/>
    <dgm:cxn modelId="{EF2F4632-523E-445A-AC98-39ED5234B682}" type="presOf" srcId="{1B01B453-AC50-4440-8818-B288D7C7F14B}" destId="{87D4A14C-10E4-481E-A5DF-08E712CA92F1}" srcOrd="1" destOrd="0" presId="urn:microsoft.com/office/officeart/2016/7/layout/RepeatingBendingProcessNew"/>
    <dgm:cxn modelId="{814FB05F-0206-43C4-AA23-A5680719B378}" srcId="{8F6D8AA0-3E50-4B17-B017-403B5EC76321}" destId="{25DB0897-669D-4970-B6EF-8AE85EE740A6}" srcOrd="2" destOrd="0" parTransId="{FFF1BEBF-84FA-4D50-A7AC-19275F26E70F}" sibTransId="{8E1A7727-B4DD-41D9-853B-BB4C28F916AD}"/>
    <dgm:cxn modelId="{CDCFFC44-7A17-47A3-B45A-087B7AEE60B4}" srcId="{8F6D8AA0-3E50-4B17-B017-403B5EC76321}" destId="{C1F82C73-355E-4D64-BDD1-8B22CE011535}" srcOrd="0" destOrd="0" parTransId="{9B9911E6-B176-4D6B-9324-DD5C0885D4CD}" sibTransId="{D03F241C-C54B-432E-8D97-2203BD26FAF7}"/>
    <dgm:cxn modelId="{D4F40E55-8F88-4EF3-B60C-B0BAC43A16BA}" type="presOf" srcId="{5B6CCDE4-72F6-4276-ADA9-DC316A65D400}" destId="{102C96CE-13BF-49FE-8E78-811F144BCE2A}" srcOrd="0" destOrd="0" presId="urn:microsoft.com/office/officeart/2016/7/layout/RepeatingBendingProcessNew"/>
    <dgm:cxn modelId="{6D9E108D-2024-4F31-9D25-CB6C2C25D0D3}" type="presOf" srcId="{1B01B453-AC50-4440-8818-B288D7C7F14B}" destId="{5EB8B5DC-376D-4AD9-9E81-F5C130781B7E}" srcOrd="0" destOrd="0" presId="urn:microsoft.com/office/officeart/2016/7/layout/RepeatingBendingProcessNew"/>
    <dgm:cxn modelId="{BEF9FD91-E18E-4354-B60E-A4C0F784E489}" type="presOf" srcId="{8C42DBBC-1981-43F2-874D-1344F4D93870}" destId="{9080F9C6-6BA6-436D-B71B-DECA00C0C664}" srcOrd="0" destOrd="0" presId="urn:microsoft.com/office/officeart/2016/7/layout/RepeatingBendingProcessNew"/>
    <dgm:cxn modelId="{A9AD4495-B67F-48B9-8F88-9974CD14280B}" type="presOf" srcId="{D03F241C-C54B-432E-8D97-2203BD26FAF7}" destId="{C9CDE466-7E92-425C-9660-DE38DFB1A016}" srcOrd="0" destOrd="0" presId="urn:microsoft.com/office/officeart/2016/7/layout/RepeatingBendingProcessNew"/>
    <dgm:cxn modelId="{D2539F97-4A63-41DF-98AF-0F5BBB1CED31}" type="presOf" srcId="{20B28B19-BB52-4E1B-803F-6555A7572E6A}" destId="{D1EABC07-2700-405C-B686-754FE384415A}" srcOrd="0" destOrd="0" presId="urn:microsoft.com/office/officeart/2016/7/layout/RepeatingBendingProcessNew"/>
    <dgm:cxn modelId="{BA205B9A-25CC-454F-B7A0-B4D5334D6115}" srcId="{8F6D8AA0-3E50-4B17-B017-403B5EC76321}" destId="{20B28B19-BB52-4E1B-803F-6555A7572E6A}" srcOrd="3" destOrd="0" parTransId="{75A9B46C-2FD4-48C0-AD2A-31900549BC7E}" sibTransId="{5B6CCDE4-72F6-4276-ADA9-DC316A65D400}"/>
    <dgm:cxn modelId="{69B9F69B-4230-4671-A753-019E9C678698}" type="presOf" srcId="{CC862F12-A49D-4F4E-854E-013171E1566F}" destId="{024ADADB-F77A-49CF-AA32-26C9D6367E97}" srcOrd="0" destOrd="0" presId="urn:microsoft.com/office/officeart/2016/7/layout/RepeatingBendingProcessNew"/>
    <dgm:cxn modelId="{0DD85DBC-931F-4391-939E-9ECEC86D2B60}" type="presOf" srcId="{25DB0897-669D-4970-B6EF-8AE85EE740A6}" destId="{513C9F4E-07AE-40AA-8493-B3BC4DB9AB9E}" srcOrd="0" destOrd="0" presId="urn:microsoft.com/office/officeart/2016/7/layout/RepeatingBendingProcessNew"/>
    <dgm:cxn modelId="{7FFA94CA-BDCC-47AA-913F-07FF1A7520FE}" type="presOf" srcId="{8F6D8AA0-3E50-4B17-B017-403B5EC76321}" destId="{D742D97C-A5D2-4829-91FE-3AC73F02EF82}" srcOrd="0" destOrd="0" presId="urn:microsoft.com/office/officeart/2016/7/layout/RepeatingBendingProcessNew"/>
    <dgm:cxn modelId="{67B38CD5-1556-4FF9-B6B9-56D5B540140B}" srcId="{8F6D8AA0-3E50-4B17-B017-403B5EC76321}" destId="{0FB038FC-6FAB-4F7C-9BBE-5FD4584F91C9}" srcOrd="4" destOrd="0" parTransId="{802AEDA9-C513-41BA-B9CE-72C4D9DEEE60}" sibTransId="{8C42DBBC-1981-43F2-874D-1344F4D93870}"/>
    <dgm:cxn modelId="{DF1D17D9-C938-4A20-9070-A296259B8527}" srcId="{8F6D8AA0-3E50-4B17-B017-403B5EC76321}" destId="{CC862F12-A49D-4F4E-854E-013171E1566F}" srcOrd="5" destOrd="0" parTransId="{DA430490-2FA8-44F2-BB12-8ED3C9C4429D}" sibTransId="{F84ADFBD-761E-4AF7-A3BF-D659603DB759}"/>
    <dgm:cxn modelId="{C7A153ED-0A4C-4D5B-BD80-CE21E2863E75}" type="presOf" srcId="{1221CEEE-9764-44E3-8B2C-666F7D17C200}" destId="{B16ACBAB-8F04-4EAD-8958-2538C504012C}" srcOrd="0" destOrd="0" presId="urn:microsoft.com/office/officeart/2016/7/layout/RepeatingBendingProcessNew"/>
    <dgm:cxn modelId="{2C4851F4-9DE2-4848-9344-992304D10247}" type="presOf" srcId="{D03F241C-C54B-432E-8D97-2203BD26FAF7}" destId="{CACC0340-E84E-4A09-B839-B3802D161D1C}" srcOrd="1" destOrd="0" presId="urn:microsoft.com/office/officeart/2016/7/layout/RepeatingBendingProcessNew"/>
    <dgm:cxn modelId="{117429F5-0EE5-4508-B8C3-43683ACB231B}" type="presOf" srcId="{5B6CCDE4-72F6-4276-ADA9-DC316A65D400}" destId="{8D9958F9-5A53-4412-8D18-EAE869205B88}" srcOrd="1" destOrd="0" presId="urn:microsoft.com/office/officeart/2016/7/layout/RepeatingBendingProcessNew"/>
    <dgm:cxn modelId="{D94DA0F8-8FF4-4786-B8C8-197CDC52382D}" srcId="{8F6D8AA0-3E50-4B17-B017-403B5EC76321}" destId="{1221CEEE-9764-44E3-8B2C-666F7D17C200}" srcOrd="1" destOrd="0" parTransId="{25BBF899-16EA-4DA1-9DB3-771DC6EB6A8B}" sibTransId="{1B01B453-AC50-4440-8818-B288D7C7F14B}"/>
    <dgm:cxn modelId="{920F66E4-B6CE-4D60-99BA-24FCEA586B31}" type="presParOf" srcId="{D742D97C-A5D2-4829-91FE-3AC73F02EF82}" destId="{EFA7D362-58C7-441E-98B5-4634D260F1D1}" srcOrd="0" destOrd="0" presId="urn:microsoft.com/office/officeart/2016/7/layout/RepeatingBendingProcessNew"/>
    <dgm:cxn modelId="{146C94A3-0A9B-42B7-91F5-8204FCAB30F7}" type="presParOf" srcId="{D742D97C-A5D2-4829-91FE-3AC73F02EF82}" destId="{C9CDE466-7E92-425C-9660-DE38DFB1A016}" srcOrd="1" destOrd="0" presId="urn:microsoft.com/office/officeart/2016/7/layout/RepeatingBendingProcessNew"/>
    <dgm:cxn modelId="{F361FCA9-4FD4-4A90-B34F-EDB13C460E8D}" type="presParOf" srcId="{C9CDE466-7E92-425C-9660-DE38DFB1A016}" destId="{CACC0340-E84E-4A09-B839-B3802D161D1C}" srcOrd="0" destOrd="0" presId="urn:microsoft.com/office/officeart/2016/7/layout/RepeatingBendingProcessNew"/>
    <dgm:cxn modelId="{53404F74-12C8-493B-987B-9F06D7103E54}" type="presParOf" srcId="{D742D97C-A5D2-4829-91FE-3AC73F02EF82}" destId="{B16ACBAB-8F04-4EAD-8958-2538C504012C}" srcOrd="2" destOrd="0" presId="urn:microsoft.com/office/officeart/2016/7/layout/RepeatingBendingProcessNew"/>
    <dgm:cxn modelId="{C9E8A9B8-5373-468B-9812-FAE930FB61A2}" type="presParOf" srcId="{D742D97C-A5D2-4829-91FE-3AC73F02EF82}" destId="{5EB8B5DC-376D-4AD9-9E81-F5C130781B7E}" srcOrd="3" destOrd="0" presId="urn:microsoft.com/office/officeart/2016/7/layout/RepeatingBendingProcessNew"/>
    <dgm:cxn modelId="{07151CE7-70CB-40B2-B968-8B54E578CDEB}" type="presParOf" srcId="{5EB8B5DC-376D-4AD9-9E81-F5C130781B7E}" destId="{87D4A14C-10E4-481E-A5DF-08E712CA92F1}" srcOrd="0" destOrd="0" presId="urn:microsoft.com/office/officeart/2016/7/layout/RepeatingBendingProcessNew"/>
    <dgm:cxn modelId="{FB4CC755-7DB8-4993-9AF9-20641BD1A1D7}" type="presParOf" srcId="{D742D97C-A5D2-4829-91FE-3AC73F02EF82}" destId="{513C9F4E-07AE-40AA-8493-B3BC4DB9AB9E}" srcOrd="4" destOrd="0" presId="urn:microsoft.com/office/officeart/2016/7/layout/RepeatingBendingProcessNew"/>
    <dgm:cxn modelId="{67103CC9-636B-4552-BC47-54AFE752EFB3}" type="presParOf" srcId="{D742D97C-A5D2-4829-91FE-3AC73F02EF82}" destId="{AF7F63D9-F5B6-4270-9C6E-484DB1E05CC7}" srcOrd="5" destOrd="0" presId="urn:microsoft.com/office/officeart/2016/7/layout/RepeatingBendingProcessNew"/>
    <dgm:cxn modelId="{6697E170-B95B-460C-BCFC-241AE45C4F86}" type="presParOf" srcId="{AF7F63D9-F5B6-4270-9C6E-484DB1E05CC7}" destId="{32CC6D87-257C-47E2-828C-C8E96383ADA6}" srcOrd="0" destOrd="0" presId="urn:microsoft.com/office/officeart/2016/7/layout/RepeatingBendingProcessNew"/>
    <dgm:cxn modelId="{8720FEE4-B1D4-456C-9CE8-438786B6D600}" type="presParOf" srcId="{D742D97C-A5D2-4829-91FE-3AC73F02EF82}" destId="{D1EABC07-2700-405C-B686-754FE384415A}" srcOrd="6" destOrd="0" presId="urn:microsoft.com/office/officeart/2016/7/layout/RepeatingBendingProcessNew"/>
    <dgm:cxn modelId="{AADEB8CA-76A6-4B8C-B201-390A64230565}" type="presParOf" srcId="{D742D97C-A5D2-4829-91FE-3AC73F02EF82}" destId="{102C96CE-13BF-49FE-8E78-811F144BCE2A}" srcOrd="7" destOrd="0" presId="urn:microsoft.com/office/officeart/2016/7/layout/RepeatingBendingProcessNew"/>
    <dgm:cxn modelId="{AE662F3B-1BF6-414A-8EFA-F41B479CDE73}" type="presParOf" srcId="{102C96CE-13BF-49FE-8E78-811F144BCE2A}" destId="{8D9958F9-5A53-4412-8D18-EAE869205B88}" srcOrd="0" destOrd="0" presId="urn:microsoft.com/office/officeart/2016/7/layout/RepeatingBendingProcessNew"/>
    <dgm:cxn modelId="{B0880FCD-8F57-4B4E-AB95-8D83C4927F5C}" type="presParOf" srcId="{D742D97C-A5D2-4829-91FE-3AC73F02EF82}" destId="{40B9D0FD-F497-4BBB-8875-FE45418E9825}" srcOrd="8" destOrd="0" presId="urn:microsoft.com/office/officeart/2016/7/layout/RepeatingBendingProcessNew"/>
    <dgm:cxn modelId="{B60ED759-6C74-43DB-A0D6-C7FE28D01B8E}" type="presParOf" srcId="{D742D97C-A5D2-4829-91FE-3AC73F02EF82}" destId="{9080F9C6-6BA6-436D-B71B-DECA00C0C664}" srcOrd="9" destOrd="0" presId="urn:microsoft.com/office/officeart/2016/7/layout/RepeatingBendingProcessNew"/>
    <dgm:cxn modelId="{49CD8CF3-A76A-4B62-AEB0-13EF3D1FD4D9}" type="presParOf" srcId="{9080F9C6-6BA6-436D-B71B-DECA00C0C664}" destId="{038D8DA4-30FE-48F5-B415-A1EC6FC33052}" srcOrd="0" destOrd="0" presId="urn:microsoft.com/office/officeart/2016/7/layout/RepeatingBendingProcessNew"/>
    <dgm:cxn modelId="{EE090D33-73F2-4BBB-9CDE-2D28C622DFBF}" type="presParOf" srcId="{D742D97C-A5D2-4829-91FE-3AC73F02EF82}" destId="{024ADADB-F77A-49CF-AA32-26C9D6367E97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8FFE70E-D4A9-4051-8BD1-655F7D7D2240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32FEC83A-4B50-492D-8849-60076F2B1680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North:</a:t>
          </a:r>
          <a:r>
            <a:rPr lang="en-GB"/>
            <a:t> High sales in "Hockey Stick" &amp; "Football Helmet".</a:t>
          </a:r>
          <a:endParaRPr lang="en-US"/>
        </a:p>
      </dgm:t>
    </dgm:pt>
    <dgm:pt modelId="{E98F7785-775B-4007-B77C-45FC6F1F2C10}" type="parTrans" cxnId="{71DA755A-A1B8-4AAA-AE00-CFEF2D0646C8}">
      <dgm:prSet/>
      <dgm:spPr/>
      <dgm:t>
        <a:bodyPr/>
        <a:lstStyle/>
        <a:p>
          <a:endParaRPr lang="en-US"/>
        </a:p>
      </dgm:t>
    </dgm:pt>
    <dgm:pt modelId="{9DBB7262-86E7-4D34-8DFD-D74416D8117B}" type="sibTrans" cxnId="{71DA755A-A1B8-4AAA-AE00-CFEF2D0646C8}">
      <dgm:prSet/>
      <dgm:spPr/>
      <dgm:t>
        <a:bodyPr/>
        <a:lstStyle/>
        <a:p>
          <a:endParaRPr lang="en-US"/>
        </a:p>
      </dgm:t>
    </dgm:pt>
    <dgm:pt modelId="{5E068F43-1C98-46BD-94F1-0E019FE83AAA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South:</a:t>
          </a:r>
          <a:r>
            <a:rPr lang="en-GB"/>
            <a:t> Preference for "Surfboard" &amp; "Kayak".</a:t>
          </a:r>
          <a:endParaRPr lang="en-US"/>
        </a:p>
      </dgm:t>
    </dgm:pt>
    <dgm:pt modelId="{4F236FB5-B54E-4614-B7B4-93C0E0B893DE}" type="parTrans" cxnId="{18C7FCE0-1517-4934-8C59-CA2F0BA50E93}">
      <dgm:prSet/>
      <dgm:spPr/>
      <dgm:t>
        <a:bodyPr/>
        <a:lstStyle/>
        <a:p>
          <a:endParaRPr lang="en-US"/>
        </a:p>
      </dgm:t>
    </dgm:pt>
    <dgm:pt modelId="{EA988DA3-9F31-4C9B-BDA4-62EC8518561D}" type="sibTrans" cxnId="{18C7FCE0-1517-4934-8C59-CA2F0BA50E93}">
      <dgm:prSet/>
      <dgm:spPr/>
      <dgm:t>
        <a:bodyPr/>
        <a:lstStyle/>
        <a:p>
          <a:endParaRPr lang="en-US"/>
        </a:p>
      </dgm:t>
    </dgm:pt>
    <dgm:pt modelId="{BC83FF7F-358D-48B5-ABAC-1D495CF7B1D5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East:</a:t>
          </a:r>
          <a:r>
            <a:rPr lang="en-GB"/>
            <a:t> Demand for "Boxing Gloves" &amp; "Basketball".</a:t>
          </a:r>
          <a:endParaRPr lang="en-US"/>
        </a:p>
      </dgm:t>
    </dgm:pt>
    <dgm:pt modelId="{6DD6D8FB-5C87-4A9C-8A61-82449DC6E55B}" type="parTrans" cxnId="{B7675B62-1F75-4832-B56B-2F0174DBB248}">
      <dgm:prSet/>
      <dgm:spPr/>
      <dgm:t>
        <a:bodyPr/>
        <a:lstStyle/>
        <a:p>
          <a:endParaRPr lang="en-US"/>
        </a:p>
      </dgm:t>
    </dgm:pt>
    <dgm:pt modelId="{6A0E830A-D648-46FB-BCC8-76DE26E80012}" type="sibTrans" cxnId="{B7675B62-1F75-4832-B56B-2F0174DBB248}">
      <dgm:prSet/>
      <dgm:spPr/>
      <dgm:t>
        <a:bodyPr/>
        <a:lstStyle/>
        <a:p>
          <a:endParaRPr lang="en-US"/>
        </a:p>
      </dgm:t>
    </dgm:pt>
    <dgm:pt modelId="{00BF9748-C0B3-4FAB-B114-DB50ED772B3F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b="1"/>
            <a:t>West:</a:t>
          </a:r>
          <a:r>
            <a:rPr lang="en-GB"/>
            <a:t> "Running Shoes" &amp; "Tennis Racket" best-sellers.</a:t>
          </a:r>
          <a:endParaRPr lang="en-US"/>
        </a:p>
      </dgm:t>
    </dgm:pt>
    <dgm:pt modelId="{7107AA14-3031-4DDA-B3F6-0379833597EA}" type="parTrans" cxnId="{FDE64A5A-4BCB-4CA0-8136-93083C026E82}">
      <dgm:prSet/>
      <dgm:spPr/>
      <dgm:t>
        <a:bodyPr/>
        <a:lstStyle/>
        <a:p>
          <a:endParaRPr lang="en-US"/>
        </a:p>
      </dgm:t>
    </dgm:pt>
    <dgm:pt modelId="{50E3D081-5A9E-4089-AB15-1F175A073320}" type="sibTrans" cxnId="{FDE64A5A-4BCB-4CA0-8136-93083C026E82}">
      <dgm:prSet/>
      <dgm:spPr/>
      <dgm:t>
        <a:bodyPr/>
        <a:lstStyle/>
        <a:p>
          <a:endParaRPr lang="en-US"/>
        </a:p>
      </dgm:t>
    </dgm:pt>
    <dgm:pt modelId="{85359A32-C635-4650-9335-03B7EDCA822C}" type="pres">
      <dgm:prSet presAssocID="{F8FFE70E-D4A9-4051-8BD1-655F7D7D2240}" presName="root" presStyleCnt="0">
        <dgm:presLayoutVars>
          <dgm:dir/>
          <dgm:resizeHandles val="exact"/>
        </dgm:presLayoutVars>
      </dgm:prSet>
      <dgm:spPr/>
    </dgm:pt>
    <dgm:pt modelId="{399EC291-1100-4236-87D7-C66051BDEFBF}" type="pres">
      <dgm:prSet presAssocID="{32FEC83A-4B50-492D-8849-60076F2B1680}" presName="compNode" presStyleCnt="0"/>
      <dgm:spPr/>
    </dgm:pt>
    <dgm:pt modelId="{28144157-3FB9-4EBF-B77B-74E9E8563A03}" type="pres">
      <dgm:prSet presAssocID="{32FEC83A-4B50-492D-8849-60076F2B16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ce hockey"/>
        </a:ext>
      </dgm:extLst>
    </dgm:pt>
    <dgm:pt modelId="{D629C6A3-68F1-49F5-8FD7-86F90C1C1708}" type="pres">
      <dgm:prSet presAssocID="{32FEC83A-4B50-492D-8849-60076F2B1680}" presName="spaceRect" presStyleCnt="0"/>
      <dgm:spPr/>
    </dgm:pt>
    <dgm:pt modelId="{BBBDAE5D-C255-4764-804E-470D4AEF2BBD}" type="pres">
      <dgm:prSet presAssocID="{32FEC83A-4B50-492D-8849-60076F2B1680}" presName="textRect" presStyleLbl="revTx" presStyleIdx="0" presStyleCnt="4">
        <dgm:presLayoutVars>
          <dgm:chMax val="1"/>
          <dgm:chPref val="1"/>
        </dgm:presLayoutVars>
      </dgm:prSet>
      <dgm:spPr/>
    </dgm:pt>
    <dgm:pt modelId="{B83F50C9-46F3-41F8-A019-B9722B312122}" type="pres">
      <dgm:prSet presAssocID="{9DBB7262-86E7-4D34-8DFD-D74416D8117B}" presName="sibTrans" presStyleCnt="0"/>
      <dgm:spPr/>
    </dgm:pt>
    <dgm:pt modelId="{B021A9EE-61B0-4676-8FCF-605AD9043E1B}" type="pres">
      <dgm:prSet presAssocID="{5E068F43-1C98-46BD-94F1-0E019FE83AAA}" presName="compNode" presStyleCnt="0"/>
      <dgm:spPr/>
    </dgm:pt>
    <dgm:pt modelId="{2CFD9B51-5763-45F4-94C9-5206BE273A0E}" type="pres">
      <dgm:prSet presAssocID="{5E068F43-1C98-46BD-94F1-0E019FE83A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yak"/>
        </a:ext>
      </dgm:extLst>
    </dgm:pt>
    <dgm:pt modelId="{8650E8BA-7DE6-4625-8BCB-1D59FC47E77F}" type="pres">
      <dgm:prSet presAssocID="{5E068F43-1C98-46BD-94F1-0E019FE83AAA}" presName="spaceRect" presStyleCnt="0"/>
      <dgm:spPr/>
    </dgm:pt>
    <dgm:pt modelId="{71AC714F-CAA2-4F26-88EA-04103ED3E663}" type="pres">
      <dgm:prSet presAssocID="{5E068F43-1C98-46BD-94F1-0E019FE83AAA}" presName="textRect" presStyleLbl="revTx" presStyleIdx="1" presStyleCnt="4">
        <dgm:presLayoutVars>
          <dgm:chMax val="1"/>
          <dgm:chPref val="1"/>
        </dgm:presLayoutVars>
      </dgm:prSet>
      <dgm:spPr/>
    </dgm:pt>
    <dgm:pt modelId="{B4C452F7-C005-4754-8FB9-804A222C94B8}" type="pres">
      <dgm:prSet presAssocID="{EA988DA3-9F31-4C9B-BDA4-62EC8518561D}" presName="sibTrans" presStyleCnt="0"/>
      <dgm:spPr/>
    </dgm:pt>
    <dgm:pt modelId="{24A9CC2C-958F-4095-90D5-C638C2D74C78}" type="pres">
      <dgm:prSet presAssocID="{BC83FF7F-358D-48B5-ABAC-1D495CF7B1D5}" presName="compNode" presStyleCnt="0"/>
      <dgm:spPr/>
    </dgm:pt>
    <dgm:pt modelId="{8594C584-C813-4366-B0BB-A3D5585D8D39}" type="pres">
      <dgm:prSet presAssocID="{BC83FF7F-358D-48B5-ABAC-1D495CF7B1D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ketball"/>
        </a:ext>
      </dgm:extLst>
    </dgm:pt>
    <dgm:pt modelId="{B66A0F63-C1AC-49AE-AF88-6540B6E5B162}" type="pres">
      <dgm:prSet presAssocID="{BC83FF7F-358D-48B5-ABAC-1D495CF7B1D5}" presName="spaceRect" presStyleCnt="0"/>
      <dgm:spPr/>
    </dgm:pt>
    <dgm:pt modelId="{D6DCD125-1EDC-4C21-BA1C-A91CDB2C28B5}" type="pres">
      <dgm:prSet presAssocID="{BC83FF7F-358D-48B5-ABAC-1D495CF7B1D5}" presName="textRect" presStyleLbl="revTx" presStyleIdx="2" presStyleCnt="4">
        <dgm:presLayoutVars>
          <dgm:chMax val="1"/>
          <dgm:chPref val="1"/>
        </dgm:presLayoutVars>
      </dgm:prSet>
      <dgm:spPr/>
    </dgm:pt>
    <dgm:pt modelId="{72A55CD7-239D-42D8-B13D-8637A68A108D}" type="pres">
      <dgm:prSet presAssocID="{6A0E830A-D648-46FB-BCC8-76DE26E80012}" presName="sibTrans" presStyleCnt="0"/>
      <dgm:spPr/>
    </dgm:pt>
    <dgm:pt modelId="{1ED74F59-60CB-4BB7-9C14-A6EE6A1D9426}" type="pres">
      <dgm:prSet presAssocID="{00BF9748-C0B3-4FAB-B114-DB50ED772B3F}" presName="compNode" presStyleCnt="0"/>
      <dgm:spPr/>
    </dgm:pt>
    <dgm:pt modelId="{B5227DF8-D728-4F01-908E-C32F8F0F9455}" type="pres">
      <dgm:prSet presAssocID="{00BF9748-C0B3-4FAB-B114-DB50ED772B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nnis racket and ball"/>
        </a:ext>
      </dgm:extLst>
    </dgm:pt>
    <dgm:pt modelId="{998D593F-37C8-4737-BB09-B8539D5EA91C}" type="pres">
      <dgm:prSet presAssocID="{00BF9748-C0B3-4FAB-B114-DB50ED772B3F}" presName="spaceRect" presStyleCnt="0"/>
      <dgm:spPr/>
    </dgm:pt>
    <dgm:pt modelId="{10273406-E182-49DB-85EC-13407F30198F}" type="pres">
      <dgm:prSet presAssocID="{00BF9748-C0B3-4FAB-B114-DB50ED772B3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D8D7C0B-8C12-4B45-9F9C-BAED0C22D43D}" type="presOf" srcId="{32FEC83A-4B50-492D-8849-60076F2B1680}" destId="{BBBDAE5D-C255-4764-804E-470D4AEF2BBD}" srcOrd="0" destOrd="0" presId="urn:microsoft.com/office/officeart/2018/2/layout/IconLabelList"/>
    <dgm:cxn modelId="{B7675B62-1F75-4832-B56B-2F0174DBB248}" srcId="{F8FFE70E-D4A9-4051-8BD1-655F7D7D2240}" destId="{BC83FF7F-358D-48B5-ABAC-1D495CF7B1D5}" srcOrd="2" destOrd="0" parTransId="{6DD6D8FB-5C87-4A9C-8A61-82449DC6E55B}" sibTransId="{6A0E830A-D648-46FB-BCC8-76DE26E80012}"/>
    <dgm:cxn modelId="{3B2F7444-17D9-476B-A498-F32AD0E362A3}" type="presOf" srcId="{F8FFE70E-D4A9-4051-8BD1-655F7D7D2240}" destId="{85359A32-C635-4650-9335-03B7EDCA822C}" srcOrd="0" destOrd="0" presId="urn:microsoft.com/office/officeart/2018/2/layout/IconLabelList"/>
    <dgm:cxn modelId="{6D7A2452-F8B9-4441-9BD9-0A5EEBF2EFE0}" type="presOf" srcId="{5E068F43-1C98-46BD-94F1-0E019FE83AAA}" destId="{71AC714F-CAA2-4F26-88EA-04103ED3E663}" srcOrd="0" destOrd="0" presId="urn:microsoft.com/office/officeart/2018/2/layout/IconLabelList"/>
    <dgm:cxn modelId="{FDE64A5A-4BCB-4CA0-8136-93083C026E82}" srcId="{F8FFE70E-D4A9-4051-8BD1-655F7D7D2240}" destId="{00BF9748-C0B3-4FAB-B114-DB50ED772B3F}" srcOrd="3" destOrd="0" parTransId="{7107AA14-3031-4DDA-B3F6-0379833597EA}" sibTransId="{50E3D081-5A9E-4089-AB15-1F175A073320}"/>
    <dgm:cxn modelId="{71DA755A-A1B8-4AAA-AE00-CFEF2D0646C8}" srcId="{F8FFE70E-D4A9-4051-8BD1-655F7D7D2240}" destId="{32FEC83A-4B50-492D-8849-60076F2B1680}" srcOrd="0" destOrd="0" parTransId="{E98F7785-775B-4007-B77C-45FC6F1F2C10}" sibTransId="{9DBB7262-86E7-4D34-8DFD-D74416D8117B}"/>
    <dgm:cxn modelId="{6F1F08AB-78B4-4788-BB53-7B9E5ED068AE}" type="presOf" srcId="{00BF9748-C0B3-4FAB-B114-DB50ED772B3F}" destId="{10273406-E182-49DB-85EC-13407F30198F}" srcOrd="0" destOrd="0" presId="urn:microsoft.com/office/officeart/2018/2/layout/IconLabelList"/>
    <dgm:cxn modelId="{18C7FCE0-1517-4934-8C59-CA2F0BA50E93}" srcId="{F8FFE70E-D4A9-4051-8BD1-655F7D7D2240}" destId="{5E068F43-1C98-46BD-94F1-0E019FE83AAA}" srcOrd="1" destOrd="0" parTransId="{4F236FB5-B54E-4614-B7B4-93C0E0B893DE}" sibTransId="{EA988DA3-9F31-4C9B-BDA4-62EC8518561D}"/>
    <dgm:cxn modelId="{F93973E5-AD14-46D4-B5CB-671D5E570735}" type="presOf" srcId="{BC83FF7F-358D-48B5-ABAC-1D495CF7B1D5}" destId="{D6DCD125-1EDC-4C21-BA1C-A91CDB2C28B5}" srcOrd="0" destOrd="0" presId="urn:microsoft.com/office/officeart/2018/2/layout/IconLabelList"/>
    <dgm:cxn modelId="{E331B432-F0DF-49BC-95DE-F3E478B18A9D}" type="presParOf" srcId="{85359A32-C635-4650-9335-03B7EDCA822C}" destId="{399EC291-1100-4236-87D7-C66051BDEFBF}" srcOrd="0" destOrd="0" presId="urn:microsoft.com/office/officeart/2018/2/layout/IconLabelList"/>
    <dgm:cxn modelId="{F1A31923-9FEC-43DE-81D5-76E8AA384C8C}" type="presParOf" srcId="{399EC291-1100-4236-87D7-C66051BDEFBF}" destId="{28144157-3FB9-4EBF-B77B-74E9E8563A03}" srcOrd="0" destOrd="0" presId="urn:microsoft.com/office/officeart/2018/2/layout/IconLabelList"/>
    <dgm:cxn modelId="{A69354AA-790B-4158-B82A-6687A69C53A0}" type="presParOf" srcId="{399EC291-1100-4236-87D7-C66051BDEFBF}" destId="{D629C6A3-68F1-49F5-8FD7-86F90C1C1708}" srcOrd="1" destOrd="0" presId="urn:microsoft.com/office/officeart/2018/2/layout/IconLabelList"/>
    <dgm:cxn modelId="{BDB64818-2487-4168-BD6E-F927C4B6BF4B}" type="presParOf" srcId="{399EC291-1100-4236-87D7-C66051BDEFBF}" destId="{BBBDAE5D-C255-4764-804E-470D4AEF2BBD}" srcOrd="2" destOrd="0" presId="urn:microsoft.com/office/officeart/2018/2/layout/IconLabelList"/>
    <dgm:cxn modelId="{1C4A2622-3B61-4391-80B8-BA27CEEABE42}" type="presParOf" srcId="{85359A32-C635-4650-9335-03B7EDCA822C}" destId="{B83F50C9-46F3-41F8-A019-B9722B312122}" srcOrd="1" destOrd="0" presId="urn:microsoft.com/office/officeart/2018/2/layout/IconLabelList"/>
    <dgm:cxn modelId="{E4AFE6B0-B87A-45BF-8108-A8B62CAF5E21}" type="presParOf" srcId="{85359A32-C635-4650-9335-03B7EDCA822C}" destId="{B021A9EE-61B0-4676-8FCF-605AD9043E1B}" srcOrd="2" destOrd="0" presId="urn:microsoft.com/office/officeart/2018/2/layout/IconLabelList"/>
    <dgm:cxn modelId="{97A64712-59E3-4D40-A97A-582682CB1479}" type="presParOf" srcId="{B021A9EE-61B0-4676-8FCF-605AD9043E1B}" destId="{2CFD9B51-5763-45F4-94C9-5206BE273A0E}" srcOrd="0" destOrd="0" presId="urn:microsoft.com/office/officeart/2018/2/layout/IconLabelList"/>
    <dgm:cxn modelId="{382CD301-6727-479F-A49E-4FA3C9EA3E24}" type="presParOf" srcId="{B021A9EE-61B0-4676-8FCF-605AD9043E1B}" destId="{8650E8BA-7DE6-4625-8BCB-1D59FC47E77F}" srcOrd="1" destOrd="0" presId="urn:microsoft.com/office/officeart/2018/2/layout/IconLabelList"/>
    <dgm:cxn modelId="{96181172-5C73-454C-A9D8-1778C7AF93A7}" type="presParOf" srcId="{B021A9EE-61B0-4676-8FCF-605AD9043E1B}" destId="{71AC714F-CAA2-4F26-88EA-04103ED3E663}" srcOrd="2" destOrd="0" presId="urn:microsoft.com/office/officeart/2018/2/layout/IconLabelList"/>
    <dgm:cxn modelId="{B00A1101-3B0A-4268-BF67-7F2DD1AADB73}" type="presParOf" srcId="{85359A32-C635-4650-9335-03B7EDCA822C}" destId="{B4C452F7-C005-4754-8FB9-804A222C94B8}" srcOrd="3" destOrd="0" presId="urn:microsoft.com/office/officeart/2018/2/layout/IconLabelList"/>
    <dgm:cxn modelId="{6C45567B-FE32-43DC-97AB-508BBA3CEFCC}" type="presParOf" srcId="{85359A32-C635-4650-9335-03B7EDCA822C}" destId="{24A9CC2C-958F-4095-90D5-C638C2D74C78}" srcOrd="4" destOrd="0" presId="urn:microsoft.com/office/officeart/2018/2/layout/IconLabelList"/>
    <dgm:cxn modelId="{C31752EF-C05D-4671-ABFD-111E0386E417}" type="presParOf" srcId="{24A9CC2C-958F-4095-90D5-C638C2D74C78}" destId="{8594C584-C813-4366-B0BB-A3D5585D8D39}" srcOrd="0" destOrd="0" presId="urn:microsoft.com/office/officeart/2018/2/layout/IconLabelList"/>
    <dgm:cxn modelId="{4B24AE99-45B9-49F8-8786-BB29A58FD9E7}" type="presParOf" srcId="{24A9CC2C-958F-4095-90D5-C638C2D74C78}" destId="{B66A0F63-C1AC-49AE-AF88-6540B6E5B162}" srcOrd="1" destOrd="0" presId="urn:microsoft.com/office/officeart/2018/2/layout/IconLabelList"/>
    <dgm:cxn modelId="{1603E3A5-0796-43D7-8514-616469F20488}" type="presParOf" srcId="{24A9CC2C-958F-4095-90D5-C638C2D74C78}" destId="{D6DCD125-1EDC-4C21-BA1C-A91CDB2C28B5}" srcOrd="2" destOrd="0" presId="urn:microsoft.com/office/officeart/2018/2/layout/IconLabelList"/>
    <dgm:cxn modelId="{1966B407-74FB-4B83-A244-E43A7E5B7C2F}" type="presParOf" srcId="{85359A32-C635-4650-9335-03B7EDCA822C}" destId="{72A55CD7-239D-42D8-B13D-8637A68A108D}" srcOrd="5" destOrd="0" presId="urn:microsoft.com/office/officeart/2018/2/layout/IconLabelList"/>
    <dgm:cxn modelId="{8CA9A8D6-A755-49DD-8A4C-C7FECC562A8B}" type="presParOf" srcId="{85359A32-C635-4650-9335-03B7EDCA822C}" destId="{1ED74F59-60CB-4BB7-9C14-A6EE6A1D9426}" srcOrd="6" destOrd="0" presId="urn:microsoft.com/office/officeart/2018/2/layout/IconLabelList"/>
    <dgm:cxn modelId="{8FCAF320-706D-47CC-B030-C35DDC584ED0}" type="presParOf" srcId="{1ED74F59-60CB-4BB7-9C14-A6EE6A1D9426}" destId="{B5227DF8-D728-4F01-908E-C32F8F0F9455}" srcOrd="0" destOrd="0" presId="urn:microsoft.com/office/officeart/2018/2/layout/IconLabelList"/>
    <dgm:cxn modelId="{11EC7275-A72D-4B60-BBCD-C76DC6519666}" type="presParOf" srcId="{1ED74F59-60CB-4BB7-9C14-A6EE6A1D9426}" destId="{998D593F-37C8-4737-BB09-B8539D5EA91C}" srcOrd="1" destOrd="0" presId="urn:microsoft.com/office/officeart/2018/2/layout/IconLabelList"/>
    <dgm:cxn modelId="{6D9E0DF3-4748-4598-BAA4-3829C912B53E}" type="presParOf" srcId="{1ED74F59-60CB-4BB7-9C14-A6EE6A1D9426}" destId="{10273406-E182-49DB-85EC-13407F30198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5659610-0621-47A9-8EE6-D7B939119C89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392B9D4-D9A8-4D72-8DB5-CB0C8AA2EA3F}">
      <dgm:prSet/>
      <dgm:spPr/>
      <dgm:t>
        <a:bodyPr/>
        <a:lstStyle/>
        <a:p>
          <a:r>
            <a:rPr lang="en-GB" b="1"/>
            <a:t>Personalized marketing campaigns</a:t>
          </a:r>
          <a:r>
            <a:rPr lang="en-GB"/>
            <a:t> increase engagement by 30%.</a:t>
          </a:r>
          <a:endParaRPr lang="en-US"/>
        </a:p>
      </dgm:t>
    </dgm:pt>
    <dgm:pt modelId="{4CAF1913-A0EE-41C2-8676-A77AC158BCEB}" type="parTrans" cxnId="{5499224B-0F64-459A-A060-C608E236D935}">
      <dgm:prSet/>
      <dgm:spPr/>
      <dgm:t>
        <a:bodyPr/>
        <a:lstStyle/>
        <a:p>
          <a:endParaRPr lang="en-US"/>
        </a:p>
      </dgm:t>
    </dgm:pt>
    <dgm:pt modelId="{70BAEF07-AB33-4185-9DB0-3559B6A4A487}" type="sibTrans" cxnId="{5499224B-0F64-459A-A060-C608E236D935}">
      <dgm:prSet/>
      <dgm:spPr/>
      <dgm:t>
        <a:bodyPr/>
        <a:lstStyle/>
        <a:p>
          <a:endParaRPr lang="en-US"/>
        </a:p>
      </dgm:t>
    </dgm:pt>
    <dgm:pt modelId="{1F177031-A532-4C98-95B4-2D335BF4C654}">
      <dgm:prSet/>
      <dgm:spPr/>
      <dgm:t>
        <a:bodyPr/>
        <a:lstStyle/>
        <a:p>
          <a:r>
            <a:rPr lang="en-GB" b="1"/>
            <a:t>Social media promotions</a:t>
          </a:r>
          <a:r>
            <a:rPr lang="en-GB"/>
            <a:t> drive brand awareness and conversions.</a:t>
          </a:r>
          <a:endParaRPr lang="en-US"/>
        </a:p>
      </dgm:t>
    </dgm:pt>
    <dgm:pt modelId="{A44A77E8-2E7D-4C4B-AEB4-C1EE6600C9A6}" type="parTrans" cxnId="{B3485D4F-8C12-496E-ABF5-B5D59D38EE0C}">
      <dgm:prSet/>
      <dgm:spPr/>
      <dgm:t>
        <a:bodyPr/>
        <a:lstStyle/>
        <a:p>
          <a:endParaRPr lang="en-US"/>
        </a:p>
      </dgm:t>
    </dgm:pt>
    <dgm:pt modelId="{95A63D53-63DA-4E05-A076-D6E9AB0D3AB3}" type="sibTrans" cxnId="{B3485D4F-8C12-496E-ABF5-B5D59D38EE0C}">
      <dgm:prSet/>
      <dgm:spPr/>
      <dgm:t>
        <a:bodyPr/>
        <a:lstStyle/>
        <a:p>
          <a:endParaRPr lang="en-US"/>
        </a:p>
      </dgm:t>
    </dgm:pt>
    <dgm:pt modelId="{21622B74-3DF5-435E-89A1-968096CF9E6E}">
      <dgm:prSet/>
      <dgm:spPr/>
      <dgm:t>
        <a:bodyPr/>
        <a:lstStyle/>
        <a:p>
          <a:r>
            <a:rPr lang="en-GB" b="1"/>
            <a:t>Email marketing campaigns</a:t>
          </a:r>
          <a:r>
            <a:rPr lang="en-GB"/>
            <a:t> lead to repeat purchases.</a:t>
          </a:r>
          <a:endParaRPr lang="en-US"/>
        </a:p>
      </dgm:t>
    </dgm:pt>
    <dgm:pt modelId="{840C1BA9-A749-4DE3-8F7C-435AE8D86759}" type="parTrans" cxnId="{25D9075B-C194-4D6A-B7DE-5D74EB385099}">
      <dgm:prSet/>
      <dgm:spPr/>
      <dgm:t>
        <a:bodyPr/>
        <a:lstStyle/>
        <a:p>
          <a:endParaRPr lang="en-US"/>
        </a:p>
      </dgm:t>
    </dgm:pt>
    <dgm:pt modelId="{09AFD5D6-C212-4DFE-9E44-46F9A7DD0DDB}" type="sibTrans" cxnId="{25D9075B-C194-4D6A-B7DE-5D74EB385099}">
      <dgm:prSet/>
      <dgm:spPr/>
      <dgm:t>
        <a:bodyPr/>
        <a:lstStyle/>
        <a:p>
          <a:endParaRPr lang="en-US"/>
        </a:p>
      </dgm:t>
    </dgm:pt>
    <dgm:pt modelId="{3366D898-BA0F-47D3-88D8-63586BEF22DA}">
      <dgm:prSet/>
      <dgm:spPr/>
      <dgm:t>
        <a:bodyPr/>
        <a:lstStyle/>
        <a:p>
          <a:r>
            <a:rPr lang="en-GB" b="1"/>
            <a:t>Influencer collaborations</a:t>
          </a:r>
          <a:r>
            <a:rPr lang="en-GB"/>
            <a:t> improve product trust.</a:t>
          </a:r>
          <a:endParaRPr lang="en-US"/>
        </a:p>
      </dgm:t>
    </dgm:pt>
    <dgm:pt modelId="{F98E1789-6FDF-485A-9A38-3DB6DAC69531}" type="parTrans" cxnId="{1FA6A0EE-684D-4C89-B3F5-F690CFDC1C44}">
      <dgm:prSet/>
      <dgm:spPr/>
      <dgm:t>
        <a:bodyPr/>
        <a:lstStyle/>
        <a:p>
          <a:endParaRPr lang="en-US"/>
        </a:p>
      </dgm:t>
    </dgm:pt>
    <dgm:pt modelId="{3D3B0E4F-3A1A-45D5-AB69-9A04C5337029}" type="sibTrans" cxnId="{1FA6A0EE-684D-4C89-B3F5-F690CFDC1C44}">
      <dgm:prSet/>
      <dgm:spPr/>
      <dgm:t>
        <a:bodyPr/>
        <a:lstStyle/>
        <a:p>
          <a:endParaRPr lang="en-US"/>
        </a:p>
      </dgm:t>
    </dgm:pt>
    <dgm:pt modelId="{B0C58A42-9D71-4E76-80EA-67C83FD176AD}">
      <dgm:prSet/>
      <dgm:spPr/>
      <dgm:t>
        <a:bodyPr/>
        <a:lstStyle/>
        <a:p>
          <a:r>
            <a:rPr lang="en-GB" b="1"/>
            <a:t>Loyalty programs</a:t>
          </a:r>
          <a:r>
            <a:rPr lang="en-GB"/>
            <a:t> boost retention rates.</a:t>
          </a:r>
          <a:endParaRPr lang="en-US"/>
        </a:p>
      </dgm:t>
    </dgm:pt>
    <dgm:pt modelId="{3693F5F9-264F-4491-96F2-27B704C6E460}" type="parTrans" cxnId="{7E5CF6C3-25D4-440B-A51C-C82F7CFD2D13}">
      <dgm:prSet/>
      <dgm:spPr/>
      <dgm:t>
        <a:bodyPr/>
        <a:lstStyle/>
        <a:p>
          <a:endParaRPr lang="en-US"/>
        </a:p>
      </dgm:t>
    </dgm:pt>
    <dgm:pt modelId="{7FF3997A-2E96-4C79-8E08-7D6154DA52A0}" type="sibTrans" cxnId="{7E5CF6C3-25D4-440B-A51C-C82F7CFD2D13}">
      <dgm:prSet/>
      <dgm:spPr/>
      <dgm:t>
        <a:bodyPr/>
        <a:lstStyle/>
        <a:p>
          <a:endParaRPr lang="en-US"/>
        </a:p>
      </dgm:t>
    </dgm:pt>
    <dgm:pt modelId="{C8FA8E41-7218-48C8-811E-1E73D17C0C76}">
      <dgm:prSet/>
      <dgm:spPr/>
      <dgm:t>
        <a:bodyPr/>
        <a:lstStyle/>
        <a:p>
          <a:r>
            <a:rPr lang="en-GB" b="1"/>
            <a:t>Localized promotions</a:t>
          </a:r>
          <a:r>
            <a:rPr lang="en-GB"/>
            <a:t> increase regional sales impact.</a:t>
          </a:r>
          <a:endParaRPr lang="en-US"/>
        </a:p>
      </dgm:t>
    </dgm:pt>
    <dgm:pt modelId="{8F28CD5B-77AA-42FA-86C6-669CE14AF004}" type="parTrans" cxnId="{35C3DDB4-C2A2-491D-AF1B-C8765A30FB4F}">
      <dgm:prSet/>
      <dgm:spPr/>
      <dgm:t>
        <a:bodyPr/>
        <a:lstStyle/>
        <a:p>
          <a:endParaRPr lang="en-US"/>
        </a:p>
      </dgm:t>
    </dgm:pt>
    <dgm:pt modelId="{58160FD7-8FFF-49B4-86CA-4AAB67F0E026}" type="sibTrans" cxnId="{35C3DDB4-C2A2-491D-AF1B-C8765A30FB4F}">
      <dgm:prSet/>
      <dgm:spPr/>
      <dgm:t>
        <a:bodyPr/>
        <a:lstStyle/>
        <a:p>
          <a:endParaRPr lang="en-US"/>
        </a:p>
      </dgm:t>
    </dgm:pt>
    <dgm:pt modelId="{B93D2172-87DD-4803-9DBC-2AAFB4D98283}" type="pres">
      <dgm:prSet presAssocID="{95659610-0621-47A9-8EE6-D7B939119C89}" presName="diagram" presStyleCnt="0">
        <dgm:presLayoutVars>
          <dgm:dir/>
          <dgm:resizeHandles val="exact"/>
        </dgm:presLayoutVars>
      </dgm:prSet>
      <dgm:spPr/>
    </dgm:pt>
    <dgm:pt modelId="{0B7A1CD3-B4EC-418D-8C8B-F4CAD5E3AA3C}" type="pres">
      <dgm:prSet presAssocID="{C392B9D4-D9A8-4D72-8DB5-CB0C8AA2EA3F}" presName="node" presStyleLbl="node1" presStyleIdx="0" presStyleCnt="6">
        <dgm:presLayoutVars>
          <dgm:bulletEnabled val="1"/>
        </dgm:presLayoutVars>
      </dgm:prSet>
      <dgm:spPr/>
    </dgm:pt>
    <dgm:pt modelId="{0A63E88A-A3EA-40EF-B82E-7207CCB5E507}" type="pres">
      <dgm:prSet presAssocID="{70BAEF07-AB33-4185-9DB0-3559B6A4A487}" presName="sibTrans" presStyleCnt="0"/>
      <dgm:spPr/>
    </dgm:pt>
    <dgm:pt modelId="{108CF079-5059-442D-8D31-547CF66139B2}" type="pres">
      <dgm:prSet presAssocID="{1F177031-A532-4C98-95B4-2D335BF4C654}" presName="node" presStyleLbl="node1" presStyleIdx="1" presStyleCnt="6">
        <dgm:presLayoutVars>
          <dgm:bulletEnabled val="1"/>
        </dgm:presLayoutVars>
      </dgm:prSet>
      <dgm:spPr/>
    </dgm:pt>
    <dgm:pt modelId="{F24EDD31-0B15-4BA5-B921-7644A240CD25}" type="pres">
      <dgm:prSet presAssocID="{95A63D53-63DA-4E05-A076-D6E9AB0D3AB3}" presName="sibTrans" presStyleCnt="0"/>
      <dgm:spPr/>
    </dgm:pt>
    <dgm:pt modelId="{A8ABFF19-460D-4040-8DB5-BCFB2CA00735}" type="pres">
      <dgm:prSet presAssocID="{21622B74-3DF5-435E-89A1-968096CF9E6E}" presName="node" presStyleLbl="node1" presStyleIdx="2" presStyleCnt="6">
        <dgm:presLayoutVars>
          <dgm:bulletEnabled val="1"/>
        </dgm:presLayoutVars>
      </dgm:prSet>
      <dgm:spPr/>
    </dgm:pt>
    <dgm:pt modelId="{052D6E1A-4948-4E2C-B940-88A04450DF9B}" type="pres">
      <dgm:prSet presAssocID="{09AFD5D6-C212-4DFE-9E44-46F9A7DD0DDB}" presName="sibTrans" presStyleCnt="0"/>
      <dgm:spPr/>
    </dgm:pt>
    <dgm:pt modelId="{F5C08AEB-C562-4798-BC82-37490F73DA99}" type="pres">
      <dgm:prSet presAssocID="{3366D898-BA0F-47D3-88D8-63586BEF22DA}" presName="node" presStyleLbl="node1" presStyleIdx="3" presStyleCnt="6">
        <dgm:presLayoutVars>
          <dgm:bulletEnabled val="1"/>
        </dgm:presLayoutVars>
      </dgm:prSet>
      <dgm:spPr/>
    </dgm:pt>
    <dgm:pt modelId="{1C9EA85F-F66F-417A-A3FA-E22197CB46E2}" type="pres">
      <dgm:prSet presAssocID="{3D3B0E4F-3A1A-45D5-AB69-9A04C5337029}" presName="sibTrans" presStyleCnt="0"/>
      <dgm:spPr/>
    </dgm:pt>
    <dgm:pt modelId="{C5D52467-4F93-49A2-A2C9-6301225D375E}" type="pres">
      <dgm:prSet presAssocID="{B0C58A42-9D71-4E76-80EA-67C83FD176AD}" presName="node" presStyleLbl="node1" presStyleIdx="4" presStyleCnt="6">
        <dgm:presLayoutVars>
          <dgm:bulletEnabled val="1"/>
        </dgm:presLayoutVars>
      </dgm:prSet>
      <dgm:spPr/>
    </dgm:pt>
    <dgm:pt modelId="{A108E2BF-8ED0-4A44-9E34-3515AC84023E}" type="pres">
      <dgm:prSet presAssocID="{7FF3997A-2E96-4C79-8E08-7D6154DA52A0}" presName="sibTrans" presStyleCnt="0"/>
      <dgm:spPr/>
    </dgm:pt>
    <dgm:pt modelId="{7A5F3A50-2BB8-485F-9C9C-EFB9B14A6C88}" type="pres">
      <dgm:prSet presAssocID="{C8FA8E41-7218-48C8-811E-1E73D17C0C76}" presName="node" presStyleLbl="node1" presStyleIdx="5" presStyleCnt="6">
        <dgm:presLayoutVars>
          <dgm:bulletEnabled val="1"/>
        </dgm:presLayoutVars>
      </dgm:prSet>
      <dgm:spPr/>
    </dgm:pt>
  </dgm:ptLst>
  <dgm:cxnLst>
    <dgm:cxn modelId="{DEE31804-A862-4170-B856-8EB9A04F7F97}" type="presOf" srcId="{3366D898-BA0F-47D3-88D8-63586BEF22DA}" destId="{F5C08AEB-C562-4798-BC82-37490F73DA99}" srcOrd="0" destOrd="0" presId="urn:microsoft.com/office/officeart/2005/8/layout/default"/>
    <dgm:cxn modelId="{25D9075B-C194-4D6A-B7DE-5D74EB385099}" srcId="{95659610-0621-47A9-8EE6-D7B939119C89}" destId="{21622B74-3DF5-435E-89A1-968096CF9E6E}" srcOrd="2" destOrd="0" parTransId="{840C1BA9-A749-4DE3-8F7C-435AE8D86759}" sibTransId="{09AFD5D6-C212-4DFE-9E44-46F9A7DD0DDB}"/>
    <dgm:cxn modelId="{BDAF6242-AE11-466A-81A7-2564441EC6F7}" type="presOf" srcId="{1F177031-A532-4C98-95B4-2D335BF4C654}" destId="{108CF079-5059-442D-8D31-547CF66139B2}" srcOrd="0" destOrd="0" presId="urn:microsoft.com/office/officeart/2005/8/layout/default"/>
    <dgm:cxn modelId="{8C025868-EE15-42F0-A257-29A1CC3BF271}" type="presOf" srcId="{95659610-0621-47A9-8EE6-D7B939119C89}" destId="{B93D2172-87DD-4803-9DBC-2AAFB4D98283}" srcOrd="0" destOrd="0" presId="urn:microsoft.com/office/officeart/2005/8/layout/default"/>
    <dgm:cxn modelId="{5499224B-0F64-459A-A060-C608E236D935}" srcId="{95659610-0621-47A9-8EE6-D7B939119C89}" destId="{C392B9D4-D9A8-4D72-8DB5-CB0C8AA2EA3F}" srcOrd="0" destOrd="0" parTransId="{4CAF1913-A0EE-41C2-8676-A77AC158BCEB}" sibTransId="{70BAEF07-AB33-4185-9DB0-3559B6A4A487}"/>
    <dgm:cxn modelId="{B32C104F-B659-4AC0-99EC-F4934E55D57E}" type="presOf" srcId="{C392B9D4-D9A8-4D72-8DB5-CB0C8AA2EA3F}" destId="{0B7A1CD3-B4EC-418D-8C8B-F4CAD5E3AA3C}" srcOrd="0" destOrd="0" presId="urn:microsoft.com/office/officeart/2005/8/layout/default"/>
    <dgm:cxn modelId="{B3485D4F-8C12-496E-ABF5-B5D59D38EE0C}" srcId="{95659610-0621-47A9-8EE6-D7B939119C89}" destId="{1F177031-A532-4C98-95B4-2D335BF4C654}" srcOrd="1" destOrd="0" parTransId="{A44A77E8-2E7D-4C4B-AEB4-C1EE6600C9A6}" sibTransId="{95A63D53-63DA-4E05-A076-D6E9AB0D3AB3}"/>
    <dgm:cxn modelId="{DAD87D88-331B-487D-ACA7-B66ED2700813}" type="presOf" srcId="{21622B74-3DF5-435E-89A1-968096CF9E6E}" destId="{A8ABFF19-460D-4040-8DB5-BCFB2CA00735}" srcOrd="0" destOrd="0" presId="urn:microsoft.com/office/officeart/2005/8/layout/default"/>
    <dgm:cxn modelId="{FC6FDC9F-D43C-4CC5-A53E-B5EA5D3E7BC8}" type="presOf" srcId="{C8FA8E41-7218-48C8-811E-1E73D17C0C76}" destId="{7A5F3A50-2BB8-485F-9C9C-EFB9B14A6C88}" srcOrd="0" destOrd="0" presId="urn:microsoft.com/office/officeart/2005/8/layout/default"/>
    <dgm:cxn modelId="{B85B9DB1-095A-4B14-A48D-C47C5A2265F5}" type="presOf" srcId="{B0C58A42-9D71-4E76-80EA-67C83FD176AD}" destId="{C5D52467-4F93-49A2-A2C9-6301225D375E}" srcOrd="0" destOrd="0" presId="urn:microsoft.com/office/officeart/2005/8/layout/default"/>
    <dgm:cxn modelId="{35C3DDB4-C2A2-491D-AF1B-C8765A30FB4F}" srcId="{95659610-0621-47A9-8EE6-D7B939119C89}" destId="{C8FA8E41-7218-48C8-811E-1E73D17C0C76}" srcOrd="5" destOrd="0" parTransId="{8F28CD5B-77AA-42FA-86C6-669CE14AF004}" sibTransId="{58160FD7-8FFF-49B4-86CA-4AAB67F0E026}"/>
    <dgm:cxn modelId="{7E5CF6C3-25D4-440B-A51C-C82F7CFD2D13}" srcId="{95659610-0621-47A9-8EE6-D7B939119C89}" destId="{B0C58A42-9D71-4E76-80EA-67C83FD176AD}" srcOrd="4" destOrd="0" parTransId="{3693F5F9-264F-4491-96F2-27B704C6E460}" sibTransId="{7FF3997A-2E96-4C79-8E08-7D6154DA52A0}"/>
    <dgm:cxn modelId="{1FA6A0EE-684D-4C89-B3F5-F690CFDC1C44}" srcId="{95659610-0621-47A9-8EE6-D7B939119C89}" destId="{3366D898-BA0F-47D3-88D8-63586BEF22DA}" srcOrd="3" destOrd="0" parTransId="{F98E1789-6FDF-485A-9A38-3DB6DAC69531}" sibTransId="{3D3B0E4F-3A1A-45D5-AB69-9A04C5337029}"/>
    <dgm:cxn modelId="{44F04DA2-CF58-4EF6-BFB7-D09522031395}" type="presParOf" srcId="{B93D2172-87DD-4803-9DBC-2AAFB4D98283}" destId="{0B7A1CD3-B4EC-418D-8C8B-F4CAD5E3AA3C}" srcOrd="0" destOrd="0" presId="urn:microsoft.com/office/officeart/2005/8/layout/default"/>
    <dgm:cxn modelId="{6E3C4EA8-94D6-4E5A-8D6F-17500BAEE7B9}" type="presParOf" srcId="{B93D2172-87DD-4803-9DBC-2AAFB4D98283}" destId="{0A63E88A-A3EA-40EF-B82E-7207CCB5E507}" srcOrd="1" destOrd="0" presId="urn:microsoft.com/office/officeart/2005/8/layout/default"/>
    <dgm:cxn modelId="{69C8F56F-70AF-4528-A278-BE77B97C5B10}" type="presParOf" srcId="{B93D2172-87DD-4803-9DBC-2AAFB4D98283}" destId="{108CF079-5059-442D-8D31-547CF66139B2}" srcOrd="2" destOrd="0" presId="urn:microsoft.com/office/officeart/2005/8/layout/default"/>
    <dgm:cxn modelId="{F459975B-9638-44D1-89DE-F0133536B949}" type="presParOf" srcId="{B93D2172-87DD-4803-9DBC-2AAFB4D98283}" destId="{F24EDD31-0B15-4BA5-B921-7644A240CD25}" srcOrd="3" destOrd="0" presId="urn:microsoft.com/office/officeart/2005/8/layout/default"/>
    <dgm:cxn modelId="{17455998-DE34-4811-A26F-108E156C7664}" type="presParOf" srcId="{B93D2172-87DD-4803-9DBC-2AAFB4D98283}" destId="{A8ABFF19-460D-4040-8DB5-BCFB2CA00735}" srcOrd="4" destOrd="0" presId="urn:microsoft.com/office/officeart/2005/8/layout/default"/>
    <dgm:cxn modelId="{52B23498-33E4-4BA3-B69E-7B39794D9ABB}" type="presParOf" srcId="{B93D2172-87DD-4803-9DBC-2AAFB4D98283}" destId="{052D6E1A-4948-4E2C-B940-88A04450DF9B}" srcOrd="5" destOrd="0" presId="urn:microsoft.com/office/officeart/2005/8/layout/default"/>
    <dgm:cxn modelId="{E52F8709-A191-45ED-A5CB-8BBE4146A420}" type="presParOf" srcId="{B93D2172-87DD-4803-9DBC-2AAFB4D98283}" destId="{F5C08AEB-C562-4798-BC82-37490F73DA99}" srcOrd="6" destOrd="0" presId="urn:microsoft.com/office/officeart/2005/8/layout/default"/>
    <dgm:cxn modelId="{FA0097E7-455A-47B8-941D-AFEF531280F5}" type="presParOf" srcId="{B93D2172-87DD-4803-9DBC-2AAFB4D98283}" destId="{1C9EA85F-F66F-417A-A3FA-E22197CB46E2}" srcOrd="7" destOrd="0" presId="urn:microsoft.com/office/officeart/2005/8/layout/default"/>
    <dgm:cxn modelId="{C90AE435-DAB1-4191-8A45-54EA1ED94E0C}" type="presParOf" srcId="{B93D2172-87DD-4803-9DBC-2AAFB4D98283}" destId="{C5D52467-4F93-49A2-A2C9-6301225D375E}" srcOrd="8" destOrd="0" presId="urn:microsoft.com/office/officeart/2005/8/layout/default"/>
    <dgm:cxn modelId="{C8C224B4-A8EE-40D6-B359-F03506E42823}" type="presParOf" srcId="{B93D2172-87DD-4803-9DBC-2AAFB4D98283}" destId="{A108E2BF-8ED0-4A44-9E34-3515AC84023E}" srcOrd="9" destOrd="0" presId="urn:microsoft.com/office/officeart/2005/8/layout/default"/>
    <dgm:cxn modelId="{78019DFF-DC19-4B9F-A919-C5C27C740417}" type="presParOf" srcId="{B93D2172-87DD-4803-9DBC-2AAFB4D98283}" destId="{7A5F3A50-2BB8-485F-9C9C-EFB9B14A6C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4731C49-C040-48D9-B4FF-7CA6F472EF76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E565A2-FC5F-4DEB-AD4D-37BD80F8FC38}">
      <dgm:prSet/>
      <dgm:spPr/>
      <dgm:t>
        <a:bodyPr/>
        <a:lstStyle/>
        <a:p>
          <a:r>
            <a:rPr lang="en-US"/>
            <a:t>Address</a:t>
          </a:r>
        </a:p>
      </dgm:t>
    </dgm:pt>
    <dgm:pt modelId="{61374AB5-3474-4958-B9FC-2D8055020B1D}" type="parTrans" cxnId="{999B7DE5-B4C8-430F-9A78-8BBDC05E4249}">
      <dgm:prSet/>
      <dgm:spPr/>
      <dgm:t>
        <a:bodyPr/>
        <a:lstStyle/>
        <a:p>
          <a:endParaRPr lang="en-US"/>
        </a:p>
      </dgm:t>
    </dgm:pt>
    <dgm:pt modelId="{8D306B64-FA5A-4351-9DFE-E572939C77A0}" type="sibTrans" cxnId="{999B7DE5-B4C8-430F-9A78-8BBDC05E4249}">
      <dgm:prSet/>
      <dgm:spPr/>
      <dgm:t>
        <a:bodyPr/>
        <a:lstStyle/>
        <a:p>
          <a:endParaRPr lang="en-US"/>
        </a:p>
      </dgm:t>
    </dgm:pt>
    <dgm:pt modelId="{7A5A3EFD-F824-4F62-BE5E-CF1694E1938C}">
      <dgm:prSet/>
      <dgm:spPr/>
      <dgm:t>
        <a:bodyPr/>
        <a:lstStyle/>
        <a:p>
          <a:r>
            <a:rPr lang="en-US"/>
            <a:t>Address Drop-Off Points</a:t>
          </a:r>
        </a:p>
      </dgm:t>
    </dgm:pt>
    <dgm:pt modelId="{AE1ED413-4EC0-479C-B22A-03880F226389}" type="parTrans" cxnId="{69B30695-B858-4F50-BD11-DD7030B9A81D}">
      <dgm:prSet/>
      <dgm:spPr/>
      <dgm:t>
        <a:bodyPr/>
        <a:lstStyle/>
        <a:p>
          <a:endParaRPr lang="en-US"/>
        </a:p>
      </dgm:t>
    </dgm:pt>
    <dgm:pt modelId="{02024EA0-945A-4A34-80CC-051FEAA37049}" type="sibTrans" cxnId="{69B30695-B858-4F50-BD11-DD7030B9A81D}">
      <dgm:prSet/>
      <dgm:spPr/>
      <dgm:t>
        <a:bodyPr/>
        <a:lstStyle/>
        <a:p>
          <a:endParaRPr lang="en-US"/>
        </a:p>
      </dgm:t>
    </dgm:pt>
    <dgm:pt modelId="{E36E8D6F-717D-459B-84B2-785FD74C4766}">
      <dgm:prSet/>
      <dgm:spPr/>
      <dgm:t>
        <a:bodyPr/>
        <a:lstStyle/>
        <a:p>
          <a:r>
            <a:rPr lang="en-US"/>
            <a:t>Improve</a:t>
          </a:r>
        </a:p>
      </dgm:t>
    </dgm:pt>
    <dgm:pt modelId="{965690D4-C1D7-48EF-BFA5-16AA221CDEBF}" type="parTrans" cxnId="{CECE9B52-0A2D-41C9-B5F0-D52A2D8887C8}">
      <dgm:prSet/>
      <dgm:spPr/>
      <dgm:t>
        <a:bodyPr/>
        <a:lstStyle/>
        <a:p>
          <a:endParaRPr lang="en-US"/>
        </a:p>
      </dgm:t>
    </dgm:pt>
    <dgm:pt modelId="{D7C3A8F1-E182-4C81-8A54-EFDC3AC0158C}" type="sibTrans" cxnId="{CECE9B52-0A2D-41C9-B5F0-D52A2D8887C8}">
      <dgm:prSet/>
      <dgm:spPr/>
      <dgm:t>
        <a:bodyPr/>
        <a:lstStyle/>
        <a:p>
          <a:endParaRPr lang="en-US"/>
        </a:p>
      </dgm:t>
    </dgm:pt>
    <dgm:pt modelId="{7E65466E-733E-4A09-B887-991DDF133E3A}">
      <dgm:prSet/>
      <dgm:spPr/>
      <dgm:t>
        <a:bodyPr/>
        <a:lstStyle/>
        <a:p>
          <a:r>
            <a:rPr lang="en-US"/>
            <a:t>Improve Low-Rated Products</a:t>
          </a:r>
        </a:p>
      </dgm:t>
    </dgm:pt>
    <dgm:pt modelId="{FCDB1D7D-906F-4DD7-A5D2-D81D8405077C}" type="parTrans" cxnId="{F9906FFF-2536-4FED-BC88-756154AF586B}">
      <dgm:prSet/>
      <dgm:spPr/>
      <dgm:t>
        <a:bodyPr/>
        <a:lstStyle/>
        <a:p>
          <a:endParaRPr lang="en-US"/>
        </a:p>
      </dgm:t>
    </dgm:pt>
    <dgm:pt modelId="{02F9131A-EB4C-4B66-A53D-BA97B20442CB}" type="sibTrans" cxnId="{F9906FFF-2536-4FED-BC88-756154AF586B}">
      <dgm:prSet/>
      <dgm:spPr/>
      <dgm:t>
        <a:bodyPr/>
        <a:lstStyle/>
        <a:p>
          <a:endParaRPr lang="en-US"/>
        </a:p>
      </dgm:t>
    </dgm:pt>
    <dgm:pt modelId="{93A5D320-55BB-4178-A497-539A535DF4FE}">
      <dgm:prSet/>
      <dgm:spPr/>
      <dgm:t>
        <a:bodyPr/>
        <a:lstStyle/>
        <a:p>
          <a:r>
            <a:rPr lang="en-US"/>
            <a:t>Enhance</a:t>
          </a:r>
        </a:p>
      </dgm:t>
    </dgm:pt>
    <dgm:pt modelId="{2313C733-F2DD-4661-9C38-5605A9F98510}" type="parTrans" cxnId="{38059E32-8D38-4799-80C6-AD2D35E67357}">
      <dgm:prSet/>
      <dgm:spPr/>
      <dgm:t>
        <a:bodyPr/>
        <a:lstStyle/>
        <a:p>
          <a:endParaRPr lang="en-US"/>
        </a:p>
      </dgm:t>
    </dgm:pt>
    <dgm:pt modelId="{71F44CCD-61F9-41ED-B02A-CC402A4E336F}" type="sibTrans" cxnId="{38059E32-8D38-4799-80C6-AD2D35E67357}">
      <dgm:prSet/>
      <dgm:spPr/>
      <dgm:t>
        <a:bodyPr/>
        <a:lstStyle/>
        <a:p>
          <a:endParaRPr lang="en-US"/>
        </a:p>
      </dgm:t>
    </dgm:pt>
    <dgm:pt modelId="{5EF5FA46-187D-42B5-A54C-78C797C446E4}">
      <dgm:prSet/>
      <dgm:spPr/>
      <dgm:t>
        <a:bodyPr/>
        <a:lstStyle/>
        <a:p>
          <a:r>
            <a:rPr lang="en-US"/>
            <a:t>Enhance Sentiment &amp; Reviews</a:t>
          </a:r>
        </a:p>
      </dgm:t>
    </dgm:pt>
    <dgm:pt modelId="{077D6C7D-1233-4985-9102-1356EF22A1E8}" type="parTrans" cxnId="{31B63FBE-FCA0-4D04-91CC-47401A5857F1}">
      <dgm:prSet/>
      <dgm:spPr/>
      <dgm:t>
        <a:bodyPr/>
        <a:lstStyle/>
        <a:p>
          <a:endParaRPr lang="en-US"/>
        </a:p>
      </dgm:t>
    </dgm:pt>
    <dgm:pt modelId="{B9BF298B-D954-4566-84AA-0B1914C738CD}" type="sibTrans" cxnId="{31B63FBE-FCA0-4D04-91CC-47401A5857F1}">
      <dgm:prSet/>
      <dgm:spPr/>
      <dgm:t>
        <a:bodyPr/>
        <a:lstStyle/>
        <a:p>
          <a:endParaRPr lang="en-US"/>
        </a:p>
      </dgm:t>
    </dgm:pt>
    <dgm:pt modelId="{C5F17F4A-E4FB-43F9-B6BB-AF27ADF09E94}">
      <dgm:prSet/>
      <dgm:spPr/>
      <dgm:t>
        <a:bodyPr/>
        <a:lstStyle/>
        <a:p>
          <a:r>
            <a:rPr lang="en-US"/>
            <a:t>Increase</a:t>
          </a:r>
        </a:p>
      </dgm:t>
    </dgm:pt>
    <dgm:pt modelId="{AA081AF0-4EC9-414B-AB8C-5221D951E11B}" type="parTrans" cxnId="{A155C84B-2C4D-4C99-B872-26749DC4A6C0}">
      <dgm:prSet/>
      <dgm:spPr/>
      <dgm:t>
        <a:bodyPr/>
        <a:lstStyle/>
        <a:p>
          <a:endParaRPr lang="en-US"/>
        </a:p>
      </dgm:t>
    </dgm:pt>
    <dgm:pt modelId="{5050879E-DC12-46C8-B8E2-FB339625629D}" type="sibTrans" cxnId="{A155C84B-2C4D-4C99-B872-26749DC4A6C0}">
      <dgm:prSet/>
      <dgm:spPr/>
      <dgm:t>
        <a:bodyPr/>
        <a:lstStyle/>
        <a:p>
          <a:endParaRPr lang="en-US"/>
        </a:p>
      </dgm:t>
    </dgm:pt>
    <dgm:pt modelId="{5A17B742-2112-462F-BC2C-17CF996E2326}">
      <dgm:prSet/>
      <dgm:spPr/>
      <dgm:t>
        <a:bodyPr/>
        <a:lstStyle/>
        <a:p>
          <a:r>
            <a:rPr lang="en-US"/>
            <a:t>Increase Retention</a:t>
          </a:r>
        </a:p>
      </dgm:t>
    </dgm:pt>
    <dgm:pt modelId="{7FD3A409-F4D8-4FF3-AA56-A0A1A94F55B5}" type="parTrans" cxnId="{211BF390-C9FC-4CDF-B6C9-A6FF105EB9AF}">
      <dgm:prSet/>
      <dgm:spPr/>
      <dgm:t>
        <a:bodyPr/>
        <a:lstStyle/>
        <a:p>
          <a:endParaRPr lang="en-US"/>
        </a:p>
      </dgm:t>
    </dgm:pt>
    <dgm:pt modelId="{1B9C0901-338E-4D6A-950A-590CBE6EB000}" type="sibTrans" cxnId="{211BF390-C9FC-4CDF-B6C9-A6FF105EB9AF}">
      <dgm:prSet/>
      <dgm:spPr/>
      <dgm:t>
        <a:bodyPr/>
        <a:lstStyle/>
        <a:p>
          <a:endParaRPr lang="en-US"/>
        </a:p>
      </dgm:t>
    </dgm:pt>
    <dgm:pt modelId="{DF2E7BC3-2365-4C36-B3B9-2D64FF05F7AA}">
      <dgm:prSet/>
      <dgm:spPr/>
      <dgm:t>
        <a:bodyPr/>
        <a:lstStyle/>
        <a:p>
          <a:r>
            <a:rPr lang="en-US"/>
            <a:t>Optimize</a:t>
          </a:r>
        </a:p>
      </dgm:t>
    </dgm:pt>
    <dgm:pt modelId="{55DCD3D7-E67F-419A-B4C9-20FD8DB69B19}" type="parTrans" cxnId="{3C3B6352-3F3E-4327-9060-D8B37D289D81}">
      <dgm:prSet/>
      <dgm:spPr/>
      <dgm:t>
        <a:bodyPr/>
        <a:lstStyle/>
        <a:p>
          <a:endParaRPr lang="en-US"/>
        </a:p>
      </dgm:t>
    </dgm:pt>
    <dgm:pt modelId="{629A64A6-B676-40B2-9CE7-7D25EB3AD4A7}" type="sibTrans" cxnId="{3C3B6352-3F3E-4327-9060-D8B37D289D81}">
      <dgm:prSet/>
      <dgm:spPr/>
      <dgm:t>
        <a:bodyPr/>
        <a:lstStyle/>
        <a:p>
          <a:endParaRPr lang="en-US"/>
        </a:p>
      </dgm:t>
    </dgm:pt>
    <dgm:pt modelId="{9A7015CC-F13C-4D54-A468-11B1E20DB56E}">
      <dgm:prSet/>
      <dgm:spPr/>
      <dgm:t>
        <a:bodyPr/>
        <a:lstStyle/>
        <a:p>
          <a:r>
            <a:rPr lang="en-US"/>
            <a:t>Optimize Regional Strategies</a:t>
          </a:r>
        </a:p>
      </dgm:t>
    </dgm:pt>
    <dgm:pt modelId="{775A0CA4-3D3F-40AE-9958-0EDD8F8985A9}" type="parTrans" cxnId="{52307D35-E7B9-449A-B852-57DB16D6659D}">
      <dgm:prSet/>
      <dgm:spPr/>
      <dgm:t>
        <a:bodyPr/>
        <a:lstStyle/>
        <a:p>
          <a:endParaRPr lang="en-US"/>
        </a:p>
      </dgm:t>
    </dgm:pt>
    <dgm:pt modelId="{82DD7E1D-B596-4C7B-956A-76B0DA297F4B}" type="sibTrans" cxnId="{52307D35-E7B9-449A-B852-57DB16D6659D}">
      <dgm:prSet/>
      <dgm:spPr/>
      <dgm:t>
        <a:bodyPr/>
        <a:lstStyle/>
        <a:p>
          <a:endParaRPr lang="en-US"/>
        </a:p>
      </dgm:t>
    </dgm:pt>
    <dgm:pt modelId="{BC6FFA55-3D00-4CC0-901D-8CC732478939}">
      <dgm:prSet/>
      <dgm:spPr/>
      <dgm:t>
        <a:bodyPr/>
        <a:lstStyle/>
        <a:p>
          <a:r>
            <a:rPr lang="en-US"/>
            <a:t>Leverage</a:t>
          </a:r>
        </a:p>
      </dgm:t>
    </dgm:pt>
    <dgm:pt modelId="{E59182BC-606B-480D-B958-2AD76D624425}" type="parTrans" cxnId="{BECCE861-311A-4F73-828A-4A4F655BB090}">
      <dgm:prSet/>
      <dgm:spPr/>
      <dgm:t>
        <a:bodyPr/>
        <a:lstStyle/>
        <a:p>
          <a:endParaRPr lang="en-US"/>
        </a:p>
      </dgm:t>
    </dgm:pt>
    <dgm:pt modelId="{DCCBDA24-87B6-4465-910E-7717C5F902E1}" type="sibTrans" cxnId="{BECCE861-311A-4F73-828A-4A4F655BB090}">
      <dgm:prSet/>
      <dgm:spPr/>
      <dgm:t>
        <a:bodyPr/>
        <a:lstStyle/>
        <a:p>
          <a:endParaRPr lang="en-US"/>
        </a:p>
      </dgm:t>
    </dgm:pt>
    <dgm:pt modelId="{B542ED3C-FAFD-4EEB-9F1D-5867C18014B6}">
      <dgm:prSet/>
      <dgm:spPr/>
      <dgm:t>
        <a:bodyPr/>
        <a:lstStyle/>
        <a:p>
          <a:r>
            <a:rPr lang="en-US"/>
            <a:t>Leverage Digital Marketing</a:t>
          </a:r>
        </a:p>
      </dgm:t>
    </dgm:pt>
    <dgm:pt modelId="{70694110-E798-4CC2-ADFE-BA69E050DB75}" type="parTrans" cxnId="{F3132A14-81D7-48D9-A04E-55CBB8FBF015}">
      <dgm:prSet/>
      <dgm:spPr/>
      <dgm:t>
        <a:bodyPr/>
        <a:lstStyle/>
        <a:p>
          <a:endParaRPr lang="en-US"/>
        </a:p>
      </dgm:t>
    </dgm:pt>
    <dgm:pt modelId="{B2592A00-BE9A-4E37-BAC5-0963CF576B37}" type="sibTrans" cxnId="{F3132A14-81D7-48D9-A04E-55CBB8FBF015}">
      <dgm:prSet/>
      <dgm:spPr/>
      <dgm:t>
        <a:bodyPr/>
        <a:lstStyle/>
        <a:p>
          <a:endParaRPr lang="en-US"/>
        </a:p>
      </dgm:t>
    </dgm:pt>
    <dgm:pt modelId="{0D91A43F-F10F-4E07-BC91-819C78B3E330}" type="pres">
      <dgm:prSet presAssocID="{84731C49-C040-48D9-B4FF-7CA6F472EF76}" presName="Name0" presStyleCnt="0">
        <dgm:presLayoutVars>
          <dgm:dir/>
          <dgm:animLvl val="lvl"/>
          <dgm:resizeHandles val="exact"/>
        </dgm:presLayoutVars>
      </dgm:prSet>
      <dgm:spPr/>
    </dgm:pt>
    <dgm:pt modelId="{EC6789A2-969A-4376-A5B1-5986A902CE74}" type="pres">
      <dgm:prSet presAssocID="{A7E565A2-FC5F-4DEB-AD4D-37BD80F8FC38}" presName="linNode" presStyleCnt="0"/>
      <dgm:spPr/>
    </dgm:pt>
    <dgm:pt modelId="{B4ABC4B9-051E-4DAC-BEDB-2D8C8D0E3783}" type="pres">
      <dgm:prSet presAssocID="{A7E565A2-FC5F-4DEB-AD4D-37BD80F8FC38}" presName="parentText" presStyleLbl="solidFgAcc1" presStyleIdx="0" presStyleCnt="6">
        <dgm:presLayoutVars>
          <dgm:chMax val="1"/>
          <dgm:bulletEnabled/>
        </dgm:presLayoutVars>
      </dgm:prSet>
      <dgm:spPr/>
    </dgm:pt>
    <dgm:pt modelId="{EBFEB8D2-B8B9-44FD-A959-B8355C4F69B6}" type="pres">
      <dgm:prSet presAssocID="{A7E565A2-FC5F-4DEB-AD4D-37BD80F8FC38}" presName="descendantText" presStyleLbl="alignNode1" presStyleIdx="0" presStyleCnt="6">
        <dgm:presLayoutVars>
          <dgm:bulletEnabled/>
        </dgm:presLayoutVars>
      </dgm:prSet>
      <dgm:spPr/>
    </dgm:pt>
    <dgm:pt modelId="{BD291A91-ACCE-4CCD-BE26-DC884B11FB60}" type="pres">
      <dgm:prSet presAssocID="{8D306B64-FA5A-4351-9DFE-E572939C77A0}" presName="sp" presStyleCnt="0"/>
      <dgm:spPr/>
    </dgm:pt>
    <dgm:pt modelId="{52E73DF7-B3DF-43FD-8A43-BCC510BFEEE2}" type="pres">
      <dgm:prSet presAssocID="{E36E8D6F-717D-459B-84B2-785FD74C4766}" presName="linNode" presStyleCnt="0"/>
      <dgm:spPr/>
    </dgm:pt>
    <dgm:pt modelId="{C289D4BF-17C0-4226-BC2D-FF742B851592}" type="pres">
      <dgm:prSet presAssocID="{E36E8D6F-717D-459B-84B2-785FD74C4766}" presName="parentText" presStyleLbl="solidFgAcc1" presStyleIdx="1" presStyleCnt="6">
        <dgm:presLayoutVars>
          <dgm:chMax val="1"/>
          <dgm:bulletEnabled/>
        </dgm:presLayoutVars>
      </dgm:prSet>
      <dgm:spPr/>
    </dgm:pt>
    <dgm:pt modelId="{7495E0B5-EDAC-457F-8607-6A64DB7BEAC3}" type="pres">
      <dgm:prSet presAssocID="{E36E8D6F-717D-459B-84B2-785FD74C4766}" presName="descendantText" presStyleLbl="alignNode1" presStyleIdx="1" presStyleCnt="6">
        <dgm:presLayoutVars>
          <dgm:bulletEnabled/>
        </dgm:presLayoutVars>
      </dgm:prSet>
      <dgm:spPr/>
    </dgm:pt>
    <dgm:pt modelId="{2BA3126F-7AF8-40BC-9A95-50D485E40007}" type="pres">
      <dgm:prSet presAssocID="{D7C3A8F1-E182-4C81-8A54-EFDC3AC0158C}" presName="sp" presStyleCnt="0"/>
      <dgm:spPr/>
    </dgm:pt>
    <dgm:pt modelId="{2A7DD644-CA28-481A-A9E7-DDCD0A8C35AC}" type="pres">
      <dgm:prSet presAssocID="{93A5D320-55BB-4178-A497-539A535DF4FE}" presName="linNode" presStyleCnt="0"/>
      <dgm:spPr/>
    </dgm:pt>
    <dgm:pt modelId="{831590D5-2C52-4D4D-A0E7-D648C157AFB3}" type="pres">
      <dgm:prSet presAssocID="{93A5D320-55BB-4178-A497-539A535DF4FE}" presName="parentText" presStyleLbl="solidFgAcc1" presStyleIdx="2" presStyleCnt="6">
        <dgm:presLayoutVars>
          <dgm:chMax val="1"/>
          <dgm:bulletEnabled/>
        </dgm:presLayoutVars>
      </dgm:prSet>
      <dgm:spPr/>
    </dgm:pt>
    <dgm:pt modelId="{AA9A6CB1-4B0C-4D84-8160-E2E9609F6A3D}" type="pres">
      <dgm:prSet presAssocID="{93A5D320-55BB-4178-A497-539A535DF4FE}" presName="descendantText" presStyleLbl="alignNode1" presStyleIdx="2" presStyleCnt="6">
        <dgm:presLayoutVars>
          <dgm:bulletEnabled/>
        </dgm:presLayoutVars>
      </dgm:prSet>
      <dgm:spPr/>
    </dgm:pt>
    <dgm:pt modelId="{32880C3C-B8EB-4EE2-8AA3-9EA8DFCC6D4E}" type="pres">
      <dgm:prSet presAssocID="{71F44CCD-61F9-41ED-B02A-CC402A4E336F}" presName="sp" presStyleCnt="0"/>
      <dgm:spPr/>
    </dgm:pt>
    <dgm:pt modelId="{9BCE7DF9-BBE0-4F8C-8857-C75119A3466E}" type="pres">
      <dgm:prSet presAssocID="{C5F17F4A-E4FB-43F9-B6BB-AF27ADF09E94}" presName="linNode" presStyleCnt="0"/>
      <dgm:spPr/>
    </dgm:pt>
    <dgm:pt modelId="{B5749E65-C9EC-4A53-B1F8-AFEA7BA463ED}" type="pres">
      <dgm:prSet presAssocID="{C5F17F4A-E4FB-43F9-B6BB-AF27ADF09E94}" presName="parentText" presStyleLbl="solidFgAcc1" presStyleIdx="3" presStyleCnt="6">
        <dgm:presLayoutVars>
          <dgm:chMax val="1"/>
          <dgm:bulletEnabled/>
        </dgm:presLayoutVars>
      </dgm:prSet>
      <dgm:spPr/>
    </dgm:pt>
    <dgm:pt modelId="{DF6B5621-C587-4662-8966-9B16DA144D44}" type="pres">
      <dgm:prSet presAssocID="{C5F17F4A-E4FB-43F9-B6BB-AF27ADF09E94}" presName="descendantText" presStyleLbl="alignNode1" presStyleIdx="3" presStyleCnt="6">
        <dgm:presLayoutVars>
          <dgm:bulletEnabled/>
        </dgm:presLayoutVars>
      </dgm:prSet>
      <dgm:spPr/>
    </dgm:pt>
    <dgm:pt modelId="{BBB49987-AE58-4DD7-B467-BE05C8EF0078}" type="pres">
      <dgm:prSet presAssocID="{5050879E-DC12-46C8-B8E2-FB339625629D}" presName="sp" presStyleCnt="0"/>
      <dgm:spPr/>
    </dgm:pt>
    <dgm:pt modelId="{DE3B6218-5626-4C35-8070-A6905BA48993}" type="pres">
      <dgm:prSet presAssocID="{DF2E7BC3-2365-4C36-B3B9-2D64FF05F7AA}" presName="linNode" presStyleCnt="0"/>
      <dgm:spPr/>
    </dgm:pt>
    <dgm:pt modelId="{1FDC4E29-B90B-4A72-B38A-C7FCED99754B}" type="pres">
      <dgm:prSet presAssocID="{DF2E7BC3-2365-4C36-B3B9-2D64FF05F7AA}" presName="parentText" presStyleLbl="solidFgAcc1" presStyleIdx="4" presStyleCnt="6">
        <dgm:presLayoutVars>
          <dgm:chMax val="1"/>
          <dgm:bulletEnabled/>
        </dgm:presLayoutVars>
      </dgm:prSet>
      <dgm:spPr/>
    </dgm:pt>
    <dgm:pt modelId="{2230CDC7-A800-4F8E-9BAD-84D2CB4E0E1B}" type="pres">
      <dgm:prSet presAssocID="{DF2E7BC3-2365-4C36-B3B9-2D64FF05F7AA}" presName="descendantText" presStyleLbl="alignNode1" presStyleIdx="4" presStyleCnt="6">
        <dgm:presLayoutVars>
          <dgm:bulletEnabled/>
        </dgm:presLayoutVars>
      </dgm:prSet>
      <dgm:spPr/>
    </dgm:pt>
    <dgm:pt modelId="{5A868645-4950-4899-87BE-5AC033C20DEA}" type="pres">
      <dgm:prSet presAssocID="{629A64A6-B676-40B2-9CE7-7D25EB3AD4A7}" presName="sp" presStyleCnt="0"/>
      <dgm:spPr/>
    </dgm:pt>
    <dgm:pt modelId="{05C0EB06-87CE-4A22-9E93-DBA1C10E207D}" type="pres">
      <dgm:prSet presAssocID="{BC6FFA55-3D00-4CC0-901D-8CC732478939}" presName="linNode" presStyleCnt="0"/>
      <dgm:spPr/>
    </dgm:pt>
    <dgm:pt modelId="{2F6BD748-BD0D-41F3-9D93-D0A0940EC73C}" type="pres">
      <dgm:prSet presAssocID="{BC6FFA55-3D00-4CC0-901D-8CC732478939}" presName="parentText" presStyleLbl="solidFgAcc1" presStyleIdx="5" presStyleCnt="6">
        <dgm:presLayoutVars>
          <dgm:chMax val="1"/>
          <dgm:bulletEnabled/>
        </dgm:presLayoutVars>
      </dgm:prSet>
      <dgm:spPr/>
    </dgm:pt>
    <dgm:pt modelId="{73A23902-1F6C-4FBE-B5BA-637E2DDDAA03}" type="pres">
      <dgm:prSet presAssocID="{BC6FFA55-3D00-4CC0-901D-8CC732478939}" presName="descendantText" presStyleLbl="alignNode1" presStyleIdx="5" presStyleCnt="6">
        <dgm:presLayoutVars>
          <dgm:bulletEnabled/>
        </dgm:presLayoutVars>
      </dgm:prSet>
      <dgm:spPr/>
    </dgm:pt>
  </dgm:ptLst>
  <dgm:cxnLst>
    <dgm:cxn modelId="{F3132A14-81D7-48D9-A04E-55CBB8FBF015}" srcId="{BC6FFA55-3D00-4CC0-901D-8CC732478939}" destId="{B542ED3C-FAFD-4EEB-9F1D-5867C18014B6}" srcOrd="0" destOrd="0" parTransId="{70694110-E798-4CC2-ADFE-BA69E050DB75}" sibTransId="{B2592A00-BE9A-4E37-BAC5-0963CF576B37}"/>
    <dgm:cxn modelId="{E48B5E18-CC5D-4FF6-B38B-F48C678A7810}" type="presOf" srcId="{5EF5FA46-187D-42B5-A54C-78C797C446E4}" destId="{AA9A6CB1-4B0C-4D84-8160-E2E9609F6A3D}" srcOrd="0" destOrd="0" presId="urn:microsoft.com/office/officeart/2016/7/layout/VerticalHollowActionList"/>
    <dgm:cxn modelId="{1811F420-84F8-41B1-B6BF-B7D65C06D61D}" type="presOf" srcId="{C5F17F4A-E4FB-43F9-B6BB-AF27ADF09E94}" destId="{B5749E65-C9EC-4A53-B1F8-AFEA7BA463ED}" srcOrd="0" destOrd="0" presId="urn:microsoft.com/office/officeart/2016/7/layout/VerticalHollowActionList"/>
    <dgm:cxn modelId="{78A09C26-0A80-4A47-B040-BF60B459A890}" type="presOf" srcId="{9A7015CC-F13C-4D54-A468-11B1E20DB56E}" destId="{2230CDC7-A800-4F8E-9BAD-84D2CB4E0E1B}" srcOrd="0" destOrd="0" presId="urn:microsoft.com/office/officeart/2016/7/layout/VerticalHollowActionList"/>
    <dgm:cxn modelId="{38059E32-8D38-4799-80C6-AD2D35E67357}" srcId="{84731C49-C040-48D9-B4FF-7CA6F472EF76}" destId="{93A5D320-55BB-4178-A497-539A535DF4FE}" srcOrd="2" destOrd="0" parTransId="{2313C733-F2DD-4661-9C38-5605A9F98510}" sibTransId="{71F44CCD-61F9-41ED-B02A-CC402A4E336F}"/>
    <dgm:cxn modelId="{3FE12134-194A-4E31-A164-A4B4AA8584FA}" type="presOf" srcId="{7A5A3EFD-F824-4F62-BE5E-CF1694E1938C}" destId="{EBFEB8D2-B8B9-44FD-A959-B8355C4F69B6}" srcOrd="0" destOrd="0" presId="urn:microsoft.com/office/officeart/2016/7/layout/VerticalHollowActionList"/>
    <dgm:cxn modelId="{52307D35-E7B9-449A-B852-57DB16D6659D}" srcId="{DF2E7BC3-2365-4C36-B3B9-2D64FF05F7AA}" destId="{9A7015CC-F13C-4D54-A468-11B1E20DB56E}" srcOrd="0" destOrd="0" parTransId="{775A0CA4-3D3F-40AE-9958-0EDD8F8985A9}" sibTransId="{82DD7E1D-B596-4C7B-956A-76B0DA297F4B}"/>
    <dgm:cxn modelId="{BECCE861-311A-4F73-828A-4A4F655BB090}" srcId="{84731C49-C040-48D9-B4FF-7CA6F472EF76}" destId="{BC6FFA55-3D00-4CC0-901D-8CC732478939}" srcOrd="5" destOrd="0" parTransId="{E59182BC-606B-480D-B958-2AD76D624425}" sibTransId="{DCCBDA24-87B6-4465-910E-7717C5F902E1}"/>
    <dgm:cxn modelId="{E8B22E46-B7A8-4837-92A0-ECF82A793229}" type="presOf" srcId="{7E65466E-733E-4A09-B887-991DDF133E3A}" destId="{7495E0B5-EDAC-457F-8607-6A64DB7BEAC3}" srcOrd="0" destOrd="0" presId="urn:microsoft.com/office/officeart/2016/7/layout/VerticalHollowActionList"/>
    <dgm:cxn modelId="{A155C84B-2C4D-4C99-B872-26749DC4A6C0}" srcId="{84731C49-C040-48D9-B4FF-7CA6F472EF76}" destId="{C5F17F4A-E4FB-43F9-B6BB-AF27ADF09E94}" srcOrd="3" destOrd="0" parTransId="{AA081AF0-4EC9-414B-AB8C-5221D951E11B}" sibTransId="{5050879E-DC12-46C8-B8E2-FB339625629D}"/>
    <dgm:cxn modelId="{3C3B6352-3F3E-4327-9060-D8B37D289D81}" srcId="{84731C49-C040-48D9-B4FF-7CA6F472EF76}" destId="{DF2E7BC3-2365-4C36-B3B9-2D64FF05F7AA}" srcOrd="4" destOrd="0" parTransId="{55DCD3D7-E67F-419A-B4C9-20FD8DB69B19}" sibTransId="{629A64A6-B676-40B2-9CE7-7D25EB3AD4A7}"/>
    <dgm:cxn modelId="{CECE9B52-0A2D-41C9-B5F0-D52A2D8887C8}" srcId="{84731C49-C040-48D9-B4FF-7CA6F472EF76}" destId="{E36E8D6F-717D-459B-84B2-785FD74C4766}" srcOrd="1" destOrd="0" parTransId="{965690D4-C1D7-48EF-BFA5-16AA221CDEBF}" sibTransId="{D7C3A8F1-E182-4C81-8A54-EFDC3AC0158C}"/>
    <dgm:cxn modelId="{DFA4857F-6D62-4662-88EE-605FAB5D0709}" type="presOf" srcId="{BC6FFA55-3D00-4CC0-901D-8CC732478939}" destId="{2F6BD748-BD0D-41F3-9D93-D0A0940EC73C}" srcOrd="0" destOrd="0" presId="urn:microsoft.com/office/officeart/2016/7/layout/VerticalHollowActionList"/>
    <dgm:cxn modelId="{35412880-36AD-461C-AE11-FC780C352C7F}" type="presOf" srcId="{5A17B742-2112-462F-BC2C-17CF996E2326}" destId="{DF6B5621-C587-4662-8966-9B16DA144D44}" srcOrd="0" destOrd="0" presId="urn:microsoft.com/office/officeart/2016/7/layout/VerticalHollowActionList"/>
    <dgm:cxn modelId="{0CC79288-A4FF-4832-B08F-CB3F7EABCB26}" type="presOf" srcId="{A7E565A2-FC5F-4DEB-AD4D-37BD80F8FC38}" destId="{B4ABC4B9-051E-4DAC-BEDB-2D8C8D0E3783}" srcOrd="0" destOrd="0" presId="urn:microsoft.com/office/officeart/2016/7/layout/VerticalHollowActionList"/>
    <dgm:cxn modelId="{211BF390-C9FC-4CDF-B6C9-A6FF105EB9AF}" srcId="{C5F17F4A-E4FB-43F9-B6BB-AF27ADF09E94}" destId="{5A17B742-2112-462F-BC2C-17CF996E2326}" srcOrd="0" destOrd="0" parTransId="{7FD3A409-F4D8-4FF3-AA56-A0A1A94F55B5}" sibTransId="{1B9C0901-338E-4D6A-950A-590CBE6EB000}"/>
    <dgm:cxn modelId="{69B30695-B858-4F50-BD11-DD7030B9A81D}" srcId="{A7E565A2-FC5F-4DEB-AD4D-37BD80F8FC38}" destId="{7A5A3EFD-F824-4F62-BE5E-CF1694E1938C}" srcOrd="0" destOrd="0" parTransId="{AE1ED413-4EC0-479C-B22A-03880F226389}" sibTransId="{02024EA0-945A-4A34-80CC-051FEAA37049}"/>
    <dgm:cxn modelId="{2AEBDF9E-0135-44E7-BDD3-FA240B1500ED}" type="presOf" srcId="{93A5D320-55BB-4178-A497-539A535DF4FE}" destId="{831590D5-2C52-4D4D-A0E7-D648C157AFB3}" srcOrd="0" destOrd="0" presId="urn:microsoft.com/office/officeart/2016/7/layout/VerticalHollowActionList"/>
    <dgm:cxn modelId="{6056E7AA-30BE-4A40-A508-4088432B16FD}" type="presOf" srcId="{B542ED3C-FAFD-4EEB-9F1D-5867C18014B6}" destId="{73A23902-1F6C-4FBE-B5BA-637E2DDDAA03}" srcOrd="0" destOrd="0" presId="urn:microsoft.com/office/officeart/2016/7/layout/VerticalHollowActionList"/>
    <dgm:cxn modelId="{31B63FBE-FCA0-4D04-91CC-47401A5857F1}" srcId="{93A5D320-55BB-4178-A497-539A535DF4FE}" destId="{5EF5FA46-187D-42B5-A54C-78C797C446E4}" srcOrd="0" destOrd="0" parTransId="{077D6C7D-1233-4985-9102-1356EF22A1E8}" sibTransId="{B9BF298B-D954-4566-84AA-0B1914C738CD}"/>
    <dgm:cxn modelId="{76A4B7C1-078B-46FA-A27C-1313FA98D653}" type="presOf" srcId="{84731C49-C040-48D9-B4FF-7CA6F472EF76}" destId="{0D91A43F-F10F-4E07-BC91-819C78B3E330}" srcOrd="0" destOrd="0" presId="urn:microsoft.com/office/officeart/2016/7/layout/VerticalHollowActionList"/>
    <dgm:cxn modelId="{6AD8CBDE-77DA-44FD-87FE-8D9060EC32AB}" type="presOf" srcId="{DF2E7BC3-2365-4C36-B3B9-2D64FF05F7AA}" destId="{1FDC4E29-B90B-4A72-B38A-C7FCED99754B}" srcOrd="0" destOrd="0" presId="urn:microsoft.com/office/officeart/2016/7/layout/VerticalHollowActionList"/>
    <dgm:cxn modelId="{999B7DE5-B4C8-430F-9A78-8BBDC05E4249}" srcId="{84731C49-C040-48D9-B4FF-7CA6F472EF76}" destId="{A7E565A2-FC5F-4DEB-AD4D-37BD80F8FC38}" srcOrd="0" destOrd="0" parTransId="{61374AB5-3474-4958-B9FC-2D8055020B1D}" sibTransId="{8D306B64-FA5A-4351-9DFE-E572939C77A0}"/>
    <dgm:cxn modelId="{70DBA7E7-C2C7-4B9F-9A6F-D480D182D143}" type="presOf" srcId="{E36E8D6F-717D-459B-84B2-785FD74C4766}" destId="{C289D4BF-17C0-4226-BC2D-FF742B851592}" srcOrd="0" destOrd="0" presId="urn:microsoft.com/office/officeart/2016/7/layout/VerticalHollowActionList"/>
    <dgm:cxn modelId="{F9906FFF-2536-4FED-BC88-756154AF586B}" srcId="{E36E8D6F-717D-459B-84B2-785FD74C4766}" destId="{7E65466E-733E-4A09-B887-991DDF133E3A}" srcOrd="0" destOrd="0" parTransId="{FCDB1D7D-906F-4DD7-A5D2-D81D8405077C}" sibTransId="{02F9131A-EB4C-4B66-A53D-BA97B20442CB}"/>
    <dgm:cxn modelId="{EE59F262-E284-415B-BDCF-F36DDC59A07C}" type="presParOf" srcId="{0D91A43F-F10F-4E07-BC91-819C78B3E330}" destId="{EC6789A2-969A-4376-A5B1-5986A902CE74}" srcOrd="0" destOrd="0" presId="urn:microsoft.com/office/officeart/2016/7/layout/VerticalHollowActionList"/>
    <dgm:cxn modelId="{9D465798-4238-413D-9062-C5775921739C}" type="presParOf" srcId="{EC6789A2-969A-4376-A5B1-5986A902CE74}" destId="{B4ABC4B9-051E-4DAC-BEDB-2D8C8D0E3783}" srcOrd="0" destOrd="0" presId="urn:microsoft.com/office/officeart/2016/7/layout/VerticalHollowActionList"/>
    <dgm:cxn modelId="{314AF687-5E7A-4674-B452-BB53758F288A}" type="presParOf" srcId="{EC6789A2-969A-4376-A5B1-5986A902CE74}" destId="{EBFEB8D2-B8B9-44FD-A959-B8355C4F69B6}" srcOrd="1" destOrd="0" presId="urn:microsoft.com/office/officeart/2016/7/layout/VerticalHollowActionList"/>
    <dgm:cxn modelId="{0C4799FB-F5E1-4F93-9B06-6C3AEA8F6772}" type="presParOf" srcId="{0D91A43F-F10F-4E07-BC91-819C78B3E330}" destId="{BD291A91-ACCE-4CCD-BE26-DC884B11FB60}" srcOrd="1" destOrd="0" presId="urn:microsoft.com/office/officeart/2016/7/layout/VerticalHollowActionList"/>
    <dgm:cxn modelId="{3F611738-70AC-4488-BCBE-43F75945BEA3}" type="presParOf" srcId="{0D91A43F-F10F-4E07-BC91-819C78B3E330}" destId="{52E73DF7-B3DF-43FD-8A43-BCC510BFEEE2}" srcOrd="2" destOrd="0" presId="urn:microsoft.com/office/officeart/2016/7/layout/VerticalHollowActionList"/>
    <dgm:cxn modelId="{7DA4445E-5841-4A0D-A8F4-908E50F47473}" type="presParOf" srcId="{52E73DF7-B3DF-43FD-8A43-BCC510BFEEE2}" destId="{C289D4BF-17C0-4226-BC2D-FF742B851592}" srcOrd="0" destOrd="0" presId="urn:microsoft.com/office/officeart/2016/7/layout/VerticalHollowActionList"/>
    <dgm:cxn modelId="{F8F623DE-D427-40FD-8D08-A8A932E7642C}" type="presParOf" srcId="{52E73DF7-B3DF-43FD-8A43-BCC510BFEEE2}" destId="{7495E0B5-EDAC-457F-8607-6A64DB7BEAC3}" srcOrd="1" destOrd="0" presId="urn:microsoft.com/office/officeart/2016/7/layout/VerticalHollowActionList"/>
    <dgm:cxn modelId="{06975E96-4C86-4A31-88F8-6EEE1B76DED8}" type="presParOf" srcId="{0D91A43F-F10F-4E07-BC91-819C78B3E330}" destId="{2BA3126F-7AF8-40BC-9A95-50D485E40007}" srcOrd="3" destOrd="0" presId="urn:microsoft.com/office/officeart/2016/7/layout/VerticalHollowActionList"/>
    <dgm:cxn modelId="{42F295F5-01A2-4A82-8A23-CE370D8F88CF}" type="presParOf" srcId="{0D91A43F-F10F-4E07-BC91-819C78B3E330}" destId="{2A7DD644-CA28-481A-A9E7-DDCD0A8C35AC}" srcOrd="4" destOrd="0" presId="urn:microsoft.com/office/officeart/2016/7/layout/VerticalHollowActionList"/>
    <dgm:cxn modelId="{87FC7B24-6563-42F4-9669-6B3BC59ABA13}" type="presParOf" srcId="{2A7DD644-CA28-481A-A9E7-DDCD0A8C35AC}" destId="{831590D5-2C52-4D4D-A0E7-D648C157AFB3}" srcOrd="0" destOrd="0" presId="urn:microsoft.com/office/officeart/2016/7/layout/VerticalHollowActionList"/>
    <dgm:cxn modelId="{30D60C17-AFCB-4E9D-98FF-9D4CBAF83F7D}" type="presParOf" srcId="{2A7DD644-CA28-481A-A9E7-DDCD0A8C35AC}" destId="{AA9A6CB1-4B0C-4D84-8160-E2E9609F6A3D}" srcOrd="1" destOrd="0" presId="urn:microsoft.com/office/officeart/2016/7/layout/VerticalHollowActionList"/>
    <dgm:cxn modelId="{FC7A071D-DA44-411A-BF31-260CE51459B1}" type="presParOf" srcId="{0D91A43F-F10F-4E07-BC91-819C78B3E330}" destId="{32880C3C-B8EB-4EE2-8AA3-9EA8DFCC6D4E}" srcOrd="5" destOrd="0" presId="urn:microsoft.com/office/officeart/2016/7/layout/VerticalHollowActionList"/>
    <dgm:cxn modelId="{F1455ABF-5933-46A3-AF4D-731C0F17C175}" type="presParOf" srcId="{0D91A43F-F10F-4E07-BC91-819C78B3E330}" destId="{9BCE7DF9-BBE0-4F8C-8857-C75119A3466E}" srcOrd="6" destOrd="0" presId="urn:microsoft.com/office/officeart/2016/7/layout/VerticalHollowActionList"/>
    <dgm:cxn modelId="{78193680-A852-4A98-A3A2-64E84BE084F9}" type="presParOf" srcId="{9BCE7DF9-BBE0-4F8C-8857-C75119A3466E}" destId="{B5749E65-C9EC-4A53-B1F8-AFEA7BA463ED}" srcOrd="0" destOrd="0" presId="urn:microsoft.com/office/officeart/2016/7/layout/VerticalHollowActionList"/>
    <dgm:cxn modelId="{7DDBBA62-13DB-4A75-8278-3FF8D4B6CC2F}" type="presParOf" srcId="{9BCE7DF9-BBE0-4F8C-8857-C75119A3466E}" destId="{DF6B5621-C587-4662-8966-9B16DA144D44}" srcOrd="1" destOrd="0" presId="urn:microsoft.com/office/officeart/2016/7/layout/VerticalHollowActionList"/>
    <dgm:cxn modelId="{A3653E08-4750-4436-BA78-2ED26FBCC09C}" type="presParOf" srcId="{0D91A43F-F10F-4E07-BC91-819C78B3E330}" destId="{BBB49987-AE58-4DD7-B467-BE05C8EF0078}" srcOrd="7" destOrd="0" presId="urn:microsoft.com/office/officeart/2016/7/layout/VerticalHollowActionList"/>
    <dgm:cxn modelId="{5B0A20A2-16A6-4631-A41A-BD781441C90F}" type="presParOf" srcId="{0D91A43F-F10F-4E07-BC91-819C78B3E330}" destId="{DE3B6218-5626-4C35-8070-A6905BA48993}" srcOrd="8" destOrd="0" presId="urn:microsoft.com/office/officeart/2016/7/layout/VerticalHollowActionList"/>
    <dgm:cxn modelId="{887C01D6-D08D-4B43-A649-32B37BD2BAFB}" type="presParOf" srcId="{DE3B6218-5626-4C35-8070-A6905BA48993}" destId="{1FDC4E29-B90B-4A72-B38A-C7FCED99754B}" srcOrd="0" destOrd="0" presId="urn:microsoft.com/office/officeart/2016/7/layout/VerticalHollowActionList"/>
    <dgm:cxn modelId="{9F155E54-4077-47E1-A139-EADA7C36E2B0}" type="presParOf" srcId="{DE3B6218-5626-4C35-8070-A6905BA48993}" destId="{2230CDC7-A800-4F8E-9BAD-84D2CB4E0E1B}" srcOrd="1" destOrd="0" presId="urn:microsoft.com/office/officeart/2016/7/layout/VerticalHollowActionList"/>
    <dgm:cxn modelId="{CC4075CB-096A-4FC9-9BA8-18BBE27D6172}" type="presParOf" srcId="{0D91A43F-F10F-4E07-BC91-819C78B3E330}" destId="{5A868645-4950-4899-87BE-5AC033C20DEA}" srcOrd="9" destOrd="0" presId="urn:microsoft.com/office/officeart/2016/7/layout/VerticalHollowActionList"/>
    <dgm:cxn modelId="{0881B83F-850D-4DED-8D93-9C52E9D65C94}" type="presParOf" srcId="{0D91A43F-F10F-4E07-BC91-819C78B3E330}" destId="{05C0EB06-87CE-4A22-9E93-DBA1C10E207D}" srcOrd="10" destOrd="0" presId="urn:microsoft.com/office/officeart/2016/7/layout/VerticalHollowActionList"/>
    <dgm:cxn modelId="{7F5D8351-8826-4BAD-BEA1-DE4E60443360}" type="presParOf" srcId="{05C0EB06-87CE-4A22-9E93-DBA1C10E207D}" destId="{2F6BD748-BD0D-41F3-9D93-D0A0940EC73C}" srcOrd="0" destOrd="0" presId="urn:microsoft.com/office/officeart/2016/7/layout/VerticalHollowActionList"/>
    <dgm:cxn modelId="{37D8D06D-E9B3-443C-A19C-00363DC344D4}" type="presParOf" srcId="{05C0EB06-87CE-4A22-9E93-DBA1C10E207D}" destId="{73A23902-1F6C-4FBE-B5BA-637E2DDDAA03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73C4969-F6DA-45D5-BD8C-9B4D421ACC26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B8AAAD-99EE-4118-A15D-9F420178A49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Key Focus:</a:t>
          </a:r>
          <a:r>
            <a:rPr lang="en-GB"/>
            <a:t> Improving conversions, retention, and product performance.</a:t>
          </a:r>
          <a:endParaRPr lang="en-US"/>
        </a:p>
      </dgm:t>
    </dgm:pt>
    <dgm:pt modelId="{CCC35887-F7A8-41AA-AC36-0C3BAB20AC52}" type="parTrans" cxnId="{D9313AEA-72DF-4279-AFD7-6DDB3DFEF81F}">
      <dgm:prSet/>
      <dgm:spPr/>
      <dgm:t>
        <a:bodyPr/>
        <a:lstStyle/>
        <a:p>
          <a:endParaRPr lang="en-US"/>
        </a:p>
      </dgm:t>
    </dgm:pt>
    <dgm:pt modelId="{864137D9-CEBB-48DB-9374-C4B2E6C0F355}" type="sibTrans" cxnId="{D9313AEA-72DF-4279-AFD7-6DDB3DFEF81F}">
      <dgm:prSet/>
      <dgm:spPr/>
      <dgm:t>
        <a:bodyPr/>
        <a:lstStyle/>
        <a:p>
          <a:endParaRPr lang="en-US"/>
        </a:p>
      </dgm:t>
    </dgm:pt>
    <dgm:pt modelId="{CDEEAE98-ACEE-4870-AB5D-7A448007F1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Action Plan:</a:t>
          </a:r>
          <a:r>
            <a:rPr lang="en-GB"/>
            <a:t> Implement data-driven strategies for sales growth.</a:t>
          </a:r>
          <a:endParaRPr lang="en-US"/>
        </a:p>
      </dgm:t>
    </dgm:pt>
    <dgm:pt modelId="{F64E3DCB-2B45-4F79-8EF9-943E39CBF8B0}" type="parTrans" cxnId="{246A2EDF-2633-4672-B482-CEB57DBAC68F}">
      <dgm:prSet/>
      <dgm:spPr/>
      <dgm:t>
        <a:bodyPr/>
        <a:lstStyle/>
        <a:p>
          <a:endParaRPr lang="en-US"/>
        </a:p>
      </dgm:t>
    </dgm:pt>
    <dgm:pt modelId="{559FF748-6AF4-4670-B2A5-76EE5DB6CC33}" type="sibTrans" cxnId="{246A2EDF-2633-4672-B482-CEB57DBAC68F}">
      <dgm:prSet/>
      <dgm:spPr/>
      <dgm:t>
        <a:bodyPr/>
        <a:lstStyle/>
        <a:p>
          <a:endParaRPr lang="en-US"/>
        </a:p>
      </dgm:t>
    </dgm:pt>
    <dgm:pt modelId="{69AA39EF-6B12-4013-9DCE-7526FF1E10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b="1"/>
            <a:t>Final Thought:</a:t>
          </a:r>
          <a:r>
            <a:rPr lang="en-GB"/>
            <a:t> Enhancing customer experience leads to long-term success!</a:t>
          </a:r>
          <a:endParaRPr lang="en-US"/>
        </a:p>
      </dgm:t>
    </dgm:pt>
    <dgm:pt modelId="{9A7901BF-77E1-4355-A25C-9FC28A0DE330}" type="parTrans" cxnId="{3C548D44-B6E3-4188-91D4-C26218ED4D7D}">
      <dgm:prSet/>
      <dgm:spPr/>
      <dgm:t>
        <a:bodyPr/>
        <a:lstStyle/>
        <a:p>
          <a:endParaRPr lang="en-US"/>
        </a:p>
      </dgm:t>
    </dgm:pt>
    <dgm:pt modelId="{D5EBCB9C-28E1-4FC3-BACF-E20081112805}" type="sibTrans" cxnId="{3C548D44-B6E3-4188-91D4-C26218ED4D7D}">
      <dgm:prSet/>
      <dgm:spPr/>
      <dgm:t>
        <a:bodyPr/>
        <a:lstStyle/>
        <a:p>
          <a:endParaRPr lang="en-US"/>
        </a:p>
      </dgm:t>
    </dgm:pt>
    <dgm:pt modelId="{2C3D100C-1BD3-4B93-9574-A414C05A7D0D}" type="pres">
      <dgm:prSet presAssocID="{C73C4969-F6DA-45D5-BD8C-9B4D421ACC26}" presName="root" presStyleCnt="0">
        <dgm:presLayoutVars>
          <dgm:dir/>
          <dgm:resizeHandles val="exact"/>
        </dgm:presLayoutVars>
      </dgm:prSet>
      <dgm:spPr/>
    </dgm:pt>
    <dgm:pt modelId="{EC7BB4E9-0183-4D57-AA2C-723B3F2ECC24}" type="pres">
      <dgm:prSet presAssocID="{F5B8AAAD-99EE-4118-A15D-9F420178A494}" presName="compNode" presStyleCnt="0"/>
      <dgm:spPr/>
    </dgm:pt>
    <dgm:pt modelId="{123CDEFA-1887-4EC4-836B-765A25589103}" type="pres">
      <dgm:prSet presAssocID="{F5B8AAAD-99EE-4118-A15D-9F420178A494}" presName="iconBgRect" presStyleLbl="bgShp" presStyleIdx="0" presStyleCnt="3"/>
      <dgm:spPr/>
    </dgm:pt>
    <dgm:pt modelId="{0AA833CD-5313-435D-A5CA-21A725F43143}" type="pres">
      <dgm:prSet presAssocID="{F5B8AAAD-99EE-4118-A15D-9F420178A49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4A95B512-51D2-4E1D-B063-1A73A8C23DDE}" type="pres">
      <dgm:prSet presAssocID="{F5B8AAAD-99EE-4118-A15D-9F420178A494}" presName="spaceRect" presStyleCnt="0"/>
      <dgm:spPr/>
    </dgm:pt>
    <dgm:pt modelId="{54D20845-B5E1-4ACB-9B87-7F22DFCAC3FD}" type="pres">
      <dgm:prSet presAssocID="{F5B8AAAD-99EE-4118-A15D-9F420178A494}" presName="textRect" presStyleLbl="revTx" presStyleIdx="0" presStyleCnt="3">
        <dgm:presLayoutVars>
          <dgm:chMax val="1"/>
          <dgm:chPref val="1"/>
        </dgm:presLayoutVars>
      </dgm:prSet>
      <dgm:spPr/>
    </dgm:pt>
    <dgm:pt modelId="{E4E4DA1D-67C1-4315-A159-34C8EF81951C}" type="pres">
      <dgm:prSet presAssocID="{864137D9-CEBB-48DB-9374-C4B2E6C0F355}" presName="sibTrans" presStyleCnt="0"/>
      <dgm:spPr/>
    </dgm:pt>
    <dgm:pt modelId="{50F01A76-A82D-41DA-9128-6BE1EAC005C1}" type="pres">
      <dgm:prSet presAssocID="{CDEEAE98-ACEE-4870-AB5D-7A448007F156}" presName="compNode" presStyleCnt="0"/>
      <dgm:spPr/>
    </dgm:pt>
    <dgm:pt modelId="{D399E134-7A85-4F63-83FD-51FCB757B753}" type="pres">
      <dgm:prSet presAssocID="{CDEEAE98-ACEE-4870-AB5D-7A448007F156}" presName="iconBgRect" presStyleLbl="bgShp" presStyleIdx="1" presStyleCnt="3"/>
      <dgm:spPr/>
    </dgm:pt>
    <dgm:pt modelId="{A8ACCF4A-961B-4344-A91A-E95CB19D34B8}" type="pres">
      <dgm:prSet presAssocID="{CDEEAE98-ACEE-4870-AB5D-7A448007F15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E39936A6-7DFF-4A5A-91B9-B12E4A2208BF}" type="pres">
      <dgm:prSet presAssocID="{CDEEAE98-ACEE-4870-AB5D-7A448007F156}" presName="spaceRect" presStyleCnt="0"/>
      <dgm:spPr/>
    </dgm:pt>
    <dgm:pt modelId="{118CCB7B-81BC-4C8C-9AAB-5FDEC1EC61EA}" type="pres">
      <dgm:prSet presAssocID="{CDEEAE98-ACEE-4870-AB5D-7A448007F156}" presName="textRect" presStyleLbl="revTx" presStyleIdx="1" presStyleCnt="3">
        <dgm:presLayoutVars>
          <dgm:chMax val="1"/>
          <dgm:chPref val="1"/>
        </dgm:presLayoutVars>
      </dgm:prSet>
      <dgm:spPr/>
    </dgm:pt>
    <dgm:pt modelId="{0793B65E-AF9F-475C-A019-50E37E52F718}" type="pres">
      <dgm:prSet presAssocID="{559FF748-6AF4-4670-B2A5-76EE5DB6CC33}" presName="sibTrans" presStyleCnt="0"/>
      <dgm:spPr/>
    </dgm:pt>
    <dgm:pt modelId="{5FCCF686-8D30-4ED7-91F7-FEBB9A1F3190}" type="pres">
      <dgm:prSet presAssocID="{69AA39EF-6B12-4013-9DCE-7526FF1E1064}" presName="compNode" presStyleCnt="0"/>
      <dgm:spPr/>
    </dgm:pt>
    <dgm:pt modelId="{F4BE9CFF-198E-4675-A3B4-CF064EAD03D1}" type="pres">
      <dgm:prSet presAssocID="{69AA39EF-6B12-4013-9DCE-7526FF1E1064}" presName="iconBgRect" presStyleLbl="bgShp" presStyleIdx="2" presStyleCnt="3"/>
      <dgm:spPr/>
    </dgm:pt>
    <dgm:pt modelId="{D2490435-9746-49BF-B571-EE79E8E044FA}" type="pres">
      <dgm:prSet presAssocID="{69AA39EF-6B12-4013-9DCE-7526FF1E106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D659E26-8484-42CC-90AD-A960CD483BDA}" type="pres">
      <dgm:prSet presAssocID="{69AA39EF-6B12-4013-9DCE-7526FF1E1064}" presName="spaceRect" presStyleCnt="0"/>
      <dgm:spPr/>
    </dgm:pt>
    <dgm:pt modelId="{B432376C-A2C5-41E9-94B1-50E108EA2F65}" type="pres">
      <dgm:prSet presAssocID="{69AA39EF-6B12-4013-9DCE-7526FF1E106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71E720B-3033-42D8-9CB6-789CA1A159CE}" type="presOf" srcId="{F5B8AAAD-99EE-4118-A15D-9F420178A494}" destId="{54D20845-B5E1-4ACB-9B87-7F22DFCAC3FD}" srcOrd="0" destOrd="0" presId="urn:microsoft.com/office/officeart/2018/5/layout/IconCircleLabelList"/>
    <dgm:cxn modelId="{F9586E17-299C-4245-B2F6-BF9BF915E90F}" type="presOf" srcId="{CDEEAE98-ACEE-4870-AB5D-7A448007F156}" destId="{118CCB7B-81BC-4C8C-9AAB-5FDEC1EC61EA}" srcOrd="0" destOrd="0" presId="urn:microsoft.com/office/officeart/2018/5/layout/IconCircleLabelList"/>
    <dgm:cxn modelId="{7B4B8338-7A48-4609-BDF7-6AC0B2B8F375}" type="presOf" srcId="{69AA39EF-6B12-4013-9DCE-7526FF1E1064}" destId="{B432376C-A2C5-41E9-94B1-50E108EA2F65}" srcOrd="0" destOrd="0" presId="urn:microsoft.com/office/officeart/2018/5/layout/IconCircleLabelList"/>
    <dgm:cxn modelId="{B86E463C-C80A-4B8F-82AD-208F1AF0CE96}" type="presOf" srcId="{C73C4969-F6DA-45D5-BD8C-9B4D421ACC26}" destId="{2C3D100C-1BD3-4B93-9574-A414C05A7D0D}" srcOrd="0" destOrd="0" presId="urn:microsoft.com/office/officeart/2018/5/layout/IconCircleLabelList"/>
    <dgm:cxn modelId="{3C548D44-B6E3-4188-91D4-C26218ED4D7D}" srcId="{C73C4969-F6DA-45D5-BD8C-9B4D421ACC26}" destId="{69AA39EF-6B12-4013-9DCE-7526FF1E1064}" srcOrd="2" destOrd="0" parTransId="{9A7901BF-77E1-4355-A25C-9FC28A0DE330}" sibTransId="{D5EBCB9C-28E1-4FC3-BACF-E20081112805}"/>
    <dgm:cxn modelId="{246A2EDF-2633-4672-B482-CEB57DBAC68F}" srcId="{C73C4969-F6DA-45D5-BD8C-9B4D421ACC26}" destId="{CDEEAE98-ACEE-4870-AB5D-7A448007F156}" srcOrd="1" destOrd="0" parTransId="{F64E3DCB-2B45-4F79-8EF9-943E39CBF8B0}" sibTransId="{559FF748-6AF4-4670-B2A5-76EE5DB6CC33}"/>
    <dgm:cxn modelId="{D9313AEA-72DF-4279-AFD7-6DDB3DFEF81F}" srcId="{C73C4969-F6DA-45D5-BD8C-9B4D421ACC26}" destId="{F5B8AAAD-99EE-4118-A15D-9F420178A494}" srcOrd="0" destOrd="0" parTransId="{CCC35887-F7A8-41AA-AC36-0C3BAB20AC52}" sibTransId="{864137D9-CEBB-48DB-9374-C4B2E6C0F355}"/>
    <dgm:cxn modelId="{7B7E0269-9B3D-4E06-BCF9-851DF8E09F57}" type="presParOf" srcId="{2C3D100C-1BD3-4B93-9574-A414C05A7D0D}" destId="{EC7BB4E9-0183-4D57-AA2C-723B3F2ECC24}" srcOrd="0" destOrd="0" presId="urn:microsoft.com/office/officeart/2018/5/layout/IconCircleLabelList"/>
    <dgm:cxn modelId="{9B20D757-7F50-45BB-9950-059C9A62D078}" type="presParOf" srcId="{EC7BB4E9-0183-4D57-AA2C-723B3F2ECC24}" destId="{123CDEFA-1887-4EC4-836B-765A25589103}" srcOrd="0" destOrd="0" presId="urn:microsoft.com/office/officeart/2018/5/layout/IconCircleLabelList"/>
    <dgm:cxn modelId="{50C7F174-0092-4576-9610-FE764405A3D5}" type="presParOf" srcId="{EC7BB4E9-0183-4D57-AA2C-723B3F2ECC24}" destId="{0AA833CD-5313-435D-A5CA-21A725F43143}" srcOrd="1" destOrd="0" presId="urn:microsoft.com/office/officeart/2018/5/layout/IconCircleLabelList"/>
    <dgm:cxn modelId="{6E0C413D-BA68-475A-87BC-6E42C3E106F7}" type="presParOf" srcId="{EC7BB4E9-0183-4D57-AA2C-723B3F2ECC24}" destId="{4A95B512-51D2-4E1D-B063-1A73A8C23DDE}" srcOrd="2" destOrd="0" presId="urn:microsoft.com/office/officeart/2018/5/layout/IconCircleLabelList"/>
    <dgm:cxn modelId="{72EC1394-1F4E-48E7-8EF7-A8BAA879474B}" type="presParOf" srcId="{EC7BB4E9-0183-4D57-AA2C-723B3F2ECC24}" destId="{54D20845-B5E1-4ACB-9B87-7F22DFCAC3FD}" srcOrd="3" destOrd="0" presId="urn:microsoft.com/office/officeart/2018/5/layout/IconCircleLabelList"/>
    <dgm:cxn modelId="{E8D54043-4CF1-40E7-818F-7A7978CAB6A3}" type="presParOf" srcId="{2C3D100C-1BD3-4B93-9574-A414C05A7D0D}" destId="{E4E4DA1D-67C1-4315-A159-34C8EF81951C}" srcOrd="1" destOrd="0" presId="urn:microsoft.com/office/officeart/2018/5/layout/IconCircleLabelList"/>
    <dgm:cxn modelId="{AFE364CD-ED08-455A-A65C-B10078B53043}" type="presParOf" srcId="{2C3D100C-1BD3-4B93-9574-A414C05A7D0D}" destId="{50F01A76-A82D-41DA-9128-6BE1EAC005C1}" srcOrd="2" destOrd="0" presId="urn:microsoft.com/office/officeart/2018/5/layout/IconCircleLabelList"/>
    <dgm:cxn modelId="{EEBF558A-BA83-426C-A67E-2F7AD8F60E58}" type="presParOf" srcId="{50F01A76-A82D-41DA-9128-6BE1EAC005C1}" destId="{D399E134-7A85-4F63-83FD-51FCB757B753}" srcOrd="0" destOrd="0" presId="urn:microsoft.com/office/officeart/2018/5/layout/IconCircleLabelList"/>
    <dgm:cxn modelId="{C8BE81DD-C7ED-4351-A3A4-443F69F0C462}" type="presParOf" srcId="{50F01A76-A82D-41DA-9128-6BE1EAC005C1}" destId="{A8ACCF4A-961B-4344-A91A-E95CB19D34B8}" srcOrd="1" destOrd="0" presId="urn:microsoft.com/office/officeart/2018/5/layout/IconCircleLabelList"/>
    <dgm:cxn modelId="{685D5196-0F58-4112-9C34-37A49E0E4AD7}" type="presParOf" srcId="{50F01A76-A82D-41DA-9128-6BE1EAC005C1}" destId="{E39936A6-7DFF-4A5A-91B9-B12E4A2208BF}" srcOrd="2" destOrd="0" presId="urn:microsoft.com/office/officeart/2018/5/layout/IconCircleLabelList"/>
    <dgm:cxn modelId="{C9083AC3-B209-42F1-82BA-32FA04F581A6}" type="presParOf" srcId="{50F01A76-A82D-41DA-9128-6BE1EAC005C1}" destId="{118CCB7B-81BC-4C8C-9AAB-5FDEC1EC61EA}" srcOrd="3" destOrd="0" presId="urn:microsoft.com/office/officeart/2018/5/layout/IconCircleLabelList"/>
    <dgm:cxn modelId="{77C63044-BC26-4E64-AC3C-B7F82E3F879A}" type="presParOf" srcId="{2C3D100C-1BD3-4B93-9574-A414C05A7D0D}" destId="{0793B65E-AF9F-475C-A019-50E37E52F718}" srcOrd="3" destOrd="0" presId="urn:microsoft.com/office/officeart/2018/5/layout/IconCircleLabelList"/>
    <dgm:cxn modelId="{0AF93B29-8538-419E-8C2F-C5B31490DCEE}" type="presParOf" srcId="{2C3D100C-1BD3-4B93-9574-A414C05A7D0D}" destId="{5FCCF686-8D30-4ED7-91F7-FEBB9A1F3190}" srcOrd="4" destOrd="0" presId="urn:microsoft.com/office/officeart/2018/5/layout/IconCircleLabelList"/>
    <dgm:cxn modelId="{3BF898CF-A96A-415D-A68F-F5434813972A}" type="presParOf" srcId="{5FCCF686-8D30-4ED7-91F7-FEBB9A1F3190}" destId="{F4BE9CFF-198E-4675-A3B4-CF064EAD03D1}" srcOrd="0" destOrd="0" presId="urn:microsoft.com/office/officeart/2018/5/layout/IconCircleLabelList"/>
    <dgm:cxn modelId="{C4CC262D-4170-412B-B3A3-A086202C3CF5}" type="presParOf" srcId="{5FCCF686-8D30-4ED7-91F7-FEBB9A1F3190}" destId="{D2490435-9746-49BF-B571-EE79E8E044FA}" srcOrd="1" destOrd="0" presId="urn:microsoft.com/office/officeart/2018/5/layout/IconCircleLabelList"/>
    <dgm:cxn modelId="{C2CF66A2-FD76-44F0-BAC0-08C391F93641}" type="presParOf" srcId="{5FCCF686-8D30-4ED7-91F7-FEBB9A1F3190}" destId="{BD659E26-8484-42CC-90AD-A960CD483BDA}" srcOrd="2" destOrd="0" presId="urn:microsoft.com/office/officeart/2018/5/layout/IconCircleLabelList"/>
    <dgm:cxn modelId="{9F418243-0CCC-403C-99F8-28A3C0BA8B11}" type="presParOf" srcId="{5FCCF686-8D30-4ED7-91F7-FEBB9A1F3190}" destId="{B432376C-A2C5-41E9-94B1-50E108EA2F6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48A4F-32BF-470A-A880-6684CD3BDD8A}">
      <dsp:nvSpPr>
        <dsp:cNvPr id="0" name=""/>
        <dsp:cNvSpPr/>
      </dsp:nvSpPr>
      <dsp:spPr>
        <a:xfrm>
          <a:off x="1786683" y="386"/>
          <a:ext cx="1970765" cy="19707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Highest drop-off at the Cart stage before checkout.</a:t>
          </a:r>
          <a:endParaRPr lang="en-US" sz="1100" kern="1200"/>
        </a:p>
      </dsp:txBody>
      <dsp:txXfrm>
        <a:off x="2279374" y="386"/>
        <a:ext cx="985383" cy="1625881"/>
      </dsp:txXfrm>
    </dsp:sp>
    <dsp:sp modelId="{9B616192-721E-4E2A-8660-89697420AE1E}">
      <dsp:nvSpPr>
        <dsp:cNvPr id="0" name=""/>
        <dsp:cNvSpPr/>
      </dsp:nvSpPr>
      <dsp:spPr>
        <a:xfrm rot="7200000">
          <a:off x="2927144" y="1975722"/>
          <a:ext cx="1970765" cy="19707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Significant abandonment at Product Comparison &amp; Review Reading stages.</a:t>
          </a:r>
          <a:endParaRPr lang="en-US" sz="1100" kern="1200"/>
        </a:p>
      </dsp:txBody>
      <dsp:txXfrm rot="-5400000">
        <a:off x="3248925" y="2554634"/>
        <a:ext cx="1625881" cy="985383"/>
      </dsp:txXfrm>
    </dsp:sp>
    <dsp:sp modelId="{CB7C316D-B81F-4C8A-B1C7-9D2E41559742}">
      <dsp:nvSpPr>
        <dsp:cNvPr id="0" name=""/>
        <dsp:cNvSpPr/>
      </dsp:nvSpPr>
      <dsp:spPr>
        <a:xfrm rot="14400000">
          <a:off x="646222" y="1975722"/>
          <a:ext cx="1970765" cy="1970765"/>
        </a:xfrm>
        <a:prstGeom prst="downArrow">
          <a:avLst>
            <a:gd name="adj1" fmla="val 50000"/>
            <a:gd name="adj2" fmla="val 3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78232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Users spend excessive time in Browsing but do not add to cart.</a:t>
          </a:r>
          <a:endParaRPr lang="en-US" sz="1100" kern="1200"/>
        </a:p>
      </dsp:txBody>
      <dsp:txXfrm rot="5400000">
        <a:off x="669325" y="2554634"/>
        <a:ext cx="1625881" cy="9853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072FBA-2BC1-4F9B-8801-E8545F64A722}">
      <dsp:nvSpPr>
        <dsp:cNvPr id="0" name=""/>
        <dsp:cNvSpPr/>
      </dsp:nvSpPr>
      <dsp:spPr>
        <a:xfrm>
          <a:off x="324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413AE-3CD9-47A0-92DF-D90AFA0CC9D6}">
      <dsp:nvSpPr>
        <dsp:cNvPr id="0" name=""/>
        <dsp:cNvSpPr/>
      </dsp:nvSpPr>
      <dsp:spPr>
        <a:xfrm>
          <a:off x="26101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Browsing:</a:t>
          </a:r>
          <a:r>
            <a:rPr lang="en-GB" sz="1900" kern="1200"/>
            <a:t> 5-7 mins (High engagement, lower conversions)</a:t>
          </a:r>
          <a:endParaRPr lang="en-US" sz="1900" kern="1200"/>
        </a:p>
      </dsp:txBody>
      <dsp:txXfrm>
        <a:off x="304157" y="1163372"/>
        <a:ext cx="2233568" cy="1386819"/>
      </dsp:txXfrm>
    </dsp:sp>
    <dsp:sp modelId="{193CDFDD-4D94-4B2C-9991-1415543135CB}">
      <dsp:nvSpPr>
        <dsp:cNvPr id="0" name=""/>
        <dsp:cNvSpPr/>
      </dsp:nvSpPr>
      <dsp:spPr>
        <a:xfrm>
          <a:off x="283863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C3D54-6B1D-45E9-A3C2-1D3311CD9506}">
      <dsp:nvSpPr>
        <dsp:cNvPr id="0" name=""/>
        <dsp:cNvSpPr/>
      </dsp:nvSpPr>
      <dsp:spPr>
        <a:xfrm>
          <a:off x="309639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Product Comparison:</a:t>
          </a:r>
          <a:r>
            <a:rPr lang="en-GB" sz="1900" kern="1200"/>
            <a:t> 3-5 mins (Decision-making phase)</a:t>
          </a:r>
          <a:endParaRPr lang="en-US" sz="1900" kern="1200"/>
        </a:p>
      </dsp:txBody>
      <dsp:txXfrm>
        <a:off x="3139542" y="1163372"/>
        <a:ext cx="2233568" cy="1386819"/>
      </dsp:txXfrm>
    </dsp:sp>
    <dsp:sp modelId="{9D3C8384-A63E-4717-A522-B186CB340DCF}">
      <dsp:nvSpPr>
        <dsp:cNvPr id="0" name=""/>
        <dsp:cNvSpPr/>
      </dsp:nvSpPr>
      <dsp:spPr>
        <a:xfrm>
          <a:off x="5674019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A60E5C-99C9-405E-87E0-9874FB4A9F85}">
      <dsp:nvSpPr>
        <dsp:cNvPr id="0" name=""/>
        <dsp:cNvSpPr/>
      </dsp:nvSpPr>
      <dsp:spPr>
        <a:xfrm>
          <a:off x="5931781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Adding to Cart:</a:t>
          </a:r>
          <a:r>
            <a:rPr lang="en-GB" sz="1900" kern="1200"/>
            <a:t> 1-2 mins (Drop-off risk)</a:t>
          </a:r>
          <a:endParaRPr lang="en-US" sz="1900" kern="1200"/>
        </a:p>
      </dsp:txBody>
      <dsp:txXfrm>
        <a:off x="5974927" y="1163372"/>
        <a:ext cx="2233568" cy="1386819"/>
      </dsp:txXfrm>
    </dsp:sp>
    <dsp:sp modelId="{8D8709DE-F49E-48C3-9BB4-2BC58829F66B}">
      <dsp:nvSpPr>
        <dsp:cNvPr id="0" name=""/>
        <dsp:cNvSpPr/>
      </dsp:nvSpPr>
      <dsp:spPr>
        <a:xfrm>
          <a:off x="8509404" y="875352"/>
          <a:ext cx="2319860" cy="14731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D6FEA9-1B81-471F-8E33-6E2997D788D6}">
      <dsp:nvSpPr>
        <dsp:cNvPr id="0" name=""/>
        <dsp:cNvSpPr/>
      </dsp:nvSpPr>
      <dsp:spPr>
        <a:xfrm>
          <a:off x="8767166" y="1120226"/>
          <a:ext cx="2319860" cy="14731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Checkout:</a:t>
          </a:r>
          <a:r>
            <a:rPr lang="en-GB" sz="1900" kern="1200"/>
            <a:t> 1-3 mins (Higher success with easy payments)</a:t>
          </a:r>
          <a:endParaRPr lang="en-US" sz="1900" kern="1200"/>
        </a:p>
      </dsp:txBody>
      <dsp:txXfrm>
        <a:off x="8810312" y="1163372"/>
        <a:ext cx="2233568" cy="1386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68558-60D0-4F30-8B06-7BB3C7F6418C}">
      <dsp:nvSpPr>
        <dsp:cNvPr id="0" name=""/>
        <dsp:cNvSpPr/>
      </dsp:nvSpPr>
      <dsp:spPr>
        <a:xfrm>
          <a:off x="497276" y="1054669"/>
          <a:ext cx="587081" cy="587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442190-7957-498B-BC9F-5DA8EBF48FDB}">
      <dsp:nvSpPr>
        <dsp:cNvPr id="0" name=""/>
        <dsp:cNvSpPr/>
      </dsp:nvSpPr>
      <dsp:spPr>
        <a:xfrm>
          <a:off x="620563" y="1177956"/>
          <a:ext cx="340507" cy="34050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CB404-2CEA-4760-9B30-8AFEB0EC8430}">
      <dsp:nvSpPr>
        <dsp:cNvPr id="0" name=""/>
        <dsp:cNvSpPr/>
      </dsp:nvSpPr>
      <dsp:spPr>
        <a:xfrm>
          <a:off x="1210161" y="1054669"/>
          <a:ext cx="1383834" cy="58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Football Helmet (5.0)</a:t>
          </a:r>
          <a:endParaRPr lang="en-US" sz="1700" kern="1200"/>
        </a:p>
      </dsp:txBody>
      <dsp:txXfrm>
        <a:off x="1210161" y="1054669"/>
        <a:ext cx="1383834" cy="587081"/>
      </dsp:txXfrm>
    </dsp:sp>
    <dsp:sp modelId="{1DBF2550-BF5C-419B-A20E-86180942F920}">
      <dsp:nvSpPr>
        <dsp:cNvPr id="0" name=""/>
        <dsp:cNvSpPr/>
      </dsp:nvSpPr>
      <dsp:spPr>
        <a:xfrm>
          <a:off x="2835118" y="1054669"/>
          <a:ext cx="587081" cy="587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5D7329-7566-4CCB-8E93-6DA1766A6CD0}">
      <dsp:nvSpPr>
        <dsp:cNvPr id="0" name=""/>
        <dsp:cNvSpPr/>
      </dsp:nvSpPr>
      <dsp:spPr>
        <a:xfrm>
          <a:off x="2958405" y="1177956"/>
          <a:ext cx="340507" cy="34050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F5C333-566D-4CA5-AFF5-8DA2BE1419EE}">
      <dsp:nvSpPr>
        <dsp:cNvPr id="0" name=""/>
        <dsp:cNvSpPr/>
      </dsp:nvSpPr>
      <dsp:spPr>
        <a:xfrm>
          <a:off x="3548002" y="1054669"/>
          <a:ext cx="1383834" cy="58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Hockey Stick (4.4)</a:t>
          </a:r>
          <a:endParaRPr lang="en-US" sz="1700" kern="1200"/>
        </a:p>
      </dsp:txBody>
      <dsp:txXfrm>
        <a:off x="3548002" y="1054669"/>
        <a:ext cx="1383834" cy="587081"/>
      </dsp:txXfrm>
    </dsp:sp>
    <dsp:sp modelId="{F96F8F54-01EA-4896-B37B-052795BBC947}">
      <dsp:nvSpPr>
        <dsp:cNvPr id="0" name=""/>
        <dsp:cNvSpPr/>
      </dsp:nvSpPr>
      <dsp:spPr>
        <a:xfrm>
          <a:off x="497276" y="1873804"/>
          <a:ext cx="587081" cy="5870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305AC0-CE41-49C4-AE5E-E672FCF9530D}">
      <dsp:nvSpPr>
        <dsp:cNvPr id="0" name=""/>
        <dsp:cNvSpPr/>
      </dsp:nvSpPr>
      <dsp:spPr>
        <a:xfrm>
          <a:off x="620563" y="1997091"/>
          <a:ext cx="340507" cy="34050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8A654-A67D-441B-BB1E-92C7715DA507}">
      <dsp:nvSpPr>
        <dsp:cNvPr id="0" name=""/>
        <dsp:cNvSpPr/>
      </dsp:nvSpPr>
      <dsp:spPr>
        <a:xfrm>
          <a:off x="1210161" y="1873804"/>
          <a:ext cx="1383834" cy="5870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b="1" kern="1200"/>
            <a:t>Surfboard (3.88)</a:t>
          </a:r>
          <a:endParaRPr lang="en-US" sz="1700" kern="1200"/>
        </a:p>
      </dsp:txBody>
      <dsp:txXfrm>
        <a:off x="1210161" y="1873804"/>
        <a:ext cx="1383834" cy="5870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8918F-5842-41CD-A861-D6B31294CAEB}">
      <dsp:nvSpPr>
        <dsp:cNvPr id="0" name=""/>
        <dsp:cNvSpPr/>
      </dsp:nvSpPr>
      <dsp:spPr>
        <a:xfrm>
          <a:off x="448033" y="948294"/>
          <a:ext cx="728525" cy="7285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860F4-25A1-4308-A604-3DF04267AC38}">
      <dsp:nvSpPr>
        <dsp:cNvPr id="0" name=""/>
        <dsp:cNvSpPr/>
      </dsp:nvSpPr>
      <dsp:spPr>
        <a:xfrm>
          <a:off x="2823" y="1919681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Positive sentiment aligns with higher ratings (&gt;4.0).</a:t>
          </a:r>
          <a:endParaRPr lang="en-US" sz="1100" kern="1200"/>
        </a:p>
      </dsp:txBody>
      <dsp:txXfrm>
        <a:off x="2823" y="1919681"/>
        <a:ext cx="1618945" cy="647578"/>
      </dsp:txXfrm>
    </dsp:sp>
    <dsp:sp modelId="{A31FE15B-9489-401C-A985-A52BD9AA5FAF}">
      <dsp:nvSpPr>
        <dsp:cNvPr id="0" name=""/>
        <dsp:cNvSpPr/>
      </dsp:nvSpPr>
      <dsp:spPr>
        <a:xfrm>
          <a:off x="2350294" y="948294"/>
          <a:ext cx="728525" cy="7285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BF3F9C-26B1-4E2A-A6B7-D9435A6D9A4E}">
      <dsp:nvSpPr>
        <dsp:cNvPr id="0" name=""/>
        <dsp:cNvSpPr/>
      </dsp:nvSpPr>
      <dsp:spPr>
        <a:xfrm>
          <a:off x="1905084" y="1919681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Neutral sentiment dominates (scope for engagement improvement).</a:t>
          </a:r>
          <a:endParaRPr lang="en-US" sz="1100" kern="1200"/>
        </a:p>
      </dsp:txBody>
      <dsp:txXfrm>
        <a:off x="1905084" y="1919681"/>
        <a:ext cx="1618945" cy="647578"/>
      </dsp:txXfrm>
    </dsp:sp>
    <dsp:sp modelId="{262EFB63-9924-4496-B40F-156EDDFECCC2}">
      <dsp:nvSpPr>
        <dsp:cNvPr id="0" name=""/>
        <dsp:cNvSpPr/>
      </dsp:nvSpPr>
      <dsp:spPr>
        <a:xfrm>
          <a:off x="4252555" y="948294"/>
          <a:ext cx="728525" cy="7285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1CFBAB-FE09-4502-9A15-BCABF83C3B33}">
      <dsp:nvSpPr>
        <dsp:cNvPr id="0" name=""/>
        <dsp:cNvSpPr/>
      </dsp:nvSpPr>
      <dsp:spPr>
        <a:xfrm>
          <a:off x="3807345" y="1919681"/>
          <a:ext cx="1618945" cy="647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Negative reviews tied to </a:t>
          </a:r>
          <a:r>
            <a:rPr lang="en-GB" sz="1100" b="1" kern="1200"/>
            <a:t>pricing &amp; durability</a:t>
          </a:r>
          <a:r>
            <a:rPr lang="en-GB" sz="1100" kern="1200"/>
            <a:t> issues.</a:t>
          </a:r>
          <a:endParaRPr lang="en-US" sz="1100" kern="1200"/>
        </a:p>
      </dsp:txBody>
      <dsp:txXfrm>
        <a:off x="3807345" y="1919681"/>
        <a:ext cx="1618945" cy="6475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CDE466-7E92-425C-9660-DE38DFB1A016}">
      <dsp:nvSpPr>
        <dsp:cNvPr id="0" name=""/>
        <dsp:cNvSpPr/>
      </dsp:nvSpPr>
      <dsp:spPr>
        <a:xfrm>
          <a:off x="2892341" y="720998"/>
          <a:ext cx="554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9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168" y="763790"/>
        <a:ext cx="29276" cy="5855"/>
      </dsp:txXfrm>
    </dsp:sp>
    <dsp:sp modelId="{EFA7D362-58C7-441E-98B5-4634D260F1D1}">
      <dsp:nvSpPr>
        <dsp:cNvPr id="0" name=""/>
        <dsp:cNvSpPr/>
      </dsp:nvSpPr>
      <dsp:spPr>
        <a:xfrm>
          <a:off x="348350" y="2981"/>
          <a:ext cx="2545790" cy="1527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Retention Rate:</a:t>
          </a:r>
          <a:endParaRPr lang="en-US" sz="2100" kern="1200"/>
        </a:p>
      </dsp:txBody>
      <dsp:txXfrm>
        <a:off x="348350" y="2981"/>
        <a:ext cx="2545790" cy="1527474"/>
      </dsp:txXfrm>
    </dsp:sp>
    <dsp:sp modelId="{5EB8B5DC-376D-4AD9-9E81-F5C130781B7E}">
      <dsp:nvSpPr>
        <dsp:cNvPr id="0" name=""/>
        <dsp:cNvSpPr/>
      </dsp:nvSpPr>
      <dsp:spPr>
        <a:xfrm>
          <a:off x="1621245" y="1528655"/>
          <a:ext cx="3131322" cy="554931"/>
        </a:xfrm>
        <a:custGeom>
          <a:avLst/>
          <a:gdLst/>
          <a:ahLst/>
          <a:cxnLst/>
          <a:rect l="0" t="0" r="0" b="0"/>
          <a:pathLst>
            <a:path>
              <a:moveTo>
                <a:pt x="3131322" y="0"/>
              </a:moveTo>
              <a:lnTo>
                <a:pt x="3131322" y="294565"/>
              </a:lnTo>
              <a:lnTo>
                <a:pt x="0" y="294565"/>
              </a:lnTo>
              <a:lnTo>
                <a:pt x="0" y="55493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7267" y="1803194"/>
        <a:ext cx="159279" cy="5855"/>
      </dsp:txXfrm>
    </dsp:sp>
    <dsp:sp modelId="{B16ACBAB-8F04-4EAD-8958-2538C504012C}">
      <dsp:nvSpPr>
        <dsp:cNvPr id="0" name=""/>
        <dsp:cNvSpPr/>
      </dsp:nvSpPr>
      <dsp:spPr>
        <a:xfrm>
          <a:off x="3479672" y="2981"/>
          <a:ext cx="2545790" cy="1527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Quarterly </a:t>
          </a:r>
          <a:r>
            <a:rPr lang="en-GB" sz="2100" b="1" kern="1200"/>
            <a:t>Retention Rate: 45%</a:t>
          </a:r>
          <a:r>
            <a:rPr lang="en-GB" sz="2100" kern="1200"/>
            <a:t> (Need loyalty strategies).</a:t>
          </a:r>
          <a:endParaRPr lang="en-US" sz="2100" kern="1200"/>
        </a:p>
      </dsp:txBody>
      <dsp:txXfrm>
        <a:off x="3479672" y="2981"/>
        <a:ext cx="2545790" cy="1527474"/>
      </dsp:txXfrm>
    </dsp:sp>
    <dsp:sp modelId="{AF7F63D9-F5B6-4270-9C6E-484DB1E05CC7}">
      <dsp:nvSpPr>
        <dsp:cNvPr id="0" name=""/>
        <dsp:cNvSpPr/>
      </dsp:nvSpPr>
      <dsp:spPr>
        <a:xfrm>
          <a:off x="2892341" y="2834005"/>
          <a:ext cx="554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9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168" y="2876797"/>
        <a:ext cx="29276" cy="5855"/>
      </dsp:txXfrm>
    </dsp:sp>
    <dsp:sp modelId="{513C9F4E-07AE-40AA-8493-B3BC4DB9AB9E}">
      <dsp:nvSpPr>
        <dsp:cNvPr id="0" name=""/>
        <dsp:cNvSpPr/>
      </dsp:nvSpPr>
      <dsp:spPr>
        <a:xfrm>
          <a:off x="348350" y="2115987"/>
          <a:ext cx="2545790" cy="1527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/>
            <a:t>Repeat buyers prefer high-rated products.</a:t>
          </a:r>
          <a:endParaRPr lang="en-US" sz="2100" kern="1200"/>
        </a:p>
      </dsp:txBody>
      <dsp:txXfrm>
        <a:off x="348350" y="2115987"/>
        <a:ext cx="2545790" cy="1527474"/>
      </dsp:txXfrm>
    </dsp:sp>
    <dsp:sp modelId="{102C96CE-13BF-49FE-8E78-811F144BCE2A}">
      <dsp:nvSpPr>
        <dsp:cNvPr id="0" name=""/>
        <dsp:cNvSpPr/>
      </dsp:nvSpPr>
      <dsp:spPr>
        <a:xfrm>
          <a:off x="1621245" y="3641662"/>
          <a:ext cx="3131322" cy="554931"/>
        </a:xfrm>
        <a:custGeom>
          <a:avLst/>
          <a:gdLst/>
          <a:ahLst/>
          <a:cxnLst/>
          <a:rect l="0" t="0" r="0" b="0"/>
          <a:pathLst>
            <a:path>
              <a:moveTo>
                <a:pt x="3131322" y="0"/>
              </a:moveTo>
              <a:lnTo>
                <a:pt x="3131322" y="294565"/>
              </a:lnTo>
              <a:lnTo>
                <a:pt x="0" y="294565"/>
              </a:lnTo>
              <a:lnTo>
                <a:pt x="0" y="554931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07267" y="3916200"/>
        <a:ext cx="159279" cy="5855"/>
      </dsp:txXfrm>
    </dsp:sp>
    <dsp:sp modelId="{D1EABC07-2700-405C-B686-754FE384415A}">
      <dsp:nvSpPr>
        <dsp:cNvPr id="0" name=""/>
        <dsp:cNvSpPr/>
      </dsp:nvSpPr>
      <dsp:spPr>
        <a:xfrm>
          <a:off x="3479672" y="2115987"/>
          <a:ext cx="2545790" cy="1527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Repeat vs First-Time Buyers:</a:t>
          </a:r>
          <a:endParaRPr lang="en-US" sz="2100" kern="1200"/>
        </a:p>
      </dsp:txBody>
      <dsp:txXfrm>
        <a:off x="3479672" y="2115987"/>
        <a:ext cx="2545790" cy="1527474"/>
      </dsp:txXfrm>
    </dsp:sp>
    <dsp:sp modelId="{9080F9C6-6BA6-436D-B71B-DECA00C0C664}">
      <dsp:nvSpPr>
        <dsp:cNvPr id="0" name=""/>
        <dsp:cNvSpPr/>
      </dsp:nvSpPr>
      <dsp:spPr>
        <a:xfrm>
          <a:off x="2892341" y="4947011"/>
          <a:ext cx="55493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54931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55168" y="4989803"/>
        <a:ext cx="29276" cy="5855"/>
      </dsp:txXfrm>
    </dsp:sp>
    <dsp:sp modelId="{40B9D0FD-F497-4BBB-8875-FE45418E9825}">
      <dsp:nvSpPr>
        <dsp:cNvPr id="0" name=""/>
        <dsp:cNvSpPr/>
      </dsp:nvSpPr>
      <dsp:spPr>
        <a:xfrm>
          <a:off x="348350" y="4228994"/>
          <a:ext cx="2545790" cy="1527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Repeat Buyers:</a:t>
          </a:r>
          <a:r>
            <a:rPr lang="en-GB" sz="2100" kern="1200"/>
            <a:t> Brand value, reliability.</a:t>
          </a:r>
          <a:endParaRPr lang="en-US" sz="2100" kern="1200"/>
        </a:p>
      </dsp:txBody>
      <dsp:txXfrm>
        <a:off x="348350" y="4228994"/>
        <a:ext cx="2545790" cy="1527474"/>
      </dsp:txXfrm>
    </dsp:sp>
    <dsp:sp modelId="{024ADADB-F77A-49CF-AA32-26C9D6367E97}">
      <dsp:nvSpPr>
        <dsp:cNvPr id="0" name=""/>
        <dsp:cNvSpPr/>
      </dsp:nvSpPr>
      <dsp:spPr>
        <a:xfrm>
          <a:off x="3479672" y="4228994"/>
          <a:ext cx="2545790" cy="15274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746" tIns="130943" rIns="124746" bIns="130943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First-Time Buyers:</a:t>
          </a:r>
          <a:r>
            <a:rPr lang="en-GB" sz="2100" kern="1200"/>
            <a:t> Price-sensitive, hesitant with premium items.</a:t>
          </a:r>
          <a:endParaRPr lang="en-US" sz="2100" kern="1200"/>
        </a:p>
      </dsp:txBody>
      <dsp:txXfrm>
        <a:off x="3479672" y="4228994"/>
        <a:ext cx="2545790" cy="152747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44157-3FB9-4EBF-B77B-74E9E8563A03}">
      <dsp:nvSpPr>
        <dsp:cNvPr id="0" name=""/>
        <dsp:cNvSpPr/>
      </dsp:nvSpPr>
      <dsp:spPr>
        <a:xfrm>
          <a:off x="813611" y="680577"/>
          <a:ext cx="1071289" cy="1071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BDAE5D-C255-4764-804E-470D4AEF2BBD}">
      <dsp:nvSpPr>
        <dsp:cNvPr id="0" name=""/>
        <dsp:cNvSpPr/>
      </dsp:nvSpPr>
      <dsp:spPr>
        <a:xfrm>
          <a:off x="158934" y="2068112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North:</a:t>
          </a:r>
          <a:r>
            <a:rPr lang="en-GB" sz="1500" kern="1200"/>
            <a:t> High sales in "Hockey Stick" &amp; "Football Helmet".</a:t>
          </a:r>
          <a:endParaRPr lang="en-US" sz="1500" kern="1200"/>
        </a:p>
      </dsp:txBody>
      <dsp:txXfrm>
        <a:off x="158934" y="2068112"/>
        <a:ext cx="2380642" cy="720000"/>
      </dsp:txXfrm>
    </dsp:sp>
    <dsp:sp modelId="{2CFD9B51-5763-45F4-94C9-5206BE273A0E}">
      <dsp:nvSpPr>
        <dsp:cNvPr id="0" name=""/>
        <dsp:cNvSpPr/>
      </dsp:nvSpPr>
      <dsp:spPr>
        <a:xfrm>
          <a:off x="3610866" y="680577"/>
          <a:ext cx="1071289" cy="1071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AC714F-CAA2-4F26-88EA-04103ED3E663}">
      <dsp:nvSpPr>
        <dsp:cNvPr id="0" name=""/>
        <dsp:cNvSpPr/>
      </dsp:nvSpPr>
      <dsp:spPr>
        <a:xfrm>
          <a:off x="2956189" y="2068112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South:</a:t>
          </a:r>
          <a:r>
            <a:rPr lang="en-GB" sz="1500" kern="1200"/>
            <a:t> Preference for "Surfboard" &amp; "Kayak".</a:t>
          </a:r>
          <a:endParaRPr lang="en-US" sz="1500" kern="1200"/>
        </a:p>
      </dsp:txBody>
      <dsp:txXfrm>
        <a:off x="2956189" y="2068112"/>
        <a:ext cx="2380642" cy="720000"/>
      </dsp:txXfrm>
    </dsp:sp>
    <dsp:sp modelId="{8594C584-C813-4366-B0BB-A3D5585D8D39}">
      <dsp:nvSpPr>
        <dsp:cNvPr id="0" name=""/>
        <dsp:cNvSpPr/>
      </dsp:nvSpPr>
      <dsp:spPr>
        <a:xfrm>
          <a:off x="6408120" y="680577"/>
          <a:ext cx="1071289" cy="1071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DCD125-1EDC-4C21-BA1C-A91CDB2C28B5}">
      <dsp:nvSpPr>
        <dsp:cNvPr id="0" name=""/>
        <dsp:cNvSpPr/>
      </dsp:nvSpPr>
      <dsp:spPr>
        <a:xfrm>
          <a:off x="5753444" y="2068112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East:</a:t>
          </a:r>
          <a:r>
            <a:rPr lang="en-GB" sz="1500" kern="1200"/>
            <a:t> Demand for "Boxing Gloves" &amp; "Basketball".</a:t>
          </a:r>
          <a:endParaRPr lang="en-US" sz="1500" kern="1200"/>
        </a:p>
      </dsp:txBody>
      <dsp:txXfrm>
        <a:off x="5753444" y="2068112"/>
        <a:ext cx="2380642" cy="720000"/>
      </dsp:txXfrm>
    </dsp:sp>
    <dsp:sp modelId="{B5227DF8-D728-4F01-908E-C32F8F0F9455}">
      <dsp:nvSpPr>
        <dsp:cNvPr id="0" name=""/>
        <dsp:cNvSpPr/>
      </dsp:nvSpPr>
      <dsp:spPr>
        <a:xfrm>
          <a:off x="9205375" y="680577"/>
          <a:ext cx="1071289" cy="10712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273406-E182-49DB-85EC-13407F30198F}">
      <dsp:nvSpPr>
        <dsp:cNvPr id="0" name=""/>
        <dsp:cNvSpPr/>
      </dsp:nvSpPr>
      <dsp:spPr>
        <a:xfrm>
          <a:off x="8550698" y="2068112"/>
          <a:ext cx="238064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b="1" kern="1200"/>
            <a:t>West:</a:t>
          </a:r>
          <a:r>
            <a:rPr lang="en-GB" sz="1500" kern="1200"/>
            <a:t> "Running Shoes" &amp; "Tennis Racket" best-sellers.</a:t>
          </a:r>
          <a:endParaRPr lang="en-US" sz="1500" kern="1200"/>
        </a:p>
      </dsp:txBody>
      <dsp:txXfrm>
        <a:off x="8550698" y="2068112"/>
        <a:ext cx="2380642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7A1CD3-B4EC-418D-8C8B-F4CAD5E3AA3C}">
      <dsp:nvSpPr>
        <dsp:cNvPr id="0" name=""/>
        <dsp:cNvSpPr/>
      </dsp:nvSpPr>
      <dsp:spPr>
        <a:xfrm>
          <a:off x="649820" y="1090"/>
          <a:ext cx="3059572" cy="1835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Personalized marketing campaigns</a:t>
          </a:r>
          <a:r>
            <a:rPr lang="en-GB" sz="2300" kern="1200"/>
            <a:t> increase engagement by 30%.</a:t>
          </a:r>
          <a:endParaRPr lang="en-US" sz="2300" kern="1200"/>
        </a:p>
      </dsp:txBody>
      <dsp:txXfrm>
        <a:off x="649820" y="1090"/>
        <a:ext cx="3059572" cy="1835743"/>
      </dsp:txXfrm>
    </dsp:sp>
    <dsp:sp modelId="{108CF079-5059-442D-8D31-547CF66139B2}">
      <dsp:nvSpPr>
        <dsp:cNvPr id="0" name=""/>
        <dsp:cNvSpPr/>
      </dsp:nvSpPr>
      <dsp:spPr>
        <a:xfrm>
          <a:off x="4015350" y="1090"/>
          <a:ext cx="3059572" cy="1835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Social media promotions</a:t>
          </a:r>
          <a:r>
            <a:rPr lang="en-GB" sz="2300" kern="1200"/>
            <a:t> drive brand awareness and conversions.</a:t>
          </a:r>
          <a:endParaRPr lang="en-US" sz="2300" kern="1200"/>
        </a:p>
      </dsp:txBody>
      <dsp:txXfrm>
        <a:off x="4015350" y="1090"/>
        <a:ext cx="3059572" cy="1835743"/>
      </dsp:txXfrm>
    </dsp:sp>
    <dsp:sp modelId="{A8ABFF19-460D-4040-8DB5-BCFB2CA00735}">
      <dsp:nvSpPr>
        <dsp:cNvPr id="0" name=""/>
        <dsp:cNvSpPr/>
      </dsp:nvSpPr>
      <dsp:spPr>
        <a:xfrm>
          <a:off x="7380880" y="1090"/>
          <a:ext cx="3059572" cy="1835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Email marketing campaigns</a:t>
          </a:r>
          <a:r>
            <a:rPr lang="en-GB" sz="2300" kern="1200"/>
            <a:t> lead to repeat purchases.</a:t>
          </a:r>
          <a:endParaRPr lang="en-US" sz="2300" kern="1200"/>
        </a:p>
      </dsp:txBody>
      <dsp:txXfrm>
        <a:off x="7380880" y="1090"/>
        <a:ext cx="3059572" cy="1835743"/>
      </dsp:txXfrm>
    </dsp:sp>
    <dsp:sp modelId="{F5C08AEB-C562-4798-BC82-37490F73DA99}">
      <dsp:nvSpPr>
        <dsp:cNvPr id="0" name=""/>
        <dsp:cNvSpPr/>
      </dsp:nvSpPr>
      <dsp:spPr>
        <a:xfrm>
          <a:off x="649820" y="2142791"/>
          <a:ext cx="3059572" cy="1835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Influencer collaborations</a:t>
          </a:r>
          <a:r>
            <a:rPr lang="en-GB" sz="2300" kern="1200"/>
            <a:t> improve product trust.</a:t>
          </a:r>
          <a:endParaRPr lang="en-US" sz="2300" kern="1200"/>
        </a:p>
      </dsp:txBody>
      <dsp:txXfrm>
        <a:off x="649820" y="2142791"/>
        <a:ext cx="3059572" cy="1835743"/>
      </dsp:txXfrm>
    </dsp:sp>
    <dsp:sp modelId="{C5D52467-4F93-49A2-A2C9-6301225D375E}">
      <dsp:nvSpPr>
        <dsp:cNvPr id="0" name=""/>
        <dsp:cNvSpPr/>
      </dsp:nvSpPr>
      <dsp:spPr>
        <a:xfrm>
          <a:off x="4015350" y="2142791"/>
          <a:ext cx="3059572" cy="1835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Loyalty programs</a:t>
          </a:r>
          <a:r>
            <a:rPr lang="en-GB" sz="2300" kern="1200"/>
            <a:t> boost retention rates.</a:t>
          </a:r>
          <a:endParaRPr lang="en-US" sz="2300" kern="1200"/>
        </a:p>
      </dsp:txBody>
      <dsp:txXfrm>
        <a:off x="4015350" y="2142791"/>
        <a:ext cx="3059572" cy="1835743"/>
      </dsp:txXfrm>
    </dsp:sp>
    <dsp:sp modelId="{7A5F3A50-2BB8-485F-9C9C-EFB9B14A6C88}">
      <dsp:nvSpPr>
        <dsp:cNvPr id="0" name=""/>
        <dsp:cNvSpPr/>
      </dsp:nvSpPr>
      <dsp:spPr>
        <a:xfrm>
          <a:off x="7380880" y="2142791"/>
          <a:ext cx="3059572" cy="183574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b="1" kern="1200"/>
            <a:t>Localized promotions</a:t>
          </a:r>
          <a:r>
            <a:rPr lang="en-GB" sz="2300" kern="1200"/>
            <a:t> increase regional sales impact.</a:t>
          </a:r>
          <a:endParaRPr lang="en-US" sz="2300" kern="1200"/>
        </a:p>
      </dsp:txBody>
      <dsp:txXfrm>
        <a:off x="7380880" y="2142791"/>
        <a:ext cx="3059572" cy="18357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EB8D2-B8B9-44FD-A959-B8355C4F69B6}">
      <dsp:nvSpPr>
        <dsp:cNvPr id="0" name=""/>
        <dsp:cNvSpPr/>
      </dsp:nvSpPr>
      <dsp:spPr>
        <a:xfrm>
          <a:off x="900112" y="703"/>
          <a:ext cx="3600450" cy="91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9" tIns="232150" rIns="69859" bIns="23215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Address Drop-Off Points</a:t>
          </a:r>
        </a:p>
      </dsp:txBody>
      <dsp:txXfrm>
        <a:off x="900112" y="703"/>
        <a:ext cx="3600450" cy="913975"/>
      </dsp:txXfrm>
    </dsp:sp>
    <dsp:sp modelId="{B4ABC4B9-051E-4DAC-BEDB-2D8C8D0E3783}">
      <dsp:nvSpPr>
        <dsp:cNvPr id="0" name=""/>
        <dsp:cNvSpPr/>
      </dsp:nvSpPr>
      <dsp:spPr>
        <a:xfrm>
          <a:off x="0" y="703"/>
          <a:ext cx="900112" cy="913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31" tIns="90280" rIns="47631" bIns="902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Address</a:t>
          </a:r>
        </a:p>
      </dsp:txBody>
      <dsp:txXfrm>
        <a:off x="0" y="703"/>
        <a:ext cx="900112" cy="913975"/>
      </dsp:txXfrm>
    </dsp:sp>
    <dsp:sp modelId="{7495E0B5-EDAC-457F-8607-6A64DB7BEAC3}">
      <dsp:nvSpPr>
        <dsp:cNvPr id="0" name=""/>
        <dsp:cNvSpPr/>
      </dsp:nvSpPr>
      <dsp:spPr>
        <a:xfrm>
          <a:off x="900112" y="969516"/>
          <a:ext cx="3600450" cy="91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9" tIns="232150" rIns="69859" bIns="23215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Improve Low-Rated Products</a:t>
          </a:r>
        </a:p>
      </dsp:txBody>
      <dsp:txXfrm>
        <a:off x="900112" y="969516"/>
        <a:ext cx="3600450" cy="913975"/>
      </dsp:txXfrm>
    </dsp:sp>
    <dsp:sp modelId="{C289D4BF-17C0-4226-BC2D-FF742B851592}">
      <dsp:nvSpPr>
        <dsp:cNvPr id="0" name=""/>
        <dsp:cNvSpPr/>
      </dsp:nvSpPr>
      <dsp:spPr>
        <a:xfrm>
          <a:off x="0" y="969516"/>
          <a:ext cx="900112" cy="913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31" tIns="90280" rIns="47631" bIns="902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</a:t>
          </a:r>
        </a:p>
      </dsp:txBody>
      <dsp:txXfrm>
        <a:off x="0" y="969516"/>
        <a:ext cx="900112" cy="913975"/>
      </dsp:txXfrm>
    </dsp:sp>
    <dsp:sp modelId="{AA9A6CB1-4B0C-4D84-8160-E2E9609F6A3D}">
      <dsp:nvSpPr>
        <dsp:cNvPr id="0" name=""/>
        <dsp:cNvSpPr/>
      </dsp:nvSpPr>
      <dsp:spPr>
        <a:xfrm>
          <a:off x="900112" y="1938330"/>
          <a:ext cx="3600450" cy="91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9" tIns="232150" rIns="69859" bIns="23215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Enhance Sentiment &amp; Reviews</a:t>
          </a:r>
        </a:p>
      </dsp:txBody>
      <dsp:txXfrm>
        <a:off x="900112" y="1938330"/>
        <a:ext cx="3600450" cy="913975"/>
      </dsp:txXfrm>
    </dsp:sp>
    <dsp:sp modelId="{831590D5-2C52-4D4D-A0E7-D648C157AFB3}">
      <dsp:nvSpPr>
        <dsp:cNvPr id="0" name=""/>
        <dsp:cNvSpPr/>
      </dsp:nvSpPr>
      <dsp:spPr>
        <a:xfrm>
          <a:off x="0" y="1938330"/>
          <a:ext cx="900112" cy="913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31" tIns="90280" rIns="47631" bIns="902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Enhance</a:t>
          </a:r>
        </a:p>
      </dsp:txBody>
      <dsp:txXfrm>
        <a:off x="0" y="1938330"/>
        <a:ext cx="900112" cy="913975"/>
      </dsp:txXfrm>
    </dsp:sp>
    <dsp:sp modelId="{DF6B5621-C587-4662-8966-9B16DA144D44}">
      <dsp:nvSpPr>
        <dsp:cNvPr id="0" name=""/>
        <dsp:cNvSpPr/>
      </dsp:nvSpPr>
      <dsp:spPr>
        <a:xfrm>
          <a:off x="900112" y="2907144"/>
          <a:ext cx="3600450" cy="91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9" tIns="232150" rIns="69859" bIns="23215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Increase Retention</a:t>
          </a:r>
        </a:p>
      </dsp:txBody>
      <dsp:txXfrm>
        <a:off x="900112" y="2907144"/>
        <a:ext cx="3600450" cy="913975"/>
      </dsp:txXfrm>
    </dsp:sp>
    <dsp:sp modelId="{B5749E65-C9EC-4A53-B1F8-AFEA7BA463ED}">
      <dsp:nvSpPr>
        <dsp:cNvPr id="0" name=""/>
        <dsp:cNvSpPr/>
      </dsp:nvSpPr>
      <dsp:spPr>
        <a:xfrm>
          <a:off x="0" y="2907144"/>
          <a:ext cx="900112" cy="913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31" tIns="90280" rIns="47631" bIns="902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Increase</a:t>
          </a:r>
        </a:p>
      </dsp:txBody>
      <dsp:txXfrm>
        <a:off x="0" y="2907144"/>
        <a:ext cx="900112" cy="913975"/>
      </dsp:txXfrm>
    </dsp:sp>
    <dsp:sp modelId="{2230CDC7-A800-4F8E-9BAD-84D2CB4E0E1B}">
      <dsp:nvSpPr>
        <dsp:cNvPr id="0" name=""/>
        <dsp:cNvSpPr/>
      </dsp:nvSpPr>
      <dsp:spPr>
        <a:xfrm>
          <a:off x="900112" y="3875957"/>
          <a:ext cx="3600450" cy="91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9" tIns="232150" rIns="69859" bIns="23215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Optimize Regional Strategies</a:t>
          </a:r>
        </a:p>
      </dsp:txBody>
      <dsp:txXfrm>
        <a:off x="900112" y="3875957"/>
        <a:ext cx="3600450" cy="913975"/>
      </dsp:txXfrm>
    </dsp:sp>
    <dsp:sp modelId="{1FDC4E29-B90B-4A72-B38A-C7FCED99754B}">
      <dsp:nvSpPr>
        <dsp:cNvPr id="0" name=""/>
        <dsp:cNvSpPr/>
      </dsp:nvSpPr>
      <dsp:spPr>
        <a:xfrm>
          <a:off x="0" y="3875957"/>
          <a:ext cx="900112" cy="913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31" tIns="90280" rIns="47631" bIns="902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Optimize</a:t>
          </a:r>
        </a:p>
      </dsp:txBody>
      <dsp:txXfrm>
        <a:off x="0" y="3875957"/>
        <a:ext cx="900112" cy="913975"/>
      </dsp:txXfrm>
    </dsp:sp>
    <dsp:sp modelId="{73A23902-1F6C-4FBE-B5BA-637E2DDDAA03}">
      <dsp:nvSpPr>
        <dsp:cNvPr id="0" name=""/>
        <dsp:cNvSpPr/>
      </dsp:nvSpPr>
      <dsp:spPr>
        <a:xfrm>
          <a:off x="900112" y="4844771"/>
          <a:ext cx="3600450" cy="9139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9" tIns="232150" rIns="69859" bIns="23215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Leverage Digital Marketing</a:t>
          </a:r>
        </a:p>
      </dsp:txBody>
      <dsp:txXfrm>
        <a:off x="900112" y="4844771"/>
        <a:ext cx="3600450" cy="913975"/>
      </dsp:txXfrm>
    </dsp:sp>
    <dsp:sp modelId="{2F6BD748-BD0D-41F3-9D93-D0A0940EC73C}">
      <dsp:nvSpPr>
        <dsp:cNvPr id="0" name=""/>
        <dsp:cNvSpPr/>
      </dsp:nvSpPr>
      <dsp:spPr>
        <a:xfrm>
          <a:off x="0" y="4844771"/>
          <a:ext cx="900112" cy="91397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7631" tIns="90280" rIns="47631" bIns="902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Leverage</a:t>
          </a:r>
        </a:p>
      </dsp:txBody>
      <dsp:txXfrm>
        <a:off x="0" y="4844771"/>
        <a:ext cx="900112" cy="91397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CDEFA-1887-4EC4-836B-765A25589103}">
      <dsp:nvSpPr>
        <dsp:cNvPr id="0" name=""/>
        <dsp:cNvSpPr/>
      </dsp:nvSpPr>
      <dsp:spPr>
        <a:xfrm>
          <a:off x="716637" y="324812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833CD-5313-435D-A5CA-21A725F43143}">
      <dsp:nvSpPr>
        <dsp:cNvPr id="0" name=""/>
        <dsp:cNvSpPr/>
      </dsp:nvSpPr>
      <dsp:spPr>
        <a:xfrm>
          <a:off x="1140762" y="748937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D20845-B5E1-4ACB-9B87-7F22DFCAC3FD}">
      <dsp:nvSpPr>
        <dsp:cNvPr id="0" name=""/>
        <dsp:cNvSpPr/>
      </dsp:nvSpPr>
      <dsp:spPr>
        <a:xfrm>
          <a:off x="80449" y="29348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1" kern="1200"/>
            <a:t>Key Focus:</a:t>
          </a:r>
          <a:r>
            <a:rPr lang="en-GB" sz="1500" kern="1200"/>
            <a:t> Improving conversions, retention, and product performance.</a:t>
          </a:r>
          <a:endParaRPr lang="en-US" sz="1500" kern="1200"/>
        </a:p>
      </dsp:txBody>
      <dsp:txXfrm>
        <a:off x="80449" y="2934812"/>
        <a:ext cx="3262500" cy="720000"/>
      </dsp:txXfrm>
    </dsp:sp>
    <dsp:sp modelId="{D399E134-7A85-4F63-83FD-51FCB757B753}">
      <dsp:nvSpPr>
        <dsp:cNvPr id="0" name=""/>
        <dsp:cNvSpPr/>
      </dsp:nvSpPr>
      <dsp:spPr>
        <a:xfrm>
          <a:off x="4550074" y="324812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ACCF4A-961B-4344-A91A-E95CB19D34B8}">
      <dsp:nvSpPr>
        <dsp:cNvPr id="0" name=""/>
        <dsp:cNvSpPr/>
      </dsp:nvSpPr>
      <dsp:spPr>
        <a:xfrm>
          <a:off x="4974199" y="748937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CCB7B-81BC-4C8C-9AAB-5FDEC1EC61EA}">
      <dsp:nvSpPr>
        <dsp:cNvPr id="0" name=""/>
        <dsp:cNvSpPr/>
      </dsp:nvSpPr>
      <dsp:spPr>
        <a:xfrm>
          <a:off x="3913887" y="29348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1" kern="1200"/>
            <a:t>Action Plan:</a:t>
          </a:r>
          <a:r>
            <a:rPr lang="en-GB" sz="1500" kern="1200"/>
            <a:t> Implement data-driven strategies for sales growth.</a:t>
          </a:r>
          <a:endParaRPr lang="en-US" sz="1500" kern="1200"/>
        </a:p>
      </dsp:txBody>
      <dsp:txXfrm>
        <a:off x="3913887" y="2934812"/>
        <a:ext cx="3262500" cy="720000"/>
      </dsp:txXfrm>
    </dsp:sp>
    <dsp:sp modelId="{F4BE9CFF-198E-4675-A3B4-CF064EAD03D1}">
      <dsp:nvSpPr>
        <dsp:cNvPr id="0" name=""/>
        <dsp:cNvSpPr/>
      </dsp:nvSpPr>
      <dsp:spPr>
        <a:xfrm>
          <a:off x="8383512" y="324812"/>
          <a:ext cx="1990125" cy="19901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490435-9746-49BF-B571-EE79E8E044FA}">
      <dsp:nvSpPr>
        <dsp:cNvPr id="0" name=""/>
        <dsp:cNvSpPr/>
      </dsp:nvSpPr>
      <dsp:spPr>
        <a:xfrm>
          <a:off x="8807637" y="748937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2376C-A2C5-41E9-94B1-50E108EA2F65}">
      <dsp:nvSpPr>
        <dsp:cNvPr id="0" name=""/>
        <dsp:cNvSpPr/>
      </dsp:nvSpPr>
      <dsp:spPr>
        <a:xfrm>
          <a:off x="7747324" y="2934812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500" b="1" kern="1200"/>
            <a:t>Final Thought:</a:t>
          </a:r>
          <a:r>
            <a:rPr lang="en-GB" sz="1500" kern="1200"/>
            <a:t> Enhancing customer experience leads to long-term success!</a:t>
          </a:r>
          <a:endParaRPr lang="en-US" sz="1500" kern="1200"/>
        </a:p>
      </dsp:txBody>
      <dsp:txXfrm>
        <a:off x="7747324" y="2934812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EA7947-E287-4738-8C82-07CE4F01EF03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726574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EBD84-71F4-4271-8C46-0D47C0A9B12E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33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E0CE1-F450-4107-B2CB-17B18F8A3F4A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784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8C025-CD7A-4966-867E-81CF82B15267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91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09929-0719-4517-94D6-FDF7F99E70F6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963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95673-5512-4AAA-9AEB-E00C61EC65D5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80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138FA-2E87-4873-8BBA-13E447C9A99A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BB40A-97BD-4BFB-B639-0BFF95FDE8B7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9026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9E0E3-ECF6-4CFE-8698-AEFEBCECC3C0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89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462FC-960E-4740-921F-B36862979F21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001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0BC9E2-CB44-4C05-9BB5-496C18A241E0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395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246CB39B-5F4C-4A7E-9BE3-AAFD45576D16}" type="datetime2">
              <a:rPr lang="en-US" smtClean="0"/>
              <a:t>Friday, April 4,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Sample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317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56" r:id="rId6"/>
    <p:sldLayoutId id="2147483752" r:id="rId7"/>
    <p:sldLayoutId id="2147483753" r:id="rId8"/>
    <p:sldLayoutId id="2147483754" r:id="rId9"/>
    <p:sldLayoutId id="2147483755" r:id="rId10"/>
    <p:sldLayoutId id="2147483757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E4A0FF0-C01D-4D79-B2A0-DB8ABC7F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BD41221-BD60-414E-B7AF-18B86ED6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365762" y="4408028"/>
            <a:ext cx="2135954" cy="2525894"/>
          </a:xfrm>
          <a:custGeom>
            <a:avLst/>
            <a:gdLst>
              <a:gd name="connsiteX0" fmla="*/ 1055954 w 2135954"/>
              <a:gd name="connsiteY0" fmla="*/ 0 h 2525894"/>
              <a:gd name="connsiteX1" fmla="*/ 2104702 w 2135954"/>
              <a:gd name="connsiteY1" fmla="*/ 1862068 h 2525894"/>
              <a:gd name="connsiteX2" fmla="*/ 2114012 w 2135954"/>
              <a:gd name="connsiteY2" fmla="*/ 1877066 h 2525894"/>
              <a:gd name="connsiteX3" fmla="*/ 2135954 w 2135954"/>
              <a:gd name="connsiteY3" fmla="*/ 1985894 h 2525894"/>
              <a:gd name="connsiteX4" fmla="*/ 1055954 w 2135954"/>
              <a:gd name="connsiteY4" fmla="*/ 2525894 h 2525894"/>
              <a:gd name="connsiteX5" fmla="*/ 635569 w 2135954"/>
              <a:gd name="connsiteY5" fmla="*/ 2483458 h 2525894"/>
              <a:gd name="connsiteX6" fmla="*/ 600175 w 2135954"/>
              <a:gd name="connsiteY6" fmla="*/ 2473853 h 2525894"/>
              <a:gd name="connsiteX7" fmla="*/ 0 w 2135954"/>
              <a:gd name="connsiteY7" fmla="*/ 1873677 h 2525894"/>
              <a:gd name="connsiteX8" fmla="*/ 7206 w 2135954"/>
              <a:gd name="connsiteY8" fmla="*/ 1862068 h 2525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35954" h="2525894">
                <a:moveTo>
                  <a:pt x="1055954" y="0"/>
                </a:moveTo>
                <a:lnTo>
                  <a:pt x="2104702" y="1862068"/>
                </a:lnTo>
                <a:lnTo>
                  <a:pt x="2114012" y="1877066"/>
                </a:lnTo>
                <a:cubicBezTo>
                  <a:pt x="2128400" y="1912218"/>
                  <a:pt x="2135954" y="1948614"/>
                  <a:pt x="2135954" y="1985894"/>
                </a:cubicBezTo>
                <a:cubicBezTo>
                  <a:pt x="2135954" y="2284128"/>
                  <a:pt x="1652422" y="2525894"/>
                  <a:pt x="1055954" y="2525894"/>
                </a:cubicBezTo>
                <a:cubicBezTo>
                  <a:pt x="906837" y="2525894"/>
                  <a:pt x="764779" y="2510784"/>
                  <a:pt x="635569" y="2483458"/>
                </a:cubicBezTo>
                <a:lnTo>
                  <a:pt x="600175" y="2473853"/>
                </a:lnTo>
                <a:lnTo>
                  <a:pt x="0" y="1873677"/>
                </a:lnTo>
                <a:lnTo>
                  <a:pt x="7206" y="1862068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444500" dist="304800" dir="4200000">
              <a:schemeClr val="accent1">
                <a:lumMod val="60000"/>
                <a:lumOff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4400" y="1897084"/>
            <a:ext cx="7305314" cy="295465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br>
              <a:rPr lang="en-GB" sz="3500">
                <a:ea typeface="+mj-lt"/>
                <a:cs typeface="+mj-lt"/>
              </a:rPr>
            </a:br>
            <a:br>
              <a:rPr lang="en-GB" sz="3500">
                <a:ea typeface="+mj-lt"/>
                <a:cs typeface="+mj-lt"/>
              </a:rPr>
            </a:br>
            <a:br>
              <a:rPr lang="en-GB" sz="3500">
                <a:ea typeface="+mj-lt"/>
                <a:cs typeface="+mj-lt"/>
              </a:rPr>
            </a:br>
            <a:br>
              <a:rPr lang="en-GB" sz="3500">
                <a:ea typeface="+mj-lt"/>
                <a:cs typeface="+mj-lt"/>
              </a:rPr>
            </a:br>
            <a:r>
              <a:rPr lang="en-GB" sz="3500">
                <a:ea typeface="+mj-lt"/>
                <a:cs typeface="+mj-lt"/>
              </a:rPr>
              <a:t>CUSTOMER TRENDS &amp; KEY MARKETING FACTORS</a:t>
            </a:r>
            <a:endParaRPr lang="en-US" sz="3500"/>
          </a:p>
          <a:p>
            <a:pPr>
              <a:lnSpc>
                <a:spcPct val="90000"/>
              </a:lnSpc>
            </a:pPr>
            <a:endParaRPr lang="en-GB" sz="35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75613" y="2169325"/>
            <a:ext cx="3565525" cy="2519350"/>
          </a:xfrm>
        </p:spPr>
        <p:txBody>
          <a:bodyPr vert="horz" lIns="0" tIns="0" rIns="0" bIns="0" rtlCol="0" anchor="ctr">
            <a:normAutofit/>
          </a:bodyPr>
          <a:lstStyle/>
          <a:p>
            <a:pPr algn="r"/>
            <a:r>
              <a:rPr lang="en-GB">
                <a:solidFill>
                  <a:schemeClr val="tx1">
                    <a:alpha val="60000"/>
                  </a:schemeClr>
                </a:solidFill>
                <a:ea typeface="+mn-lt"/>
                <a:cs typeface="+mn-lt"/>
              </a:rPr>
              <a:t>Insights &amp; Recommendations for Business Growth</a:t>
            </a:r>
            <a:endParaRPr lang="en-US">
              <a:solidFill>
                <a:schemeClr val="tx1">
                  <a:alpha val="60000"/>
                </a:schemeClr>
              </a:solidFill>
            </a:endParaRPr>
          </a:p>
          <a:p>
            <a:pPr algn="r"/>
            <a:endParaRPr lang="en-GB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B5093A-0E7B-46CF-B851-F9D4C6471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54128" y="924651"/>
            <a:ext cx="1853969" cy="926985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innerShdw blurRad="254000" dist="50800" dir="16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3379F58-36C9-4C9E-801D-A39D2D06D5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V="1">
            <a:off x="8105595" y="785700"/>
            <a:ext cx="1853969" cy="1093090"/>
          </a:xfrm>
          <a:custGeom>
            <a:avLst/>
            <a:gdLst>
              <a:gd name="connsiteX0" fmla="*/ 1329373 w 2658746"/>
              <a:gd name="connsiteY0" fmla="*/ 0 h 1329373"/>
              <a:gd name="connsiteX1" fmla="*/ 2658746 w 2658746"/>
              <a:gd name="connsiteY1" fmla="*/ 1329373 h 1329373"/>
              <a:gd name="connsiteX2" fmla="*/ 1994059 w 2658746"/>
              <a:gd name="connsiteY2" fmla="*/ 1329373 h 1329373"/>
              <a:gd name="connsiteX3" fmla="*/ 1329373 w 2658746"/>
              <a:gd name="connsiteY3" fmla="*/ 664687 h 1329373"/>
              <a:gd name="connsiteX4" fmla="*/ 664687 w 2658746"/>
              <a:gd name="connsiteY4" fmla="*/ 1329373 h 1329373"/>
              <a:gd name="connsiteX5" fmla="*/ 0 w 2658746"/>
              <a:gd name="connsiteY5" fmla="*/ 1329373 h 1329373"/>
              <a:gd name="connsiteX6" fmla="*/ 1329373 w 2658746"/>
              <a:gd name="connsiteY6" fmla="*/ 0 h 1329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58746" h="1329373">
                <a:moveTo>
                  <a:pt x="1329373" y="0"/>
                </a:moveTo>
                <a:cubicBezTo>
                  <a:pt x="2063565" y="0"/>
                  <a:pt x="2658746" y="595181"/>
                  <a:pt x="2658746" y="1329373"/>
                </a:cubicBezTo>
                <a:lnTo>
                  <a:pt x="1994059" y="1329373"/>
                </a:lnTo>
                <a:cubicBezTo>
                  <a:pt x="1994059" y="962277"/>
                  <a:pt x="1696469" y="664687"/>
                  <a:pt x="1329373" y="664687"/>
                </a:cubicBezTo>
                <a:cubicBezTo>
                  <a:pt x="962277" y="664687"/>
                  <a:pt x="664687" y="962277"/>
                  <a:pt x="664687" y="1329373"/>
                </a:cubicBezTo>
                <a:lnTo>
                  <a:pt x="0" y="1329373"/>
                </a:lnTo>
                <a:cubicBezTo>
                  <a:pt x="0" y="595181"/>
                  <a:pt x="595181" y="0"/>
                  <a:pt x="1329373" y="0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190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FABE080-9BC6-495D-8CAD-96A8EFAEE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9188868" y="335128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9E8E16-D3D2-4D4C-AE9A-80C16AD3A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 flipV="1">
            <a:off x="8207842" y="1316154"/>
            <a:ext cx="107098" cy="466589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896D316-95F8-4C9C-9D28-62F04791F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407433" y="5114199"/>
            <a:ext cx="1080000" cy="2135955"/>
          </a:xfrm>
          <a:custGeom>
            <a:avLst/>
            <a:gdLst>
              <a:gd name="connsiteX0" fmla="*/ 282604 w 1080000"/>
              <a:gd name="connsiteY0" fmla="*/ 130350 h 2135955"/>
              <a:gd name="connsiteX1" fmla="*/ 540000 w 1080000"/>
              <a:gd name="connsiteY1" fmla="*/ 0 h 2135955"/>
              <a:gd name="connsiteX2" fmla="*/ 1080000 w 1080000"/>
              <a:gd name="connsiteY2" fmla="*/ 1080000 h 2135955"/>
              <a:gd name="connsiteX3" fmla="*/ 1037564 w 1080000"/>
              <a:gd name="connsiteY3" fmla="*/ 1500385 h 2135955"/>
              <a:gd name="connsiteX4" fmla="*/ 1027958 w 1080000"/>
              <a:gd name="connsiteY4" fmla="*/ 1535779 h 2135955"/>
              <a:gd name="connsiteX5" fmla="*/ 427783 w 1080000"/>
              <a:gd name="connsiteY5" fmla="*/ 2135955 h 2135955"/>
              <a:gd name="connsiteX6" fmla="*/ 329808 w 1080000"/>
              <a:gd name="connsiteY6" fmla="*/ 2075128 h 2135955"/>
              <a:gd name="connsiteX7" fmla="*/ 0 w 1080000"/>
              <a:gd name="connsiteY7" fmla="*/ 1080000 h 2135955"/>
              <a:gd name="connsiteX8" fmla="*/ 282604 w 1080000"/>
              <a:gd name="connsiteY8" fmla="*/ 130350 h 21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2135955">
                <a:moveTo>
                  <a:pt x="282604" y="130350"/>
                </a:moveTo>
                <a:cubicBezTo>
                  <a:pt x="359118" y="47220"/>
                  <a:pt x="446802" y="0"/>
                  <a:pt x="540000" y="0"/>
                </a:cubicBezTo>
                <a:cubicBezTo>
                  <a:pt x="838234" y="0"/>
                  <a:pt x="1080000" y="483532"/>
                  <a:pt x="1080000" y="1080000"/>
                </a:cubicBezTo>
                <a:cubicBezTo>
                  <a:pt x="1080000" y="1229117"/>
                  <a:pt x="1064890" y="1371175"/>
                  <a:pt x="1037564" y="1500385"/>
                </a:cubicBezTo>
                <a:lnTo>
                  <a:pt x="1027958" y="1535779"/>
                </a:lnTo>
                <a:lnTo>
                  <a:pt x="427783" y="2135955"/>
                </a:lnTo>
                <a:lnTo>
                  <a:pt x="329808" y="2075128"/>
                </a:lnTo>
                <a:cubicBezTo>
                  <a:pt x="135993" y="1911175"/>
                  <a:pt x="0" y="1527351"/>
                  <a:pt x="0" y="1080000"/>
                </a:cubicBezTo>
                <a:cubicBezTo>
                  <a:pt x="0" y="669928"/>
                  <a:pt x="114272" y="313237"/>
                  <a:pt x="282604" y="130350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635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DD6CEBA-47DA-4621-A755-21077543BA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29474" y="5726748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4D72-0925-E696-672F-020F4CFE6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CONCLUSION</a:t>
            </a:r>
            <a:endParaRPr lang="en-US"/>
          </a:p>
          <a:p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410A2EC-8499-B8A2-F71F-AB21F61FF5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5456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6AD9-0509-D6F5-9080-D8DA1823A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699397"/>
          </a:xfrm>
        </p:spPr>
        <p:txBody>
          <a:bodyPr/>
          <a:lstStyle/>
          <a:p>
            <a:r>
              <a:rPr lang="en-GB" b="1"/>
              <a:t>CUSTOMER JOURNEY ANALYSIS</a:t>
            </a:r>
            <a:endParaRPr lang="en-US"/>
          </a:p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194D2A-E850-E407-9264-1E619E3E2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435577"/>
            <a:ext cx="5552204" cy="707883"/>
          </a:xfrm>
        </p:spPr>
        <p:txBody>
          <a:bodyPr>
            <a:normAutofit/>
          </a:bodyPr>
          <a:lstStyle/>
          <a:p>
            <a:r>
              <a:rPr lang="en-GB" b="1"/>
              <a:t>Drop-off Points:</a:t>
            </a:r>
            <a:endParaRPr lang="en-US"/>
          </a:p>
          <a:p>
            <a:endParaRPr lang="en-GB"/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2B6720C-9716-12C2-FA4D-7C331D26F4A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0863" y="2145950"/>
          <a:ext cx="5544132" cy="3946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5B98498-7349-16FE-10E1-35F4A34682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7006" y="1248672"/>
            <a:ext cx="5551410" cy="8947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/>
              <a:t>Successful Conversion Actions:</a:t>
            </a:r>
            <a:endParaRPr lang="en-US"/>
          </a:p>
          <a:p>
            <a:pPr>
              <a:buNone/>
            </a:pP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2A6119-C7F7-E800-CEE3-D7144753A0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11382" y="2145950"/>
            <a:ext cx="5537032" cy="3946875"/>
          </a:xfrm>
        </p:spPr>
        <p:txBody>
          <a:bodyPr vert="horz" wrap="square" lIns="0" tIns="0" rIns="0" bIns="0" rtlCol="0" anchor="t">
            <a:normAutofit/>
          </a:bodyPr>
          <a:lstStyle/>
          <a:p>
            <a:r>
              <a:rPr lang="en-GB">
                <a:ea typeface="+mn-lt"/>
                <a:cs typeface="+mn-lt"/>
              </a:rPr>
              <a:t>Product reviews &amp; ratings boost conversions.</a:t>
            </a:r>
            <a:endParaRPr lang="en-GB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GB">
                <a:ea typeface="+mn-lt"/>
                <a:cs typeface="+mn-lt"/>
              </a:rPr>
              <a:t>Discounts &amp; promotions improve purchase rates.</a:t>
            </a:r>
            <a:endParaRPr lang="en-GB"/>
          </a:p>
          <a:p>
            <a:r>
              <a:rPr lang="en-GB">
                <a:ea typeface="+mn-lt"/>
                <a:cs typeface="+mn-lt"/>
              </a:rPr>
              <a:t>Personalized recommendations lead to more sales.</a:t>
            </a:r>
            <a:endParaRPr lang="en-GB"/>
          </a:p>
          <a:p>
            <a:endParaRPr lang="en-GB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98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9597A1-CBDE-2A6E-3BEA-C33B53A0F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/>
              <a:t>AVERAGE DURATION PER STAGE</a:t>
            </a:r>
            <a:endParaRPr lang="en-US" sz="3400"/>
          </a:p>
          <a:p>
            <a:pPr>
              <a:lnSpc>
                <a:spcPct val="90000"/>
              </a:lnSpc>
            </a:pPr>
            <a:endParaRPr lang="en-GB" sz="34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499F8586-5A71-FFCF-9286-618C7FCFDB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6887384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289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92DB0-6E3E-82FA-DD9D-F124BF2B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PRODUCT PERFORMANCE ANALYSIS</a:t>
            </a:r>
            <a:endParaRPr lang="en-US"/>
          </a:p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CBB19-C876-06BC-28CC-1E73613A30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Highest-Rated Products:</a:t>
            </a:r>
            <a:endParaRPr lang="en-US"/>
          </a:p>
          <a:p>
            <a:endParaRPr lang="en-GB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9FB840A4-E167-0B92-E931-46EECBAC49A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50863" y="2577270"/>
          <a:ext cx="5429114" cy="351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19BDC4-260B-54A5-1EA9-BE3D3E0628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/>
              <a:t>Lowest-Rated Products:</a:t>
            </a:r>
            <a:endParaRPr lang="en-GB"/>
          </a:p>
          <a:p>
            <a:endParaRPr lang="en-GB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77FB3E-B14B-C3AA-3E87-E13E6112BF6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Basketball (2.67)</a:t>
            </a:r>
            <a:endParaRPr lang="en-GB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GB" b="1">
                <a:ea typeface="+mn-lt"/>
                <a:cs typeface="+mn-lt"/>
              </a:rPr>
              <a:t>Dumbbells (3.0)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Ice Skates (3.0)</a:t>
            </a:r>
            <a:endParaRPr lang="en-GB"/>
          </a:p>
          <a:p>
            <a:endParaRPr lang="en-GB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042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CD253-0AB7-D176-C863-850E6169E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SENTIMENT ANALYSIS &amp; REVIEW TRENDS</a:t>
            </a:r>
            <a:endParaRPr lang="en-US"/>
          </a:p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08A4B1E-7F21-BF93-8A00-95AA7773B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/>
              <a:t>Sentiment Analysis</a:t>
            </a:r>
            <a:endParaRPr lang="en-US"/>
          </a:p>
          <a:p>
            <a:endParaRPr lang="en-GB"/>
          </a:p>
        </p:txBody>
      </p:sp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DE0330A7-E2D0-926E-5E8E-8276DC5D843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64494922"/>
              </p:ext>
            </p:extLst>
          </p:nvPr>
        </p:nvGraphicFramePr>
        <p:xfrm>
          <a:off x="564974" y="2591381"/>
          <a:ext cx="5429114" cy="3515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992D654-E412-A4B2-041F-6BB98A83F5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b="1"/>
              <a:t>Correlation with Product Performance:</a:t>
            </a:r>
            <a:endParaRPr lang="en-GB"/>
          </a:p>
          <a:p>
            <a:endParaRPr lang="en-GB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5ECB3E-A250-75BF-7871-5486889004D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wrap="square" lIns="0" tIns="0" rIns="0" bIns="0" rtlCol="0" anchor="t">
            <a:normAutofit/>
          </a:bodyPr>
          <a:lstStyle/>
          <a:p>
            <a:r>
              <a:rPr lang="en-GB" b="1">
                <a:ea typeface="+mn-lt"/>
                <a:cs typeface="+mn-lt"/>
              </a:rPr>
              <a:t>Positive Reviews → Higher Sales</a:t>
            </a:r>
            <a:r>
              <a:rPr lang="en-GB">
                <a:ea typeface="+mn-lt"/>
                <a:cs typeface="+mn-lt"/>
              </a:rPr>
              <a:t> (Football Helmet, Hockey Stick)</a:t>
            </a:r>
            <a:endParaRPr lang="en-GB">
              <a:solidFill>
                <a:srgbClr val="FFFFFF">
                  <a:alpha val="60000"/>
                </a:srgbClr>
              </a:solidFill>
            </a:endParaRPr>
          </a:p>
          <a:p>
            <a:r>
              <a:rPr lang="en-GB" b="1">
                <a:ea typeface="+mn-lt"/>
                <a:cs typeface="+mn-lt"/>
              </a:rPr>
              <a:t>Negative Reviews → Lower Sales</a:t>
            </a:r>
            <a:r>
              <a:rPr lang="en-GB">
                <a:ea typeface="+mn-lt"/>
                <a:cs typeface="+mn-lt"/>
              </a:rPr>
              <a:t> (Basketball, Dumbbells)</a:t>
            </a:r>
            <a:endParaRPr lang="en-GB"/>
          </a:p>
          <a:p>
            <a:r>
              <a:rPr lang="en-GB" b="1">
                <a:ea typeface="+mn-lt"/>
                <a:cs typeface="+mn-lt"/>
              </a:rPr>
              <a:t>Sentiment Impacts Conversions</a:t>
            </a:r>
            <a:r>
              <a:rPr lang="en-GB">
                <a:ea typeface="+mn-lt"/>
                <a:cs typeface="+mn-lt"/>
              </a:rPr>
              <a:t> (More detailed reviews = More trust)</a:t>
            </a:r>
            <a:endParaRPr lang="en-GB"/>
          </a:p>
          <a:p>
            <a:endParaRPr lang="en-GB">
              <a:solidFill>
                <a:srgbClr val="FFFFFF">
                  <a:alpha val="6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857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A7D4AF-F5AC-475F-2C8C-822F454B6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4535487" cy="3779838"/>
          </a:xfrm>
        </p:spPr>
        <p:txBody>
          <a:bodyPr anchor="ctr">
            <a:normAutofit/>
          </a:bodyPr>
          <a:lstStyle/>
          <a:p>
            <a:r>
              <a:rPr lang="en-GB" sz="5900" b="1"/>
              <a:t>CUSTOMER RETENTION &amp; BUYER BEHAVIOR</a:t>
            </a:r>
            <a:endParaRPr lang="en-US" sz="5900"/>
          </a:p>
          <a:p>
            <a:endParaRPr lang="en-GB" sz="5900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8995E285-8371-60E4-36D0-E9D1FAB25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712307"/>
              </p:ext>
            </p:extLst>
          </p:nvPr>
        </p:nvGraphicFramePr>
        <p:xfrm>
          <a:off x="5267325" y="549275"/>
          <a:ext cx="6373814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2295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A8FC8-A840-EAF8-D983-E488DF51B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7308850" cy="9864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400" b="1"/>
              <a:t>REGIONAL PRODUCT PERFORMANCE</a:t>
            </a:r>
            <a:endParaRPr lang="en-US" sz="3400"/>
          </a:p>
          <a:p>
            <a:pPr>
              <a:lnSpc>
                <a:spcPct val="90000"/>
              </a:lnSpc>
            </a:pPr>
            <a:endParaRPr lang="en-GB" sz="34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8392DC7-0988-443B-A0D0-E726C7DB6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83435"/>
            <a:ext cx="12192000" cy="4774564"/>
          </a:xfrm>
          <a:prstGeom prst="rect">
            <a:avLst/>
          </a:prstGeom>
          <a:solidFill>
            <a:schemeClr val="bg2">
              <a:lumMod val="10000"/>
              <a:lumOff val="9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54C4C78-EB39-1542-4C85-7D16FF0FFD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032713"/>
              </p:ext>
            </p:extLst>
          </p:nvPr>
        </p:nvGraphicFramePr>
        <p:xfrm>
          <a:off x="550863" y="2624135"/>
          <a:ext cx="11090276" cy="3468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40362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A3C33-AFEB-6B05-185E-93733693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/>
              <a:t>KEY MARKETING FACTORS</a:t>
            </a:r>
            <a:endParaRPr lang="en-US"/>
          </a:p>
          <a:p>
            <a:endParaRPr lang="en-GB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5923067-D086-6CE7-BAE5-1562DB699A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0863" y="2113199"/>
          <a:ext cx="11090274" cy="3979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3821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0B7752B-728D-4CA3-8923-C4F7F77029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4F89D-372F-7C25-CD6D-E904F5977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1520825"/>
            <a:ext cx="5437188" cy="377983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800" b="1"/>
              <a:t>RECOMMENDATIONS TO IMPROVE CUSTOMER EXPERIENCE</a:t>
            </a:r>
            <a:endParaRPr lang="en-US" sz="3800"/>
          </a:p>
          <a:p>
            <a:pPr>
              <a:lnSpc>
                <a:spcPct val="90000"/>
              </a:lnSpc>
            </a:pPr>
            <a:endParaRPr lang="en-GB" sz="3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id="{AFF323B2-FCDB-4497-8AF0-2F7A3C88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2787" y="0"/>
            <a:ext cx="1972470" cy="1377426"/>
          </a:xfrm>
          <a:custGeom>
            <a:avLst/>
            <a:gdLst>
              <a:gd name="connsiteX0" fmla="*/ 81022 w 1972470"/>
              <a:gd name="connsiteY0" fmla="*/ 0 h 1377426"/>
              <a:gd name="connsiteX1" fmla="*/ 1891449 w 1972470"/>
              <a:gd name="connsiteY1" fmla="*/ 0 h 1377426"/>
              <a:gd name="connsiteX2" fmla="*/ 1894967 w 1972470"/>
              <a:gd name="connsiteY2" fmla="*/ 7304 h 1377426"/>
              <a:gd name="connsiteX3" fmla="*/ 1972470 w 1972470"/>
              <a:gd name="connsiteY3" fmla="*/ 391191 h 1377426"/>
              <a:gd name="connsiteX4" fmla="*/ 986235 w 1972470"/>
              <a:gd name="connsiteY4" fmla="*/ 1377426 h 1377426"/>
              <a:gd name="connsiteX5" fmla="*/ 0 w 1972470"/>
              <a:gd name="connsiteY5" fmla="*/ 391191 h 1377426"/>
              <a:gd name="connsiteX6" fmla="*/ 77503 w 1972470"/>
              <a:gd name="connsiteY6" fmla="*/ 7304 h 1377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72470" h="1377426">
                <a:moveTo>
                  <a:pt x="81022" y="0"/>
                </a:moveTo>
                <a:lnTo>
                  <a:pt x="1891449" y="0"/>
                </a:lnTo>
                <a:lnTo>
                  <a:pt x="1894967" y="7304"/>
                </a:lnTo>
                <a:cubicBezTo>
                  <a:pt x="1944873" y="125295"/>
                  <a:pt x="1972470" y="255020"/>
                  <a:pt x="1972470" y="391191"/>
                </a:cubicBezTo>
                <a:cubicBezTo>
                  <a:pt x="1972470" y="935874"/>
                  <a:pt x="1530918" y="1377426"/>
                  <a:pt x="986235" y="1377426"/>
                </a:cubicBezTo>
                <a:cubicBezTo>
                  <a:pt x="441552" y="1377426"/>
                  <a:pt x="0" y="935874"/>
                  <a:pt x="0" y="391191"/>
                </a:cubicBezTo>
                <a:cubicBezTo>
                  <a:pt x="0" y="255020"/>
                  <a:pt x="27597" y="125295"/>
                  <a:pt x="77503" y="730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508000" dist="254000" dir="2700000">
              <a:schemeClr val="accent1">
                <a:lumMod val="60000"/>
                <a:lumOff val="40000"/>
                <a:alpha val="6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B7CADF7-83F2-4D18-8E02-975078DBAA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55456" y="1041329"/>
            <a:ext cx="734257" cy="760506"/>
            <a:chOff x="5243759" y="1363788"/>
            <a:chExt cx="734257" cy="760506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5B68AF98-121D-4CB9-B8F9-066483D455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25579FD5-6C6A-4E96-8A86-B6F79A2B5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F6C08C9-D1BF-4C48-81D5-86996BD95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76A531C-147A-4C94-B721-EA95D8E88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95682" y="4989421"/>
            <a:ext cx="1335600" cy="1262947"/>
            <a:chOff x="7735641" y="2106638"/>
            <a:chExt cx="1335600" cy="1262947"/>
          </a:xfrm>
        </p:grpSpPr>
        <p:sp>
          <p:nvSpPr>
            <p:cNvPr id="30" name="Freeform: Shape 18">
              <a:extLst>
                <a:ext uri="{FF2B5EF4-FFF2-40B4-BE49-F238E27FC236}">
                  <a16:creationId xmlns:a16="http://schemas.microsoft.com/office/drawing/2014/main" id="{EC9CFF41-146B-4B53-A1D0-A1241BF493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7735641" y="210663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10200000" scaled="0"/>
            </a:gradFill>
            <a:ln>
              <a:noFill/>
            </a:ln>
            <a:effectLst>
              <a:innerShdw blurRad="254000" dist="101600" dir="42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194B0DA-7496-49E2-8ECA-BC44509DD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8261241" y="2453712"/>
              <a:ext cx="540000" cy="1080000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graphicFrame>
        <p:nvGraphicFramePr>
          <p:cNvPr id="31" name="Content Placeholder 2">
            <a:extLst>
              <a:ext uri="{FF2B5EF4-FFF2-40B4-BE49-F238E27FC236}">
                <a16:creationId xmlns:a16="http://schemas.microsoft.com/office/drawing/2014/main" id="{AEC1EE3D-681E-B489-5667-DA66D38702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3356114"/>
              </p:ext>
            </p:extLst>
          </p:nvPr>
        </p:nvGraphicFramePr>
        <p:xfrm>
          <a:off x="7140575" y="549275"/>
          <a:ext cx="4500563" cy="5759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177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3DFloatVTI</vt:lpstr>
      <vt:lpstr>    CUSTOMER TRENDS &amp; KEY MARKETING FACTORS </vt:lpstr>
      <vt:lpstr>CUSTOMER JOURNEY ANALYSIS </vt:lpstr>
      <vt:lpstr>AVERAGE DURATION PER STAGE </vt:lpstr>
      <vt:lpstr>PRODUCT PERFORMANCE ANALYSIS </vt:lpstr>
      <vt:lpstr>SENTIMENT ANALYSIS &amp; REVIEW TRENDS </vt:lpstr>
      <vt:lpstr>CUSTOMER RETENTION &amp; BUYER BEHAVIOR </vt:lpstr>
      <vt:lpstr>REGIONAL PRODUCT PERFORMANCE </vt:lpstr>
      <vt:lpstr>KEY MARKETING FACTORS </vt:lpstr>
      <vt:lpstr>RECOMMENDATIONS TO IMPROVE CUSTOMER EXPERIENCE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10</cp:revision>
  <dcterms:created xsi:type="dcterms:W3CDTF">2025-04-03T03:44:11Z</dcterms:created>
  <dcterms:modified xsi:type="dcterms:W3CDTF">2025-04-04T15:43:03Z</dcterms:modified>
</cp:coreProperties>
</file>