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9" d="100"/>
          <a:sy n="9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93398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947663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307326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190901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728653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708946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933986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510155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089248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423828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228036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826471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0734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555554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137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300191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2001445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9695264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548403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5129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240327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07442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111659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539260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392428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949135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6315173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KARTHICK M</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NO:312206</a:t>
            </a:r>
            <a:r>
              <a:rPr lang="en-US" altLang="zh-CN" sz="2400" b="0" i="0" u="none" strike="noStrike" kern="1200" cap="none" spc="0" baseline="0">
                <a:solidFill>
                  <a:schemeClr val="tx1"/>
                </a:solidFill>
                <a:latin typeface="Calibri" pitchFamily="0" charset="0"/>
                <a:ea typeface="宋体" pitchFamily="0" charset="0"/>
                <a:cs typeface="Calibri" pitchFamily="0" charset="0"/>
              </a:rPr>
              <a:t>662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NAN MUDHALVAN ID:</a:t>
            </a:r>
            <a:r>
              <a:rPr lang="en-US" altLang="zh-CN" sz="2400" b="0" i="0" u="none" strike="noStrike" kern="1200" cap="none" spc="0" baseline="0">
                <a:solidFill>
                  <a:schemeClr val="tx1"/>
                </a:solidFill>
                <a:latin typeface="Calibri" pitchFamily="0" charset="0"/>
                <a:ea typeface="宋体" pitchFamily="0" charset="0"/>
                <a:cs typeface="Calibri" pitchFamily="0" charset="0"/>
              </a:rPr>
              <a:t>407525D707B85818BA14AA762775B0C7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 COM (A/F)</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AGURCHAND MANMULL JAI</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4968198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990600" y="1524000"/>
            <a:ext cx="7696200" cy="440120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 COLLECTION :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From ‘Kaggle’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 CLEANING: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identified missing values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filtered out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in column AA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using formula - =IFS(Z8&gt;=5,"VERY HIGH",Z8&gt;=4,"HIGH",Z8 &gt;=3,"MED",TRUE,"LOW")</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PIVOT TABLE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chose fields to be added to the report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prepared Bar chart using the report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7744818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2" name="对象"/>
          <p:cNvGraphicFramePr>
            <a:graphicFrameLocks/>
          </p:cNvGraphicFramePr>
          <p:nvPr/>
        </p:nvGraphicFramePr>
        <p:xfrm>
          <a:off x="838200" y="1371600"/>
          <a:ext cx="7239000" cy="470535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7190463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066800" y="1447800"/>
            <a:ext cx="7848599" cy="4524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employee performance analysis, as represented in the pivot chart, shows varying levels of performance across different business units.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There is significant variability in performance levels within each business unit. Some units, such as PL and SVG, appear to have a higher number of employees in the "VERY HIGH" performance category compared to others like BPC and CCDR.  -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Business units with a higher concentration of "LOW" performance levels may need targeted interventions, such as additional training or performance improvement plans.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Units with a higher concentration of "VERY HIGH" performers could benefit from recognizing and possibly promoting these individuals, or understanding the practices contributing to high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22113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2885586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6998676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834071" y="1695450"/>
            <a:ext cx="5862003" cy="3634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In today's competitive business environment, effective employee performance is crucial for achieving organizational goals. However, our company lacks a comprehensive, data-driven approach to evaluating and improving employee performance.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4732580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739774" y="2019300"/>
            <a:ext cx="5956300" cy="2748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9214935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723900" y="1905000"/>
            <a:ext cx="54483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Human Resources (HR) Team</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Heads &amp; Managers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Executive Leadership</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Training and Development Teams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Project Management Office (PMO)</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3878679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048000" y="2667000"/>
            <a:ext cx="6705600" cy="1938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formatting – missing cells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 missing row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data visualization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2374629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371600" y="1600200"/>
            <a:ext cx="6172200"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 Kaggle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26 features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9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 id –num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Name –text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type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Gender- male , female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rating -num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0768467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1066800" y="2046927"/>
            <a:ext cx="7543800" cy="83099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 =IFS(Z8&gt;=5,"VERY HIGH",Z8&gt;=4,"HIGH",Z8 &gt;=3,"MED",TRUE,"LOW")</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5899399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317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13</cp:revision>
  <dcterms:created xsi:type="dcterms:W3CDTF">2024-03-29T15:07:22Z</dcterms:created>
  <dcterms:modified xsi:type="dcterms:W3CDTF">2024-09-12T04:46:48Z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