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14"/>
  </p:notesMasterIdLst>
  <p:sldIdLst>
    <p:sldId id="258" r:id="rId2"/>
    <p:sldId id="261" r:id="rId3"/>
    <p:sldId id="262" r:id="rId4"/>
    <p:sldId id="263" r:id="rId5"/>
    <p:sldId id="271" r:id="rId6"/>
    <p:sldId id="264" r:id="rId7"/>
    <p:sldId id="268" r:id="rId8"/>
    <p:sldId id="265" r:id="rId9"/>
    <p:sldId id="266" r:id="rId10"/>
    <p:sldId id="269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C3DA4-55B1-4DD2-B881-8DEC2EB312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57572ED-D61E-45E9-B440-AB159BA1AF29}">
      <dgm:prSet/>
      <dgm:spPr/>
      <dgm:t>
        <a:bodyPr/>
        <a:lstStyle/>
        <a:p>
          <a:r>
            <a:rPr lang="en-IN" baseline="0"/>
            <a:t>Web scraping using python </a:t>
          </a:r>
          <a:endParaRPr lang="en-IN"/>
        </a:p>
      </dgm:t>
    </dgm:pt>
    <dgm:pt modelId="{B9C73E5B-D04C-4BC3-927A-B207057DD79B}" type="parTrans" cxnId="{9ACEBB00-69A5-411B-A10E-A07D9C9E0C32}">
      <dgm:prSet/>
      <dgm:spPr/>
      <dgm:t>
        <a:bodyPr/>
        <a:lstStyle/>
        <a:p>
          <a:endParaRPr lang="en-IN"/>
        </a:p>
      </dgm:t>
    </dgm:pt>
    <dgm:pt modelId="{EB529751-C2E4-4BA1-8CDF-4F247D013D0D}" type="sibTrans" cxnId="{9ACEBB00-69A5-411B-A10E-A07D9C9E0C32}">
      <dgm:prSet/>
      <dgm:spPr/>
      <dgm:t>
        <a:bodyPr/>
        <a:lstStyle/>
        <a:p>
          <a:endParaRPr lang="en-IN"/>
        </a:p>
      </dgm:t>
    </dgm:pt>
    <dgm:pt modelId="{C3880830-BA78-4348-BE55-87DED1017CAC}" type="pres">
      <dgm:prSet presAssocID="{E61C3DA4-55B1-4DD2-B881-8DEC2EB31255}" presName="linear" presStyleCnt="0">
        <dgm:presLayoutVars>
          <dgm:animLvl val="lvl"/>
          <dgm:resizeHandles val="exact"/>
        </dgm:presLayoutVars>
      </dgm:prSet>
      <dgm:spPr/>
    </dgm:pt>
    <dgm:pt modelId="{E9392C2B-08B9-45DC-99EE-4E4A5C51D5F9}" type="pres">
      <dgm:prSet presAssocID="{157572ED-D61E-45E9-B440-AB159BA1AF2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ACEBB00-69A5-411B-A10E-A07D9C9E0C32}" srcId="{E61C3DA4-55B1-4DD2-B881-8DEC2EB31255}" destId="{157572ED-D61E-45E9-B440-AB159BA1AF29}" srcOrd="0" destOrd="0" parTransId="{B9C73E5B-D04C-4BC3-927A-B207057DD79B}" sibTransId="{EB529751-C2E4-4BA1-8CDF-4F247D013D0D}"/>
    <dgm:cxn modelId="{A41EAD09-1017-418B-9201-C7B6978AF6E4}" type="presOf" srcId="{E61C3DA4-55B1-4DD2-B881-8DEC2EB31255}" destId="{C3880830-BA78-4348-BE55-87DED1017CAC}" srcOrd="0" destOrd="0" presId="urn:microsoft.com/office/officeart/2005/8/layout/vList2"/>
    <dgm:cxn modelId="{010656FE-E2D7-4802-A720-6C2E4C12B045}" type="presOf" srcId="{157572ED-D61E-45E9-B440-AB159BA1AF29}" destId="{E9392C2B-08B9-45DC-99EE-4E4A5C51D5F9}" srcOrd="0" destOrd="0" presId="urn:microsoft.com/office/officeart/2005/8/layout/vList2"/>
    <dgm:cxn modelId="{A32D72B7-039A-40F9-96AB-20661E0D718F}" type="presParOf" srcId="{C3880830-BA78-4348-BE55-87DED1017CAC}" destId="{E9392C2B-08B9-45DC-99EE-4E4A5C51D5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1ADE768-5EB5-48AB-BFEF-46A6FDA7BF5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EA5799-C837-4A5B-ACCE-51D31B994BC9}">
      <dgm:prSet/>
      <dgm:spPr/>
      <dgm:t>
        <a:bodyPr/>
        <a:lstStyle/>
        <a:p>
          <a:r>
            <a:rPr lang="en-IN" baseline="0"/>
            <a:t>Analysis </a:t>
          </a:r>
          <a:endParaRPr lang="en-IN"/>
        </a:p>
      </dgm:t>
    </dgm:pt>
    <dgm:pt modelId="{7F335287-F279-49BC-B4D0-C9820430BCA4}" type="parTrans" cxnId="{BA7BFA97-FCD8-4C63-B56F-5C8B30938BA9}">
      <dgm:prSet/>
      <dgm:spPr/>
      <dgm:t>
        <a:bodyPr/>
        <a:lstStyle/>
        <a:p>
          <a:endParaRPr lang="en-IN"/>
        </a:p>
      </dgm:t>
    </dgm:pt>
    <dgm:pt modelId="{7C3C708B-03E9-4A7F-A8DB-84AACEE4CE6E}" type="sibTrans" cxnId="{BA7BFA97-FCD8-4C63-B56F-5C8B30938BA9}">
      <dgm:prSet/>
      <dgm:spPr/>
      <dgm:t>
        <a:bodyPr/>
        <a:lstStyle/>
        <a:p>
          <a:endParaRPr lang="en-IN"/>
        </a:p>
      </dgm:t>
    </dgm:pt>
    <dgm:pt modelId="{4611D139-4522-4144-AD4B-B31BCECAEFFD}">
      <dgm:prSet/>
      <dgm:spPr/>
      <dgm:t>
        <a:bodyPr/>
        <a:lstStyle/>
        <a:p>
          <a:r>
            <a:rPr lang="en-US" b="1" i="0" dirty="0">
              <a:solidFill>
                <a:srgbClr val="000000"/>
              </a:solidFill>
              <a:effectLst/>
              <a:latin typeface="Helvetica Neue"/>
            </a:rPr>
            <a:t>TOP 5 MOST MATCHES PLAYED</a:t>
          </a:r>
          <a:endParaRPr lang="en-IN" dirty="0"/>
        </a:p>
      </dgm:t>
    </dgm:pt>
    <dgm:pt modelId="{7D4CAE54-EEED-449D-B4E1-13A4F313316A}" type="parTrans" cxnId="{15989551-0720-4CF4-BDD0-FC5F5CDA7C66}">
      <dgm:prSet/>
      <dgm:spPr/>
      <dgm:t>
        <a:bodyPr/>
        <a:lstStyle/>
        <a:p>
          <a:endParaRPr lang="en-IN"/>
        </a:p>
      </dgm:t>
    </dgm:pt>
    <dgm:pt modelId="{A43A4265-32F2-44BE-A5FC-FF380CA34710}" type="sibTrans" cxnId="{15989551-0720-4CF4-BDD0-FC5F5CDA7C66}">
      <dgm:prSet/>
      <dgm:spPr/>
      <dgm:t>
        <a:bodyPr/>
        <a:lstStyle/>
        <a:p>
          <a:endParaRPr lang="en-IN"/>
        </a:p>
      </dgm:t>
    </dgm:pt>
    <dgm:pt modelId="{FDDFC769-7EBA-4209-976C-234959993677}" type="pres">
      <dgm:prSet presAssocID="{C1ADE768-5EB5-48AB-BFEF-46A6FDA7BF54}" presName="linearFlow" presStyleCnt="0">
        <dgm:presLayoutVars>
          <dgm:dir/>
          <dgm:animLvl val="lvl"/>
          <dgm:resizeHandles val="exact"/>
        </dgm:presLayoutVars>
      </dgm:prSet>
      <dgm:spPr/>
    </dgm:pt>
    <dgm:pt modelId="{DE119D97-C971-4C27-A355-CCF56B2A0455}" type="pres">
      <dgm:prSet presAssocID="{29EA5799-C837-4A5B-ACCE-51D31B994BC9}" presName="composite" presStyleCnt="0"/>
      <dgm:spPr/>
    </dgm:pt>
    <dgm:pt modelId="{8D3B9324-3B3A-46D6-AC1F-E5C46E073610}" type="pres">
      <dgm:prSet presAssocID="{29EA5799-C837-4A5B-ACCE-51D31B994BC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C996261B-4E13-488C-B132-0ECF24D8B3F4}" type="pres">
      <dgm:prSet presAssocID="{29EA5799-C837-4A5B-ACCE-51D31B994BC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11BBA32A-A560-4767-B24C-AC137211ABCA}" type="presOf" srcId="{4611D139-4522-4144-AD4B-B31BCECAEFFD}" destId="{C996261B-4E13-488C-B132-0ECF24D8B3F4}" srcOrd="0" destOrd="0" presId="urn:microsoft.com/office/officeart/2005/8/layout/chevron2"/>
    <dgm:cxn modelId="{E88D8E44-AAA1-45FB-A831-1F288C67978C}" type="presOf" srcId="{C1ADE768-5EB5-48AB-BFEF-46A6FDA7BF54}" destId="{FDDFC769-7EBA-4209-976C-234959993677}" srcOrd="0" destOrd="0" presId="urn:microsoft.com/office/officeart/2005/8/layout/chevron2"/>
    <dgm:cxn modelId="{0AEEFC44-ED84-456D-994F-A7EAA69CF84B}" type="presOf" srcId="{29EA5799-C837-4A5B-ACCE-51D31B994BC9}" destId="{8D3B9324-3B3A-46D6-AC1F-E5C46E073610}" srcOrd="0" destOrd="0" presId="urn:microsoft.com/office/officeart/2005/8/layout/chevron2"/>
    <dgm:cxn modelId="{15989551-0720-4CF4-BDD0-FC5F5CDA7C66}" srcId="{29EA5799-C837-4A5B-ACCE-51D31B994BC9}" destId="{4611D139-4522-4144-AD4B-B31BCECAEFFD}" srcOrd="0" destOrd="0" parTransId="{7D4CAE54-EEED-449D-B4E1-13A4F313316A}" sibTransId="{A43A4265-32F2-44BE-A5FC-FF380CA34710}"/>
    <dgm:cxn modelId="{BA7BFA97-FCD8-4C63-B56F-5C8B30938BA9}" srcId="{C1ADE768-5EB5-48AB-BFEF-46A6FDA7BF54}" destId="{29EA5799-C837-4A5B-ACCE-51D31B994BC9}" srcOrd="0" destOrd="0" parTransId="{7F335287-F279-49BC-B4D0-C9820430BCA4}" sibTransId="{7C3C708B-03E9-4A7F-A8DB-84AACEE4CE6E}"/>
    <dgm:cxn modelId="{4C919593-2ADE-49BC-97C0-A90FD5A3C52A}" type="presParOf" srcId="{FDDFC769-7EBA-4209-976C-234959993677}" destId="{DE119D97-C971-4C27-A355-CCF56B2A0455}" srcOrd="0" destOrd="0" presId="urn:microsoft.com/office/officeart/2005/8/layout/chevron2"/>
    <dgm:cxn modelId="{5A6C37D4-04CA-43C8-93CF-9FCDB9CB7323}" type="presParOf" srcId="{DE119D97-C971-4C27-A355-CCF56B2A0455}" destId="{8D3B9324-3B3A-46D6-AC1F-E5C46E073610}" srcOrd="0" destOrd="0" presId="urn:microsoft.com/office/officeart/2005/8/layout/chevron2"/>
    <dgm:cxn modelId="{8BFBAC8E-9A30-419D-8C53-89F1AF49FE7D}" type="presParOf" srcId="{DE119D97-C971-4C27-A355-CCF56B2A0455}" destId="{C996261B-4E13-488C-B132-0ECF24D8B3F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D24D3FF-A586-439E-8B5B-F70BF10D16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733C34A-9C8B-4F0D-AFB4-09B2FA70E25E}">
      <dgm:prSet/>
      <dgm:spPr/>
      <dgm:t>
        <a:bodyPr/>
        <a:lstStyle/>
        <a:p>
          <a:r>
            <a:rPr lang="en-IN" dirty="0"/>
            <a:t>Virat is scored highest runs among others</a:t>
          </a:r>
        </a:p>
      </dgm:t>
    </dgm:pt>
    <dgm:pt modelId="{16EE6ED0-1632-4D76-AE72-EBF1357AA24E}" type="parTrans" cxnId="{C9A47AE3-5209-4260-B05F-D653865E6703}">
      <dgm:prSet/>
      <dgm:spPr/>
      <dgm:t>
        <a:bodyPr/>
        <a:lstStyle/>
        <a:p>
          <a:endParaRPr lang="en-IN"/>
        </a:p>
      </dgm:t>
    </dgm:pt>
    <dgm:pt modelId="{8DF5FC90-B24C-412B-B526-FD21072F1D7B}" type="sibTrans" cxnId="{C9A47AE3-5209-4260-B05F-D653865E6703}">
      <dgm:prSet/>
      <dgm:spPr/>
      <dgm:t>
        <a:bodyPr/>
        <a:lstStyle/>
        <a:p>
          <a:endParaRPr lang="en-IN"/>
        </a:p>
      </dgm:t>
    </dgm:pt>
    <dgm:pt modelId="{CD94E1BC-769E-4041-8F8A-7F54F43037E6}" type="pres">
      <dgm:prSet presAssocID="{CD24D3FF-A586-439E-8B5B-F70BF10D16C6}" presName="linear" presStyleCnt="0">
        <dgm:presLayoutVars>
          <dgm:animLvl val="lvl"/>
          <dgm:resizeHandles val="exact"/>
        </dgm:presLayoutVars>
      </dgm:prSet>
      <dgm:spPr/>
    </dgm:pt>
    <dgm:pt modelId="{E9158192-43C5-47CD-A7B5-CDED10421B3F}" type="pres">
      <dgm:prSet presAssocID="{E733C34A-9C8B-4F0D-AFB4-09B2FA70E25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9A47AE3-5209-4260-B05F-D653865E6703}" srcId="{CD24D3FF-A586-439E-8B5B-F70BF10D16C6}" destId="{E733C34A-9C8B-4F0D-AFB4-09B2FA70E25E}" srcOrd="0" destOrd="0" parTransId="{16EE6ED0-1632-4D76-AE72-EBF1357AA24E}" sibTransId="{8DF5FC90-B24C-412B-B526-FD21072F1D7B}"/>
    <dgm:cxn modelId="{B96DFAE8-F509-449C-9D19-454E96CD6E6E}" type="presOf" srcId="{E733C34A-9C8B-4F0D-AFB4-09B2FA70E25E}" destId="{E9158192-43C5-47CD-A7B5-CDED10421B3F}" srcOrd="0" destOrd="0" presId="urn:microsoft.com/office/officeart/2005/8/layout/vList2"/>
    <dgm:cxn modelId="{0A56F4F5-C734-4246-BAA4-BF3EDE8F9FB5}" type="presOf" srcId="{CD24D3FF-A586-439E-8B5B-F70BF10D16C6}" destId="{CD94E1BC-769E-4041-8F8A-7F54F43037E6}" srcOrd="0" destOrd="0" presId="urn:microsoft.com/office/officeart/2005/8/layout/vList2"/>
    <dgm:cxn modelId="{D0FC3AF4-C343-4187-98C0-7A0D554EC414}" type="presParOf" srcId="{CD94E1BC-769E-4041-8F8A-7F54F43037E6}" destId="{E9158192-43C5-47CD-A7B5-CDED10421B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0873BCD-6CB2-43EA-8A47-61DA3A25D654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BF42BFF-4AF3-4A64-871C-0BFAD348C3B2}">
      <dgm:prSet/>
      <dgm:spPr/>
      <dgm:t>
        <a:bodyPr/>
        <a:lstStyle/>
        <a:p>
          <a:r>
            <a:rPr lang="en-IN" baseline="0"/>
            <a:t>MOST TIMES PLAYER PICKED BY OTHER TEAMS </a:t>
          </a:r>
          <a:endParaRPr lang="en-IN"/>
        </a:p>
      </dgm:t>
    </dgm:pt>
    <dgm:pt modelId="{8CBED206-BE7D-4048-8061-ADC8FC757FA0}" type="parTrans" cxnId="{C5ADE150-5408-479D-8673-17B7352CC908}">
      <dgm:prSet/>
      <dgm:spPr/>
      <dgm:t>
        <a:bodyPr/>
        <a:lstStyle/>
        <a:p>
          <a:endParaRPr lang="en-IN"/>
        </a:p>
      </dgm:t>
    </dgm:pt>
    <dgm:pt modelId="{1F2EAC28-A674-4E2F-817A-4205AA90ACBF}" type="sibTrans" cxnId="{C5ADE150-5408-479D-8673-17B7352CC908}">
      <dgm:prSet/>
      <dgm:spPr/>
      <dgm:t>
        <a:bodyPr/>
        <a:lstStyle/>
        <a:p>
          <a:endParaRPr lang="en-IN"/>
        </a:p>
      </dgm:t>
    </dgm:pt>
    <dgm:pt modelId="{0685A026-4618-40DD-99D6-580E8A2C96AB}" type="pres">
      <dgm:prSet presAssocID="{60873BCD-6CB2-43EA-8A47-61DA3A25D654}" presName="Name0" presStyleCnt="0">
        <dgm:presLayoutVars>
          <dgm:dir/>
          <dgm:resizeHandles val="exact"/>
        </dgm:presLayoutVars>
      </dgm:prSet>
      <dgm:spPr/>
    </dgm:pt>
    <dgm:pt modelId="{7B46229C-E103-451C-BB87-B9F60D440F08}" type="pres">
      <dgm:prSet presAssocID="{60873BCD-6CB2-43EA-8A47-61DA3A25D654}" presName="fgShape" presStyleLbl="fgShp" presStyleIdx="0" presStyleCnt="1"/>
      <dgm:spPr/>
    </dgm:pt>
    <dgm:pt modelId="{9D3AF51D-3A04-44C7-94C6-00CC1704148C}" type="pres">
      <dgm:prSet presAssocID="{60873BCD-6CB2-43EA-8A47-61DA3A25D654}" presName="linComp" presStyleCnt="0"/>
      <dgm:spPr/>
    </dgm:pt>
    <dgm:pt modelId="{1F856696-B0FA-400A-8D2A-9096C3F46BC6}" type="pres">
      <dgm:prSet presAssocID="{BBF42BFF-4AF3-4A64-871C-0BFAD348C3B2}" presName="compNode" presStyleCnt="0"/>
      <dgm:spPr/>
    </dgm:pt>
    <dgm:pt modelId="{D54D26D0-76C8-4809-8228-DA0021DC4640}" type="pres">
      <dgm:prSet presAssocID="{BBF42BFF-4AF3-4A64-871C-0BFAD348C3B2}" presName="bkgdShape" presStyleLbl="node1" presStyleIdx="0" presStyleCnt="1"/>
      <dgm:spPr/>
    </dgm:pt>
    <dgm:pt modelId="{8CAAC14D-D386-4C8A-B073-9948F6B1A74A}" type="pres">
      <dgm:prSet presAssocID="{BBF42BFF-4AF3-4A64-871C-0BFAD348C3B2}" presName="nodeTx" presStyleLbl="node1" presStyleIdx="0" presStyleCnt="1">
        <dgm:presLayoutVars>
          <dgm:bulletEnabled val="1"/>
        </dgm:presLayoutVars>
      </dgm:prSet>
      <dgm:spPr/>
    </dgm:pt>
    <dgm:pt modelId="{A95F1295-D150-4CC9-B8AF-9FA1AF2482EC}" type="pres">
      <dgm:prSet presAssocID="{BBF42BFF-4AF3-4A64-871C-0BFAD348C3B2}" presName="invisiNode" presStyleLbl="node1" presStyleIdx="0" presStyleCnt="1"/>
      <dgm:spPr/>
    </dgm:pt>
    <dgm:pt modelId="{16AA71E5-BF42-4419-8DF1-E50DF84B37EF}" type="pres">
      <dgm:prSet presAssocID="{BBF42BFF-4AF3-4A64-871C-0BFAD348C3B2}" presName="imagNode" presStyleLbl="fgImgPlace1" presStyleIdx="0" presStyleCnt="1"/>
      <dgm:spPr/>
    </dgm:pt>
  </dgm:ptLst>
  <dgm:cxnLst>
    <dgm:cxn modelId="{C5ADE150-5408-479D-8673-17B7352CC908}" srcId="{60873BCD-6CB2-43EA-8A47-61DA3A25D654}" destId="{BBF42BFF-4AF3-4A64-871C-0BFAD348C3B2}" srcOrd="0" destOrd="0" parTransId="{8CBED206-BE7D-4048-8061-ADC8FC757FA0}" sibTransId="{1F2EAC28-A674-4E2F-817A-4205AA90ACBF}"/>
    <dgm:cxn modelId="{48BAB755-FE65-4622-9866-0A672C46B1D5}" type="presOf" srcId="{BBF42BFF-4AF3-4A64-871C-0BFAD348C3B2}" destId="{8CAAC14D-D386-4C8A-B073-9948F6B1A74A}" srcOrd="1" destOrd="0" presId="urn:microsoft.com/office/officeart/2005/8/layout/hList7"/>
    <dgm:cxn modelId="{FEA8BA96-CC54-4CB4-BF72-B368A08BFCC2}" type="presOf" srcId="{60873BCD-6CB2-43EA-8A47-61DA3A25D654}" destId="{0685A026-4618-40DD-99D6-580E8A2C96AB}" srcOrd="0" destOrd="0" presId="urn:microsoft.com/office/officeart/2005/8/layout/hList7"/>
    <dgm:cxn modelId="{288750E3-65F6-4547-A9F3-1AEAF35184F7}" type="presOf" srcId="{BBF42BFF-4AF3-4A64-871C-0BFAD348C3B2}" destId="{D54D26D0-76C8-4809-8228-DA0021DC4640}" srcOrd="0" destOrd="0" presId="urn:microsoft.com/office/officeart/2005/8/layout/hList7"/>
    <dgm:cxn modelId="{563FC3FB-233A-4D83-8191-1FA8F318F653}" type="presParOf" srcId="{0685A026-4618-40DD-99D6-580E8A2C96AB}" destId="{7B46229C-E103-451C-BB87-B9F60D440F08}" srcOrd="0" destOrd="0" presId="urn:microsoft.com/office/officeart/2005/8/layout/hList7"/>
    <dgm:cxn modelId="{76190C01-AA78-456B-9CA4-8E91B4143EC1}" type="presParOf" srcId="{0685A026-4618-40DD-99D6-580E8A2C96AB}" destId="{9D3AF51D-3A04-44C7-94C6-00CC1704148C}" srcOrd="1" destOrd="0" presId="urn:microsoft.com/office/officeart/2005/8/layout/hList7"/>
    <dgm:cxn modelId="{DF95191C-C348-483C-B4C7-B4F30BA92C6A}" type="presParOf" srcId="{9D3AF51D-3A04-44C7-94C6-00CC1704148C}" destId="{1F856696-B0FA-400A-8D2A-9096C3F46BC6}" srcOrd="0" destOrd="0" presId="urn:microsoft.com/office/officeart/2005/8/layout/hList7"/>
    <dgm:cxn modelId="{3ABA5D63-9AB7-4DD6-BA9E-11F305B75899}" type="presParOf" srcId="{1F856696-B0FA-400A-8D2A-9096C3F46BC6}" destId="{D54D26D0-76C8-4809-8228-DA0021DC4640}" srcOrd="0" destOrd="0" presId="urn:microsoft.com/office/officeart/2005/8/layout/hList7"/>
    <dgm:cxn modelId="{59627544-3592-4F44-8B90-115C6E166F90}" type="presParOf" srcId="{1F856696-B0FA-400A-8D2A-9096C3F46BC6}" destId="{8CAAC14D-D386-4C8A-B073-9948F6B1A74A}" srcOrd="1" destOrd="0" presId="urn:microsoft.com/office/officeart/2005/8/layout/hList7"/>
    <dgm:cxn modelId="{7D7AC045-09C2-483C-B569-C4890A5CA0FB}" type="presParOf" srcId="{1F856696-B0FA-400A-8D2A-9096C3F46BC6}" destId="{A95F1295-D150-4CC9-B8AF-9FA1AF2482EC}" srcOrd="2" destOrd="0" presId="urn:microsoft.com/office/officeart/2005/8/layout/hList7"/>
    <dgm:cxn modelId="{0D5B8B8D-2C48-47D0-AB0A-8A7AD973045B}" type="presParOf" srcId="{1F856696-B0FA-400A-8D2A-9096C3F46BC6}" destId="{16AA71E5-BF42-4419-8DF1-E50DF84B37E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0D55F47-6D69-493C-96BB-6F24F8DF948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CE4EE36-1437-427B-9699-4B7669A86EB9}">
      <dgm:prSet/>
      <dgm:spPr/>
      <dgm:t>
        <a:bodyPr/>
        <a:lstStyle/>
        <a:p>
          <a:r>
            <a:rPr lang="en-IN" baseline="0" dirty="0"/>
            <a:t>Top 5 total runs scored players</a:t>
          </a:r>
          <a:endParaRPr lang="en-IN" dirty="0"/>
        </a:p>
      </dgm:t>
    </dgm:pt>
    <dgm:pt modelId="{C412C2F0-8B1B-49BF-A3D4-D268DFBBF579}" type="parTrans" cxnId="{D97CE2BD-7F6B-44F8-B7A1-4E1DD01C3019}">
      <dgm:prSet/>
      <dgm:spPr/>
      <dgm:t>
        <a:bodyPr/>
        <a:lstStyle/>
        <a:p>
          <a:endParaRPr lang="en-IN"/>
        </a:p>
      </dgm:t>
    </dgm:pt>
    <dgm:pt modelId="{2338AF44-612F-497F-913D-5A193125AB6E}" type="sibTrans" cxnId="{D97CE2BD-7F6B-44F8-B7A1-4E1DD01C3019}">
      <dgm:prSet/>
      <dgm:spPr/>
      <dgm:t>
        <a:bodyPr/>
        <a:lstStyle/>
        <a:p>
          <a:endParaRPr lang="en-IN"/>
        </a:p>
      </dgm:t>
    </dgm:pt>
    <dgm:pt modelId="{CEC8E05A-FD01-4BFE-AD9C-D8FB39A36987}" type="pres">
      <dgm:prSet presAssocID="{A0D55F47-6D69-493C-96BB-6F24F8DF948F}" presName="linearFlow" presStyleCnt="0">
        <dgm:presLayoutVars>
          <dgm:dir/>
          <dgm:resizeHandles val="exact"/>
        </dgm:presLayoutVars>
      </dgm:prSet>
      <dgm:spPr/>
    </dgm:pt>
    <dgm:pt modelId="{FF7D0415-F3E3-45F2-8177-DA83931930A4}" type="pres">
      <dgm:prSet presAssocID="{8CE4EE36-1437-427B-9699-4B7669A86EB9}" presName="composite" presStyleCnt="0"/>
      <dgm:spPr/>
    </dgm:pt>
    <dgm:pt modelId="{6AD6CE23-411F-465B-9D21-3CCCEE879111}" type="pres">
      <dgm:prSet presAssocID="{8CE4EE36-1437-427B-9699-4B7669A86EB9}" presName="imgShp" presStyleLbl="fgImgPlace1" presStyleIdx="0" presStyleCnt="1"/>
      <dgm:spPr/>
    </dgm:pt>
    <dgm:pt modelId="{14CB92CA-41EB-4C6A-B708-7ECE0198E417}" type="pres">
      <dgm:prSet presAssocID="{8CE4EE36-1437-427B-9699-4B7669A86EB9}" presName="txShp" presStyleLbl="node1" presStyleIdx="0" presStyleCnt="1">
        <dgm:presLayoutVars>
          <dgm:bulletEnabled val="1"/>
        </dgm:presLayoutVars>
      </dgm:prSet>
      <dgm:spPr/>
    </dgm:pt>
  </dgm:ptLst>
  <dgm:cxnLst>
    <dgm:cxn modelId="{3514320B-4CA3-4CC9-A57E-09DECA45F209}" type="presOf" srcId="{8CE4EE36-1437-427B-9699-4B7669A86EB9}" destId="{14CB92CA-41EB-4C6A-B708-7ECE0198E417}" srcOrd="0" destOrd="0" presId="urn:microsoft.com/office/officeart/2005/8/layout/vList3"/>
    <dgm:cxn modelId="{5E882215-4A28-4848-8AD2-4022BAF88A66}" type="presOf" srcId="{A0D55F47-6D69-493C-96BB-6F24F8DF948F}" destId="{CEC8E05A-FD01-4BFE-AD9C-D8FB39A36987}" srcOrd="0" destOrd="0" presId="urn:microsoft.com/office/officeart/2005/8/layout/vList3"/>
    <dgm:cxn modelId="{D97CE2BD-7F6B-44F8-B7A1-4E1DD01C3019}" srcId="{A0D55F47-6D69-493C-96BB-6F24F8DF948F}" destId="{8CE4EE36-1437-427B-9699-4B7669A86EB9}" srcOrd="0" destOrd="0" parTransId="{C412C2F0-8B1B-49BF-A3D4-D268DFBBF579}" sibTransId="{2338AF44-612F-497F-913D-5A193125AB6E}"/>
    <dgm:cxn modelId="{B51F9BD2-6E3D-4B5C-A582-5D31397537B4}" type="presParOf" srcId="{CEC8E05A-FD01-4BFE-AD9C-D8FB39A36987}" destId="{FF7D0415-F3E3-45F2-8177-DA83931930A4}" srcOrd="0" destOrd="0" presId="urn:microsoft.com/office/officeart/2005/8/layout/vList3"/>
    <dgm:cxn modelId="{8B61044B-7DFB-429C-AB3F-C02F96D21430}" type="presParOf" srcId="{FF7D0415-F3E3-45F2-8177-DA83931930A4}" destId="{6AD6CE23-411F-465B-9D21-3CCCEE879111}" srcOrd="0" destOrd="0" presId="urn:microsoft.com/office/officeart/2005/8/layout/vList3"/>
    <dgm:cxn modelId="{16046A5F-8D15-4D91-B82A-1DF04CC6B12A}" type="presParOf" srcId="{FF7D0415-F3E3-45F2-8177-DA83931930A4}" destId="{14CB92CA-41EB-4C6A-B708-7ECE0198E41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740CA74-57B6-4367-856D-4778C355616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18B2B74-774B-4939-BA9B-1F6B0E1D8DBA}">
      <dgm:prSet/>
      <dgm:spPr/>
      <dgm:t>
        <a:bodyPr/>
        <a:lstStyle/>
        <a:p>
          <a:r>
            <a:rPr lang="en-IN" dirty="0"/>
            <a:t>Top 5 Wicket-takers.</a:t>
          </a:r>
        </a:p>
      </dgm:t>
    </dgm:pt>
    <dgm:pt modelId="{9F05F931-A0D4-4A42-ABFB-6CA897D361F7}" type="parTrans" cxnId="{27BFAABB-9886-4578-932E-C3064C1E96B2}">
      <dgm:prSet/>
      <dgm:spPr/>
      <dgm:t>
        <a:bodyPr/>
        <a:lstStyle/>
        <a:p>
          <a:endParaRPr lang="en-IN"/>
        </a:p>
      </dgm:t>
    </dgm:pt>
    <dgm:pt modelId="{A7FCD19D-851E-44E3-A754-E9ADE89C4693}" type="sibTrans" cxnId="{27BFAABB-9886-4578-932E-C3064C1E96B2}">
      <dgm:prSet/>
      <dgm:spPr/>
      <dgm:t>
        <a:bodyPr/>
        <a:lstStyle/>
        <a:p>
          <a:endParaRPr lang="en-IN"/>
        </a:p>
      </dgm:t>
    </dgm:pt>
    <dgm:pt modelId="{FA653575-D014-4327-AB1E-1EC1791B44BA}" type="pres">
      <dgm:prSet presAssocID="{E740CA74-57B6-4367-856D-4778C3556163}" presName="Name0" presStyleCnt="0">
        <dgm:presLayoutVars>
          <dgm:dir/>
          <dgm:animLvl val="lvl"/>
          <dgm:resizeHandles val="exact"/>
        </dgm:presLayoutVars>
      </dgm:prSet>
      <dgm:spPr/>
    </dgm:pt>
    <dgm:pt modelId="{4C8E0D42-B6E7-4BBA-8390-2A74B71B43D1}" type="pres">
      <dgm:prSet presAssocID="{D18B2B74-774B-4939-BA9B-1F6B0E1D8DBA}" presName="linNode" presStyleCnt="0"/>
      <dgm:spPr/>
    </dgm:pt>
    <dgm:pt modelId="{AF8C713B-02E3-4137-A45B-654430698B31}" type="pres">
      <dgm:prSet presAssocID="{D18B2B74-774B-4939-BA9B-1F6B0E1D8DBA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CCCC7556-D4B1-447A-A4EF-B819AE1F2F98}" type="presOf" srcId="{D18B2B74-774B-4939-BA9B-1F6B0E1D8DBA}" destId="{AF8C713B-02E3-4137-A45B-654430698B31}" srcOrd="0" destOrd="0" presId="urn:microsoft.com/office/officeart/2005/8/layout/vList5"/>
    <dgm:cxn modelId="{C761028C-FE98-45CE-8E08-F9FC22717D05}" type="presOf" srcId="{E740CA74-57B6-4367-856D-4778C3556163}" destId="{FA653575-D014-4327-AB1E-1EC1791B44BA}" srcOrd="0" destOrd="0" presId="urn:microsoft.com/office/officeart/2005/8/layout/vList5"/>
    <dgm:cxn modelId="{27BFAABB-9886-4578-932E-C3064C1E96B2}" srcId="{E740CA74-57B6-4367-856D-4778C3556163}" destId="{D18B2B74-774B-4939-BA9B-1F6B0E1D8DBA}" srcOrd="0" destOrd="0" parTransId="{9F05F931-A0D4-4A42-ABFB-6CA897D361F7}" sibTransId="{A7FCD19D-851E-44E3-A754-E9ADE89C4693}"/>
    <dgm:cxn modelId="{3AD8447D-1C93-48D4-8F86-269FA3444B5A}" type="presParOf" srcId="{FA653575-D014-4327-AB1E-1EC1791B44BA}" destId="{4C8E0D42-B6E7-4BBA-8390-2A74B71B43D1}" srcOrd="0" destOrd="0" presId="urn:microsoft.com/office/officeart/2005/8/layout/vList5"/>
    <dgm:cxn modelId="{A1106E80-7A86-42D4-A49E-6E3B31BFEAB4}" type="presParOf" srcId="{4C8E0D42-B6E7-4BBA-8390-2A74B71B43D1}" destId="{AF8C713B-02E3-4137-A45B-654430698B3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2200450-C74A-426E-9742-DAE5CFAE4A3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46ADF8E-48B5-4CC9-AA7E-8B6BFA9AC595}">
      <dgm:prSet/>
      <dgm:spPr/>
      <dgm:t>
        <a:bodyPr/>
        <a:lstStyle/>
        <a:p>
          <a:r>
            <a:rPr lang="en-IN"/>
            <a:t>D J Bravo</a:t>
          </a:r>
        </a:p>
      </dgm:t>
    </dgm:pt>
    <dgm:pt modelId="{4ACD41BE-78CB-437A-8482-3AAF9C8B53C6}" type="parTrans" cxnId="{8AFE4CDF-09D5-4007-8976-684263FF560B}">
      <dgm:prSet/>
      <dgm:spPr/>
      <dgm:t>
        <a:bodyPr/>
        <a:lstStyle/>
        <a:p>
          <a:endParaRPr lang="en-IN"/>
        </a:p>
      </dgm:t>
    </dgm:pt>
    <dgm:pt modelId="{2B57C858-DF89-495F-98E6-A98F07516B32}" type="sibTrans" cxnId="{8AFE4CDF-09D5-4007-8976-684263FF560B}">
      <dgm:prSet/>
      <dgm:spPr/>
      <dgm:t>
        <a:bodyPr/>
        <a:lstStyle/>
        <a:p>
          <a:endParaRPr lang="en-IN"/>
        </a:p>
      </dgm:t>
    </dgm:pt>
    <dgm:pt modelId="{82E59E7B-C80D-459C-93CA-91238C75193A}">
      <dgm:prSet/>
      <dgm:spPr/>
      <dgm:t>
        <a:bodyPr/>
        <a:lstStyle/>
        <a:p>
          <a:r>
            <a:rPr lang="en-IN"/>
            <a:t>S L Malinga</a:t>
          </a:r>
        </a:p>
      </dgm:t>
    </dgm:pt>
    <dgm:pt modelId="{7BB995FA-5482-4B18-8F81-EE17594F1A9E}" type="parTrans" cxnId="{0D48F3FA-AA5F-4249-A707-43C43F9BB333}">
      <dgm:prSet/>
      <dgm:spPr/>
      <dgm:t>
        <a:bodyPr/>
        <a:lstStyle/>
        <a:p>
          <a:endParaRPr lang="en-IN"/>
        </a:p>
      </dgm:t>
    </dgm:pt>
    <dgm:pt modelId="{33DA49D4-24CC-425B-AA82-E382C1804945}" type="sibTrans" cxnId="{0D48F3FA-AA5F-4249-A707-43C43F9BB333}">
      <dgm:prSet/>
      <dgm:spPr/>
      <dgm:t>
        <a:bodyPr/>
        <a:lstStyle/>
        <a:p>
          <a:endParaRPr lang="en-IN"/>
        </a:p>
      </dgm:t>
    </dgm:pt>
    <dgm:pt modelId="{E7FD9DB2-DC48-465F-A184-2EEF451E7D02}">
      <dgm:prSet/>
      <dgm:spPr/>
      <dgm:t>
        <a:bodyPr/>
        <a:lstStyle/>
        <a:p>
          <a:r>
            <a:rPr lang="en-IN"/>
            <a:t>A Mishra</a:t>
          </a:r>
        </a:p>
      </dgm:t>
    </dgm:pt>
    <dgm:pt modelId="{8FF75876-1DF9-456F-BCC6-D7D4B7246E53}" type="parTrans" cxnId="{12832A32-4035-4034-9FAA-E408EA960AD5}">
      <dgm:prSet/>
      <dgm:spPr/>
      <dgm:t>
        <a:bodyPr/>
        <a:lstStyle/>
        <a:p>
          <a:endParaRPr lang="en-IN"/>
        </a:p>
      </dgm:t>
    </dgm:pt>
    <dgm:pt modelId="{466564F1-2B02-4CC6-8105-51AABC592211}" type="sibTrans" cxnId="{12832A32-4035-4034-9FAA-E408EA960AD5}">
      <dgm:prSet/>
      <dgm:spPr/>
      <dgm:t>
        <a:bodyPr/>
        <a:lstStyle/>
        <a:p>
          <a:endParaRPr lang="en-IN"/>
        </a:p>
      </dgm:t>
    </dgm:pt>
    <dgm:pt modelId="{F0BA8B54-893A-4210-AD5B-89AB12264A87}">
      <dgm:prSet/>
      <dgm:spPr/>
      <dgm:t>
        <a:bodyPr/>
        <a:lstStyle/>
        <a:p>
          <a:r>
            <a:rPr lang="en-IN"/>
            <a:t>Y S Chahal</a:t>
          </a:r>
        </a:p>
      </dgm:t>
    </dgm:pt>
    <dgm:pt modelId="{520C4D3E-B45B-461C-92B4-2B5AF96825A6}" type="parTrans" cxnId="{F929AA49-4214-4C57-B88F-C2C4854703EC}">
      <dgm:prSet/>
      <dgm:spPr/>
      <dgm:t>
        <a:bodyPr/>
        <a:lstStyle/>
        <a:p>
          <a:endParaRPr lang="en-IN"/>
        </a:p>
      </dgm:t>
    </dgm:pt>
    <dgm:pt modelId="{7703A258-01E3-47D8-9585-69ECFB2A85EA}" type="sibTrans" cxnId="{F929AA49-4214-4C57-B88F-C2C4854703EC}">
      <dgm:prSet/>
      <dgm:spPr/>
      <dgm:t>
        <a:bodyPr/>
        <a:lstStyle/>
        <a:p>
          <a:endParaRPr lang="en-IN"/>
        </a:p>
      </dgm:t>
    </dgm:pt>
    <dgm:pt modelId="{3B7A32AC-326D-4EBC-A6FC-BBBCB373F6B8}">
      <dgm:prSet/>
      <dgm:spPr/>
      <dgm:t>
        <a:bodyPr/>
        <a:lstStyle/>
        <a:p>
          <a:r>
            <a:rPr lang="en-IN"/>
            <a:t>P Chawla</a:t>
          </a:r>
        </a:p>
      </dgm:t>
    </dgm:pt>
    <dgm:pt modelId="{BEFF9B46-9AE1-435F-9D52-3009D0603F49}" type="parTrans" cxnId="{9F7381BE-8CE4-47AD-B5A5-6027391A97F0}">
      <dgm:prSet/>
      <dgm:spPr/>
      <dgm:t>
        <a:bodyPr/>
        <a:lstStyle/>
        <a:p>
          <a:endParaRPr lang="en-IN"/>
        </a:p>
      </dgm:t>
    </dgm:pt>
    <dgm:pt modelId="{6D1DFBE9-6F9C-4AC3-BD51-032212909D4B}" type="sibTrans" cxnId="{9F7381BE-8CE4-47AD-B5A5-6027391A97F0}">
      <dgm:prSet/>
      <dgm:spPr/>
      <dgm:t>
        <a:bodyPr/>
        <a:lstStyle/>
        <a:p>
          <a:endParaRPr lang="en-IN"/>
        </a:p>
      </dgm:t>
    </dgm:pt>
    <dgm:pt modelId="{F5DBBC2A-DB74-499E-B52D-81215B7DDC9F}" type="pres">
      <dgm:prSet presAssocID="{42200450-C74A-426E-9742-DAE5CFAE4A3A}" presName="compositeShape" presStyleCnt="0">
        <dgm:presLayoutVars>
          <dgm:dir/>
          <dgm:resizeHandles/>
        </dgm:presLayoutVars>
      </dgm:prSet>
      <dgm:spPr/>
    </dgm:pt>
    <dgm:pt modelId="{A721F436-6DE0-4A19-8B3D-7392845BF757}" type="pres">
      <dgm:prSet presAssocID="{42200450-C74A-426E-9742-DAE5CFAE4A3A}" presName="pyramid" presStyleLbl="node1" presStyleIdx="0" presStyleCnt="1" custLinFactNeighborX="-90090" custLinFactNeighborY="-4978"/>
      <dgm:spPr/>
    </dgm:pt>
    <dgm:pt modelId="{B9D24E5D-F250-466C-AB98-7EC93AA0DA5C}" type="pres">
      <dgm:prSet presAssocID="{42200450-C74A-426E-9742-DAE5CFAE4A3A}" presName="theList" presStyleCnt="0"/>
      <dgm:spPr/>
    </dgm:pt>
    <dgm:pt modelId="{0C1EE782-34CF-4DDD-95CD-DE958EF7D0A9}" type="pres">
      <dgm:prSet presAssocID="{846ADF8E-48B5-4CC9-AA7E-8B6BFA9AC595}" presName="aNode" presStyleLbl="fgAcc1" presStyleIdx="0" presStyleCnt="5" custLinFactX="-9133" custLinFactY="9296" custLinFactNeighborX="-100000" custLinFactNeighborY="100000">
        <dgm:presLayoutVars>
          <dgm:bulletEnabled val="1"/>
        </dgm:presLayoutVars>
      </dgm:prSet>
      <dgm:spPr/>
    </dgm:pt>
    <dgm:pt modelId="{74BA8880-6C01-4FB2-B88C-113FA81B87B4}" type="pres">
      <dgm:prSet presAssocID="{846ADF8E-48B5-4CC9-AA7E-8B6BFA9AC595}" presName="aSpace" presStyleCnt="0"/>
      <dgm:spPr/>
    </dgm:pt>
    <dgm:pt modelId="{2499DE93-5BA8-4C80-A4E3-B052D2B96ED4}" type="pres">
      <dgm:prSet presAssocID="{82E59E7B-C80D-459C-93CA-91238C75193A}" presName="aNode" presStyleLbl="fgAcc1" presStyleIdx="1" presStyleCnt="5" custLinFactNeighborX="-99693" custLinFactNeighborY="96873">
        <dgm:presLayoutVars>
          <dgm:bulletEnabled val="1"/>
        </dgm:presLayoutVars>
      </dgm:prSet>
      <dgm:spPr/>
    </dgm:pt>
    <dgm:pt modelId="{DF40B87A-3BE8-4E9F-9D98-9A4009919CDA}" type="pres">
      <dgm:prSet presAssocID="{82E59E7B-C80D-459C-93CA-91238C75193A}" presName="aSpace" presStyleCnt="0"/>
      <dgm:spPr/>
    </dgm:pt>
    <dgm:pt modelId="{26EBF8EC-7F0A-44C1-B6FF-5B2AA4C5DF56}" type="pres">
      <dgm:prSet presAssocID="{E7FD9DB2-DC48-465F-A184-2EEF451E7D02}" presName="aNode" presStyleLbl="fgAcc1" presStyleIdx="2" presStyleCnt="5" custLinFactNeighborX="-88462" custLinFactNeighborY="50001">
        <dgm:presLayoutVars>
          <dgm:bulletEnabled val="1"/>
        </dgm:presLayoutVars>
      </dgm:prSet>
      <dgm:spPr/>
    </dgm:pt>
    <dgm:pt modelId="{58AB8AB0-5852-4471-B0B0-523413C73006}" type="pres">
      <dgm:prSet presAssocID="{E7FD9DB2-DC48-465F-A184-2EEF451E7D02}" presName="aSpace" presStyleCnt="0"/>
      <dgm:spPr/>
    </dgm:pt>
    <dgm:pt modelId="{89AF9F75-E08F-4BA0-8756-C215DEB363C6}" type="pres">
      <dgm:prSet presAssocID="{F0BA8B54-893A-4210-AD5B-89AB12264A87}" presName="aNode" presStyleLbl="fgAcc1" presStyleIdx="3" presStyleCnt="5" custLinFactNeighborX="-79561" custLinFactNeighborY="19375">
        <dgm:presLayoutVars>
          <dgm:bulletEnabled val="1"/>
        </dgm:presLayoutVars>
      </dgm:prSet>
      <dgm:spPr/>
    </dgm:pt>
    <dgm:pt modelId="{7857B764-9B2E-4100-9B0A-2B8B1F0F76B5}" type="pres">
      <dgm:prSet presAssocID="{F0BA8B54-893A-4210-AD5B-89AB12264A87}" presName="aSpace" presStyleCnt="0"/>
      <dgm:spPr/>
    </dgm:pt>
    <dgm:pt modelId="{9C51B810-8ACA-42FE-9C8D-39E616B43B67}" type="pres">
      <dgm:prSet presAssocID="{3B7A32AC-326D-4EBC-A6FC-BBBCB373F6B8}" presName="aNode" presStyleLbl="fgAcc1" presStyleIdx="4" presStyleCnt="5" custLinFactNeighborX="-68341" custLinFactNeighborY="16531">
        <dgm:presLayoutVars>
          <dgm:bulletEnabled val="1"/>
        </dgm:presLayoutVars>
      </dgm:prSet>
      <dgm:spPr/>
    </dgm:pt>
    <dgm:pt modelId="{22F8BDD8-591D-40A2-AF63-A2827E901EDC}" type="pres">
      <dgm:prSet presAssocID="{3B7A32AC-326D-4EBC-A6FC-BBBCB373F6B8}" presName="aSpace" presStyleCnt="0"/>
      <dgm:spPr/>
    </dgm:pt>
  </dgm:ptLst>
  <dgm:cxnLst>
    <dgm:cxn modelId="{661A9806-F810-441F-BC00-1CD0D7F6AECA}" type="presOf" srcId="{F0BA8B54-893A-4210-AD5B-89AB12264A87}" destId="{89AF9F75-E08F-4BA0-8756-C215DEB363C6}" srcOrd="0" destOrd="0" presId="urn:microsoft.com/office/officeart/2005/8/layout/pyramid2"/>
    <dgm:cxn modelId="{776FC910-9514-4354-87B0-8036CE1178B2}" type="presOf" srcId="{42200450-C74A-426E-9742-DAE5CFAE4A3A}" destId="{F5DBBC2A-DB74-499E-B52D-81215B7DDC9F}" srcOrd="0" destOrd="0" presId="urn:microsoft.com/office/officeart/2005/8/layout/pyramid2"/>
    <dgm:cxn modelId="{12832A32-4035-4034-9FAA-E408EA960AD5}" srcId="{42200450-C74A-426E-9742-DAE5CFAE4A3A}" destId="{E7FD9DB2-DC48-465F-A184-2EEF451E7D02}" srcOrd="2" destOrd="0" parTransId="{8FF75876-1DF9-456F-BCC6-D7D4B7246E53}" sibTransId="{466564F1-2B02-4CC6-8105-51AABC592211}"/>
    <dgm:cxn modelId="{0AF4FE34-8A03-497C-BD8C-0F9E1D6BF967}" type="presOf" srcId="{E7FD9DB2-DC48-465F-A184-2EEF451E7D02}" destId="{26EBF8EC-7F0A-44C1-B6FF-5B2AA4C5DF56}" srcOrd="0" destOrd="0" presId="urn:microsoft.com/office/officeart/2005/8/layout/pyramid2"/>
    <dgm:cxn modelId="{B9E1633F-D7FD-4027-A026-98ED2EECCE94}" type="presOf" srcId="{3B7A32AC-326D-4EBC-A6FC-BBBCB373F6B8}" destId="{9C51B810-8ACA-42FE-9C8D-39E616B43B67}" srcOrd="0" destOrd="0" presId="urn:microsoft.com/office/officeart/2005/8/layout/pyramid2"/>
    <dgm:cxn modelId="{F929AA49-4214-4C57-B88F-C2C4854703EC}" srcId="{42200450-C74A-426E-9742-DAE5CFAE4A3A}" destId="{F0BA8B54-893A-4210-AD5B-89AB12264A87}" srcOrd="3" destOrd="0" parTransId="{520C4D3E-B45B-461C-92B4-2B5AF96825A6}" sibTransId="{7703A258-01E3-47D8-9585-69ECFB2A85EA}"/>
    <dgm:cxn modelId="{0ED8226C-D036-4BB6-A474-1DC51BBE4571}" type="presOf" srcId="{82E59E7B-C80D-459C-93CA-91238C75193A}" destId="{2499DE93-5BA8-4C80-A4E3-B052D2B96ED4}" srcOrd="0" destOrd="0" presId="urn:microsoft.com/office/officeart/2005/8/layout/pyramid2"/>
    <dgm:cxn modelId="{1B5FB3AD-4831-466A-B2AC-75F21894A923}" type="presOf" srcId="{846ADF8E-48B5-4CC9-AA7E-8B6BFA9AC595}" destId="{0C1EE782-34CF-4DDD-95CD-DE958EF7D0A9}" srcOrd="0" destOrd="0" presId="urn:microsoft.com/office/officeart/2005/8/layout/pyramid2"/>
    <dgm:cxn modelId="{9F7381BE-8CE4-47AD-B5A5-6027391A97F0}" srcId="{42200450-C74A-426E-9742-DAE5CFAE4A3A}" destId="{3B7A32AC-326D-4EBC-A6FC-BBBCB373F6B8}" srcOrd="4" destOrd="0" parTransId="{BEFF9B46-9AE1-435F-9D52-3009D0603F49}" sibTransId="{6D1DFBE9-6F9C-4AC3-BD51-032212909D4B}"/>
    <dgm:cxn modelId="{8AFE4CDF-09D5-4007-8976-684263FF560B}" srcId="{42200450-C74A-426E-9742-DAE5CFAE4A3A}" destId="{846ADF8E-48B5-4CC9-AA7E-8B6BFA9AC595}" srcOrd="0" destOrd="0" parTransId="{4ACD41BE-78CB-437A-8482-3AAF9C8B53C6}" sibTransId="{2B57C858-DF89-495F-98E6-A98F07516B32}"/>
    <dgm:cxn modelId="{0D48F3FA-AA5F-4249-A707-43C43F9BB333}" srcId="{42200450-C74A-426E-9742-DAE5CFAE4A3A}" destId="{82E59E7B-C80D-459C-93CA-91238C75193A}" srcOrd="1" destOrd="0" parTransId="{7BB995FA-5482-4B18-8F81-EE17594F1A9E}" sibTransId="{33DA49D4-24CC-425B-AA82-E382C1804945}"/>
    <dgm:cxn modelId="{1F454788-7035-44FF-B669-AFC19D7C89A4}" type="presParOf" srcId="{F5DBBC2A-DB74-499E-B52D-81215B7DDC9F}" destId="{A721F436-6DE0-4A19-8B3D-7392845BF757}" srcOrd="0" destOrd="0" presId="urn:microsoft.com/office/officeart/2005/8/layout/pyramid2"/>
    <dgm:cxn modelId="{88881F71-43A6-485C-B5A2-4AF8190DC3DB}" type="presParOf" srcId="{F5DBBC2A-DB74-499E-B52D-81215B7DDC9F}" destId="{B9D24E5D-F250-466C-AB98-7EC93AA0DA5C}" srcOrd="1" destOrd="0" presId="urn:microsoft.com/office/officeart/2005/8/layout/pyramid2"/>
    <dgm:cxn modelId="{BC7800EB-A799-49C5-9702-96FDC27BD027}" type="presParOf" srcId="{B9D24E5D-F250-466C-AB98-7EC93AA0DA5C}" destId="{0C1EE782-34CF-4DDD-95CD-DE958EF7D0A9}" srcOrd="0" destOrd="0" presId="urn:microsoft.com/office/officeart/2005/8/layout/pyramid2"/>
    <dgm:cxn modelId="{A2B3DAEE-02BF-4149-8391-2162B8B0717D}" type="presParOf" srcId="{B9D24E5D-F250-466C-AB98-7EC93AA0DA5C}" destId="{74BA8880-6C01-4FB2-B88C-113FA81B87B4}" srcOrd="1" destOrd="0" presId="urn:microsoft.com/office/officeart/2005/8/layout/pyramid2"/>
    <dgm:cxn modelId="{6A0C3956-C2C1-402D-B1CA-03EAC9412E02}" type="presParOf" srcId="{B9D24E5D-F250-466C-AB98-7EC93AA0DA5C}" destId="{2499DE93-5BA8-4C80-A4E3-B052D2B96ED4}" srcOrd="2" destOrd="0" presId="urn:microsoft.com/office/officeart/2005/8/layout/pyramid2"/>
    <dgm:cxn modelId="{CC31BB70-0397-4FBC-8D67-5B6A4753AD2B}" type="presParOf" srcId="{B9D24E5D-F250-466C-AB98-7EC93AA0DA5C}" destId="{DF40B87A-3BE8-4E9F-9D98-9A4009919CDA}" srcOrd="3" destOrd="0" presId="urn:microsoft.com/office/officeart/2005/8/layout/pyramid2"/>
    <dgm:cxn modelId="{73225668-0BFA-4FB0-BC25-8DE2FF5D4CE2}" type="presParOf" srcId="{B9D24E5D-F250-466C-AB98-7EC93AA0DA5C}" destId="{26EBF8EC-7F0A-44C1-B6FF-5B2AA4C5DF56}" srcOrd="4" destOrd="0" presId="urn:microsoft.com/office/officeart/2005/8/layout/pyramid2"/>
    <dgm:cxn modelId="{D0138C4C-7F8D-43C2-9189-731BD21F9625}" type="presParOf" srcId="{B9D24E5D-F250-466C-AB98-7EC93AA0DA5C}" destId="{58AB8AB0-5852-4471-B0B0-523413C73006}" srcOrd="5" destOrd="0" presId="urn:microsoft.com/office/officeart/2005/8/layout/pyramid2"/>
    <dgm:cxn modelId="{BCBDF21E-7A8B-4574-9753-A4E3705F5EB0}" type="presParOf" srcId="{B9D24E5D-F250-466C-AB98-7EC93AA0DA5C}" destId="{89AF9F75-E08F-4BA0-8756-C215DEB363C6}" srcOrd="6" destOrd="0" presId="urn:microsoft.com/office/officeart/2005/8/layout/pyramid2"/>
    <dgm:cxn modelId="{E51FF87D-9CBA-44DE-89F3-A05574AEA2F5}" type="presParOf" srcId="{B9D24E5D-F250-466C-AB98-7EC93AA0DA5C}" destId="{7857B764-9B2E-4100-9B0A-2B8B1F0F76B5}" srcOrd="7" destOrd="0" presId="urn:microsoft.com/office/officeart/2005/8/layout/pyramid2"/>
    <dgm:cxn modelId="{FDFCE6C6-8406-4178-9657-9EB79AED783C}" type="presParOf" srcId="{B9D24E5D-F250-466C-AB98-7EC93AA0DA5C}" destId="{9C51B810-8ACA-42FE-9C8D-39E616B43B67}" srcOrd="8" destOrd="0" presId="urn:microsoft.com/office/officeart/2005/8/layout/pyramid2"/>
    <dgm:cxn modelId="{4C69ECE1-CEBE-49FF-B1B9-9547C331EA84}" type="presParOf" srcId="{B9D24E5D-F250-466C-AB98-7EC93AA0DA5C}" destId="{22F8BDD8-591D-40A2-AF63-A2827E901EDC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086D05F-3B1C-4CA3-9C6F-F176C126B2D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71D6ACA-5B99-4880-93DA-DC71A4B9E19C}">
      <dgm:prSet/>
      <dgm:spPr/>
      <dgm:t>
        <a:bodyPr/>
        <a:lstStyle/>
        <a:p>
          <a:r>
            <a:rPr lang="en-IN" baseline="0"/>
            <a:t>Scatter plot for wickets </a:t>
          </a:r>
          <a:endParaRPr lang="en-IN"/>
        </a:p>
      </dgm:t>
    </dgm:pt>
    <dgm:pt modelId="{916D50D9-B4FF-4190-996A-FE92D52B251C}" type="parTrans" cxnId="{F590CD54-0AC7-4FA5-836D-62E605315154}">
      <dgm:prSet/>
      <dgm:spPr/>
      <dgm:t>
        <a:bodyPr/>
        <a:lstStyle/>
        <a:p>
          <a:endParaRPr lang="en-IN"/>
        </a:p>
      </dgm:t>
    </dgm:pt>
    <dgm:pt modelId="{4A4B45F1-4990-44B9-B84F-03CBE564049A}" type="sibTrans" cxnId="{F590CD54-0AC7-4FA5-836D-62E605315154}">
      <dgm:prSet/>
      <dgm:spPr/>
      <dgm:t>
        <a:bodyPr/>
        <a:lstStyle/>
        <a:p>
          <a:endParaRPr lang="en-IN"/>
        </a:p>
      </dgm:t>
    </dgm:pt>
    <dgm:pt modelId="{68F48FDF-F80C-483A-8027-331064918621}" type="pres">
      <dgm:prSet presAssocID="{5086D05F-3B1C-4CA3-9C6F-F176C126B2D5}" presName="Name0" presStyleCnt="0">
        <dgm:presLayoutVars>
          <dgm:dir/>
          <dgm:resizeHandles val="exact"/>
        </dgm:presLayoutVars>
      </dgm:prSet>
      <dgm:spPr/>
    </dgm:pt>
    <dgm:pt modelId="{B65EF6C1-C4A0-48EA-9D55-91683255F894}" type="pres">
      <dgm:prSet presAssocID="{271D6ACA-5B99-4880-93DA-DC71A4B9E19C}" presName="node" presStyleLbl="node1" presStyleIdx="0" presStyleCnt="1">
        <dgm:presLayoutVars>
          <dgm:bulletEnabled val="1"/>
        </dgm:presLayoutVars>
      </dgm:prSet>
      <dgm:spPr/>
    </dgm:pt>
  </dgm:ptLst>
  <dgm:cxnLst>
    <dgm:cxn modelId="{F543D013-06BC-44A2-8418-0F94AE4AB6F6}" type="presOf" srcId="{271D6ACA-5B99-4880-93DA-DC71A4B9E19C}" destId="{B65EF6C1-C4A0-48EA-9D55-91683255F894}" srcOrd="0" destOrd="0" presId="urn:microsoft.com/office/officeart/2005/8/layout/process1"/>
    <dgm:cxn modelId="{F590CD54-0AC7-4FA5-836D-62E605315154}" srcId="{5086D05F-3B1C-4CA3-9C6F-F176C126B2D5}" destId="{271D6ACA-5B99-4880-93DA-DC71A4B9E19C}" srcOrd="0" destOrd="0" parTransId="{916D50D9-B4FF-4190-996A-FE92D52B251C}" sibTransId="{4A4B45F1-4990-44B9-B84F-03CBE564049A}"/>
    <dgm:cxn modelId="{C35FFBE2-142D-4D3E-AEB8-991F8E569DC8}" type="presOf" srcId="{5086D05F-3B1C-4CA3-9C6F-F176C126B2D5}" destId="{68F48FDF-F80C-483A-8027-331064918621}" srcOrd="0" destOrd="0" presId="urn:microsoft.com/office/officeart/2005/8/layout/process1"/>
    <dgm:cxn modelId="{CC297C8D-4060-48F8-8B22-259B82288A69}" type="presParOf" srcId="{68F48FDF-F80C-483A-8027-331064918621}" destId="{B65EF6C1-C4A0-48EA-9D55-91683255F89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ABDB01D-A335-4AA5-9CCF-EB5187D31A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4490B39-F186-40B8-AC6D-7FD7423E52A4}">
      <dgm:prSet/>
      <dgm:spPr/>
      <dgm:t>
        <a:bodyPr/>
        <a:lstStyle/>
        <a:p>
          <a:r>
            <a:rPr lang="en-IN"/>
            <a:t>Best player :The best player taken by who is having good average in bating average and bowling average</a:t>
          </a:r>
        </a:p>
      </dgm:t>
    </dgm:pt>
    <dgm:pt modelId="{E2C70B2F-15DE-4877-873B-2F5D0C5C3A0A}" type="parTrans" cxnId="{1CBCA0A6-CD56-4472-BB44-19E7B12CEC99}">
      <dgm:prSet/>
      <dgm:spPr/>
      <dgm:t>
        <a:bodyPr/>
        <a:lstStyle/>
        <a:p>
          <a:endParaRPr lang="en-IN"/>
        </a:p>
      </dgm:t>
    </dgm:pt>
    <dgm:pt modelId="{807E2A0A-DECF-46B7-9CFC-7F7BD280BE9B}" type="sibTrans" cxnId="{1CBCA0A6-CD56-4472-BB44-19E7B12CEC99}">
      <dgm:prSet/>
      <dgm:spPr/>
      <dgm:t>
        <a:bodyPr/>
        <a:lstStyle/>
        <a:p>
          <a:endParaRPr lang="en-IN"/>
        </a:p>
      </dgm:t>
    </dgm:pt>
    <dgm:pt modelId="{B1CBC785-232F-4C4C-8917-55F124303CCE}">
      <dgm:prSet/>
      <dgm:spPr/>
      <dgm:t>
        <a:bodyPr/>
        <a:lstStyle/>
        <a:p>
          <a:r>
            <a:rPr lang="en-IN"/>
            <a:t>The best player is “S K RAINA”</a:t>
          </a:r>
        </a:p>
      </dgm:t>
    </dgm:pt>
    <dgm:pt modelId="{5DCC19B8-9B9A-41D4-B3BE-9D20D4BAC9AC}" type="parTrans" cxnId="{F385C343-A1B3-4AD6-8970-EE3708E9232B}">
      <dgm:prSet/>
      <dgm:spPr/>
      <dgm:t>
        <a:bodyPr/>
        <a:lstStyle/>
        <a:p>
          <a:endParaRPr lang="en-IN"/>
        </a:p>
      </dgm:t>
    </dgm:pt>
    <dgm:pt modelId="{8CD0EFC8-1699-490E-88B5-DB4CA704F010}" type="sibTrans" cxnId="{F385C343-A1B3-4AD6-8970-EE3708E9232B}">
      <dgm:prSet/>
      <dgm:spPr/>
      <dgm:t>
        <a:bodyPr/>
        <a:lstStyle/>
        <a:p>
          <a:endParaRPr lang="en-IN"/>
        </a:p>
      </dgm:t>
    </dgm:pt>
    <dgm:pt modelId="{50E8B1C2-C653-42C3-BA75-12F70BED0E1A}">
      <dgm:prSet/>
      <dgm:spPr/>
      <dgm:t>
        <a:bodyPr/>
        <a:lstStyle/>
        <a:p>
          <a:r>
            <a:rPr lang="en-IN"/>
            <a:t>Best batsman: who played with good bating average and score</a:t>
          </a:r>
        </a:p>
      </dgm:t>
    </dgm:pt>
    <dgm:pt modelId="{E81E4C9E-0BDB-4D96-AFEE-9983F4C8ADEC}" type="parTrans" cxnId="{3F9A1BD9-0F12-49F0-A846-014318A38007}">
      <dgm:prSet/>
      <dgm:spPr/>
      <dgm:t>
        <a:bodyPr/>
        <a:lstStyle/>
        <a:p>
          <a:endParaRPr lang="en-IN"/>
        </a:p>
      </dgm:t>
    </dgm:pt>
    <dgm:pt modelId="{D0FB9D06-11C3-4D4D-804C-1C9E8A14BCA4}" type="sibTrans" cxnId="{3F9A1BD9-0F12-49F0-A846-014318A38007}">
      <dgm:prSet/>
      <dgm:spPr/>
      <dgm:t>
        <a:bodyPr/>
        <a:lstStyle/>
        <a:p>
          <a:endParaRPr lang="en-IN"/>
        </a:p>
      </dgm:t>
    </dgm:pt>
    <dgm:pt modelId="{19379E9C-8F64-4A1B-B030-B127F55E3137}">
      <dgm:prSet/>
      <dgm:spPr/>
      <dgm:t>
        <a:bodyPr/>
        <a:lstStyle/>
        <a:p>
          <a:r>
            <a:rPr lang="en-IN"/>
            <a:t>The best batsman is “D warner”</a:t>
          </a:r>
        </a:p>
      </dgm:t>
    </dgm:pt>
    <dgm:pt modelId="{E0086131-CAD2-479D-A125-E2D8B899C508}" type="parTrans" cxnId="{3A4F389F-26C5-45E4-9C8F-7931FC36CE3B}">
      <dgm:prSet/>
      <dgm:spPr/>
      <dgm:t>
        <a:bodyPr/>
        <a:lstStyle/>
        <a:p>
          <a:endParaRPr lang="en-IN"/>
        </a:p>
      </dgm:t>
    </dgm:pt>
    <dgm:pt modelId="{0CBE4B2D-D023-4A8B-9CE9-66228306AD52}" type="sibTrans" cxnId="{3A4F389F-26C5-45E4-9C8F-7931FC36CE3B}">
      <dgm:prSet/>
      <dgm:spPr/>
      <dgm:t>
        <a:bodyPr/>
        <a:lstStyle/>
        <a:p>
          <a:endParaRPr lang="en-IN"/>
        </a:p>
      </dgm:t>
    </dgm:pt>
    <dgm:pt modelId="{ECBA662F-B3DF-4897-9292-7A8363F8273A}">
      <dgm:prSet/>
      <dgm:spPr/>
      <dgm:t>
        <a:bodyPr/>
        <a:lstStyle/>
        <a:p>
          <a:r>
            <a:rPr lang="en-IN" dirty="0"/>
            <a:t>Best Bowler : who played with good bowl average and wickets</a:t>
          </a:r>
        </a:p>
      </dgm:t>
    </dgm:pt>
    <dgm:pt modelId="{9FFBA211-1DE5-40A4-848A-A868A630B341}" type="parTrans" cxnId="{13BC0228-FD7F-40B9-B226-51873CFB6593}">
      <dgm:prSet/>
      <dgm:spPr/>
      <dgm:t>
        <a:bodyPr/>
        <a:lstStyle/>
        <a:p>
          <a:endParaRPr lang="en-IN"/>
        </a:p>
      </dgm:t>
    </dgm:pt>
    <dgm:pt modelId="{60DC7757-F1C2-4ABE-BB3F-063B364683B2}" type="sibTrans" cxnId="{13BC0228-FD7F-40B9-B226-51873CFB6593}">
      <dgm:prSet/>
      <dgm:spPr/>
      <dgm:t>
        <a:bodyPr/>
        <a:lstStyle/>
        <a:p>
          <a:endParaRPr lang="en-IN"/>
        </a:p>
      </dgm:t>
    </dgm:pt>
    <dgm:pt modelId="{7D3B545B-D161-44C7-8004-A2424610ED7F}">
      <dgm:prSet/>
      <dgm:spPr/>
      <dgm:t>
        <a:bodyPr/>
        <a:lstStyle/>
        <a:p>
          <a:r>
            <a:rPr lang="en-IN" dirty="0"/>
            <a:t>The best bowler is “S L Malinga”</a:t>
          </a:r>
        </a:p>
      </dgm:t>
    </dgm:pt>
    <dgm:pt modelId="{44C308DB-159D-42BB-A32B-53A8D9A762A2}" type="parTrans" cxnId="{A1A50009-A13F-465E-9265-1C22C28B4384}">
      <dgm:prSet/>
      <dgm:spPr/>
      <dgm:t>
        <a:bodyPr/>
        <a:lstStyle/>
        <a:p>
          <a:endParaRPr lang="en-IN"/>
        </a:p>
      </dgm:t>
    </dgm:pt>
    <dgm:pt modelId="{83FC1893-DEFF-4148-953B-14E84D693012}" type="sibTrans" cxnId="{A1A50009-A13F-465E-9265-1C22C28B4384}">
      <dgm:prSet/>
      <dgm:spPr/>
      <dgm:t>
        <a:bodyPr/>
        <a:lstStyle/>
        <a:p>
          <a:endParaRPr lang="en-IN"/>
        </a:p>
      </dgm:t>
    </dgm:pt>
    <dgm:pt modelId="{9C1E7028-00B7-4496-8EC3-F249FC12DBC5}" type="pres">
      <dgm:prSet presAssocID="{CABDB01D-A335-4AA5-9CCF-EB5187D31AFF}" presName="linear" presStyleCnt="0">
        <dgm:presLayoutVars>
          <dgm:animLvl val="lvl"/>
          <dgm:resizeHandles val="exact"/>
        </dgm:presLayoutVars>
      </dgm:prSet>
      <dgm:spPr/>
    </dgm:pt>
    <dgm:pt modelId="{F7731340-82E7-4472-BCF4-ACC839D9DAA6}" type="pres">
      <dgm:prSet presAssocID="{14490B39-F186-40B8-AC6D-7FD7423E52A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82BA1CD-7DB5-4138-8915-C39518B60407}" type="pres">
      <dgm:prSet presAssocID="{807E2A0A-DECF-46B7-9CFC-7F7BD280BE9B}" presName="spacer" presStyleCnt="0"/>
      <dgm:spPr/>
    </dgm:pt>
    <dgm:pt modelId="{64E68C89-54C9-4A97-8B8F-615E73EEB9F3}" type="pres">
      <dgm:prSet presAssocID="{B1CBC785-232F-4C4C-8917-55F124303CC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3361F14-9D28-4BD7-9674-8EBD2AE078C7}" type="pres">
      <dgm:prSet presAssocID="{8CD0EFC8-1699-490E-88B5-DB4CA704F010}" presName="spacer" presStyleCnt="0"/>
      <dgm:spPr/>
    </dgm:pt>
    <dgm:pt modelId="{3964C873-AE28-441B-A30D-3B684E51EFC8}" type="pres">
      <dgm:prSet presAssocID="{50E8B1C2-C653-42C3-BA75-12F70BED0E1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11FE5E3-80B3-41B3-BA89-A51C2B64A344}" type="pres">
      <dgm:prSet presAssocID="{D0FB9D06-11C3-4D4D-804C-1C9E8A14BCA4}" presName="spacer" presStyleCnt="0"/>
      <dgm:spPr/>
    </dgm:pt>
    <dgm:pt modelId="{0C14365C-1D39-471A-B694-72688F7D33F4}" type="pres">
      <dgm:prSet presAssocID="{19379E9C-8F64-4A1B-B030-B127F55E313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9AC2383-5B70-4F94-B838-A12EF9D028E7}" type="pres">
      <dgm:prSet presAssocID="{0CBE4B2D-D023-4A8B-9CE9-66228306AD52}" presName="spacer" presStyleCnt="0"/>
      <dgm:spPr/>
    </dgm:pt>
    <dgm:pt modelId="{2EB8858F-BBDC-4245-9E62-7ED77C9112AE}" type="pres">
      <dgm:prSet presAssocID="{ECBA662F-B3DF-4897-9292-7A8363F8273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5C97112-2E2D-4554-B37A-01AFA637045F}" type="pres">
      <dgm:prSet presAssocID="{60DC7757-F1C2-4ABE-BB3F-063B364683B2}" presName="spacer" presStyleCnt="0"/>
      <dgm:spPr/>
    </dgm:pt>
    <dgm:pt modelId="{4A760BC1-7920-4B29-AEE0-A8B0F675442D}" type="pres">
      <dgm:prSet presAssocID="{7D3B545B-D161-44C7-8004-A2424610ED7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1A50009-A13F-465E-9265-1C22C28B4384}" srcId="{CABDB01D-A335-4AA5-9CCF-EB5187D31AFF}" destId="{7D3B545B-D161-44C7-8004-A2424610ED7F}" srcOrd="5" destOrd="0" parTransId="{44C308DB-159D-42BB-A32B-53A8D9A762A2}" sibTransId="{83FC1893-DEFF-4148-953B-14E84D693012}"/>
    <dgm:cxn modelId="{13BC0228-FD7F-40B9-B226-51873CFB6593}" srcId="{CABDB01D-A335-4AA5-9CCF-EB5187D31AFF}" destId="{ECBA662F-B3DF-4897-9292-7A8363F8273A}" srcOrd="4" destOrd="0" parTransId="{9FFBA211-1DE5-40A4-848A-A868A630B341}" sibTransId="{60DC7757-F1C2-4ABE-BB3F-063B364683B2}"/>
    <dgm:cxn modelId="{5EE0AC39-594B-4EB8-94EA-62D192FFB2F1}" type="presOf" srcId="{B1CBC785-232F-4C4C-8917-55F124303CCE}" destId="{64E68C89-54C9-4A97-8B8F-615E73EEB9F3}" srcOrd="0" destOrd="0" presId="urn:microsoft.com/office/officeart/2005/8/layout/vList2"/>
    <dgm:cxn modelId="{F385C343-A1B3-4AD6-8970-EE3708E9232B}" srcId="{CABDB01D-A335-4AA5-9CCF-EB5187D31AFF}" destId="{B1CBC785-232F-4C4C-8917-55F124303CCE}" srcOrd="1" destOrd="0" parTransId="{5DCC19B8-9B9A-41D4-B3BE-9D20D4BAC9AC}" sibTransId="{8CD0EFC8-1699-490E-88B5-DB4CA704F010}"/>
    <dgm:cxn modelId="{9565766E-5BFB-4D27-A315-F50B63ABDD45}" type="presOf" srcId="{50E8B1C2-C653-42C3-BA75-12F70BED0E1A}" destId="{3964C873-AE28-441B-A30D-3B684E51EFC8}" srcOrd="0" destOrd="0" presId="urn:microsoft.com/office/officeart/2005/8/layout/vList2"/>
    <dgm:cxn modelId="{BE89507F-70D6-4E91-AB22-FE59732AFE49}" type="presOf" srcId="{ECBA662F-B3DF-4897-9292-7A8363F8273A}" destId="{2EB8858F-BBDC-4245-9E62-7ED77C9112AE}" srcOrd="0" destOrd="0" presId="urn:microsoft.com/office/officeart/2005/8/layout/vList2"/>
    <dgm:cxn modelId="{98DF0388-DD5E-40ED-B7A2-613CA771B98E}" type="presOf" srcId="{19379E9C-8F64-4A1B-B030-B127F55E3137}" destId="{0C14365C-1D39-471A-B694-72688F7D33F4}" srcOrd="0" destOrd="0" presId="urn:microsoft.com/office/officeart/2005/8/layout/vList2"/>
    <dgm:cxn modelId="{54F0F69E-71B3-4A25-9C88-E1B40B70D886}" type="presOf" srcId="{CABDB01D-A335-4AA5-9CCF-EB5187D31AFF}" destId="{9C1E7028-00B7-4496-8EC3-F249FC12DBC5}" srcOrd="0" destOrd="0" presId="urn:microsoft.com/office/officeart/2005/8/layout/vList2"/>
    <dgm:cxn modelId="{3A4F389F-26C5-45E4-9C8F-7931FC36CE3B}" srcId="{CABDB01D-A335-4AA5-9CCF-EB5187D31AFF}" destId="{19379E9C-8F64-4A1B-B030-B127F55E3137}" srcOrd="3" destOrd="0" parTransId="{E0086131-CAD2-479D-A125-E2D8B899C508}" sibTransId="{0CBE4B2D-D023-4A8B-9CE9-66228306AD52}"/>
    <dgm:cxn modelId="{1CBCA0A6-CD56-4472-BB44-19E7B12CEC99}" srcId="{CABDB01D-A335-4AA5-9CCF-EB5187D31AFF}" destId="{14490B39-F186-40B8-AC6D-7FD7423E52A4}" srcOrd="0" destOrd="0" parTransId="{E2C70B2F-15DE-4877-873B-2F5D0C5C3A0A}" sibTransId="{807E2A0A-DECF-46B7-9CFC-7F7BD280BE9B}"/>
    <dgm:cxn modelId="{4DD794B6-66AB-4ACE-95B2-1B68A791D9FC}" type="presOf" srcId="{7D3B545B-D161-44C7-8004-A2424610ED7F}" destId="{4A760BC1-7920-4B29-AEE0-A8B0F675442D}" srcOrd="0" destOrd="0" presId="urn:microsoft.com/office/officeart/2005/8/layout/vList2"/>
    <dgm:cxn modelId="{6F77CACD-82DC-418D-8606-17A9BD9E9C09}" type="presOf" srcId="{14490B39-F186-40B8-AC6D-7FD7423E52A4}" destId="{F7731340-82E7-4472-BCF4-ACC839D9DAA6}" srcOrd="0" destOrd="0" presId="urn:microsoft.com/office/officeart/2005/8/layout/vList2"/>
    <dgm:cxn modelId="{3F9A1BD9-0F12-49F0-A846-014318A38007}" srcId="{CABDB01D-A335-4AA5-9CCF-EB5187D31AFF}" destId="{50E8B1C2-C653-42C3-BA75-12F70BED0E1A}" srcOrd="2" destOrd="0" parTransId="{E81E4C9E-0BDB-4D96-AFEE-9983F4C8ADEC}" sibTransId="{D0FB9D06-11C3-4D4D-804C-1C9E8A14BCA4}"/>
    <dgm:cxn modelId="{FBED6052-7025-4AB5-A85A-66DB19F6BA00}" type="presParOf" srcId="{9C1E7028-00B7-4496-8EC3-F249FC12DBC5}" destId="{F7731340-82E7-4472-BCF4-ACC839D9DAA6}" srcOrd="0" destOrd="0" presId="urn:microsoft.com/office/officeart/2005/8/layout/vList2"/>
    <dgm:cxn modelId="{505FC844-DC5A-4361-B7B8-F9C4489D75CF}" type="presParOf" srcId="{9C1E7028-00B7-4496-8EC3-F249FC12DBC5}" destId="{182BA1CD-7DB5-4138-8915-C39518B60407}" srcOrd="1" destOrd="0" presId="urn:microsoft.com/office/officeart/2005/8/layout/vList2"/>
    <dgm:cxn modelId="{5BF1FB72-0EBC-45B5-A283-31E79F65E738}" type="presParOf" srcId="{9C1E7028-00B7-4496-8EC3-F249FC12DBC5}" destId="{64E68C89-54C9-4A97-8B8F-615E73EEB9F3}" srcOrd="2" destOrd="0" presId="urn:microsoft.com/office/officeart/2005/8/layout/vList2"/>
    <dgm:cxn modelId="{089DD97F-79BD-46F5-ACDA-695C970895EF}" type="presParOf" srcId="{9C1E7028-00B7-4496-8EC3-F249FC12DBC5}" destId="{83361F14-9D28-4BD7-9674-8EBD2AE078C7}" srcOrd="3" destOrd="0" presId="urn:microsoft.com/office/officeart/2005/8/layout/vList2"/>
    <dgm:cxn modelId="{AC6B703B-16F4-4842-83BB-91AE550FD887}" type="presParOf" srcId="{9C1E7028-00B7-4496-8EC3-F249FC12DBC5}" destId="{3964C873-AE28-441B-A30D-3B684E51EFC8}" srcOrd="4" destOrd="0" presId="urn:microsoft.com/office/officeart/2005/8/layout/vList2"/>
    <dgm:cxn modelId="{EF3CED03-256B-4999-89E6-1AAD2414B1E4}" type="presParOf" srcId="{9C1E7028-00B7-4496-8EC3-F249FC12DBC5}" destId="{111FE5E3-80B3-41B3-BA89-A51C2B64A344}" srcOrd="5" destOrd="0" presId="urn:microsoft.com/office/officeart/2005/8/layout/vList2"/>
    <dgm:cxn modelId="{2F37C2DC-2A3D-429F-A588-DA3EBF2356C5}" type="presParOf" srcId="{9C1E7028-00B7-4496-8EC3-F249FC12DBC5}" destId="{0C14365C-1D39-471A-B694-72688F7D33F4}" srcOrd="6" destOrd="0" presId="urn:microsoft.com/office/officeart/2005/8/layout/vList2"/>
    <dgm:cxn modelId="{7457C56C-A5F3-42F1-BA5F-AC2375FB13CD}" type="presParOf" srcId="{9C1E7028-00B7-4496-8EC3-F249FC12DBC5}" destId="{29AC2383-5B70-4F94-B838-A12EF9D028E7}" srcOrd="7" destOrd="0" presId="urn:microsoft.com/office/officeart/2005/8/layout/vList2"/>
    <dgm:cxn modelId="{98A20C49-D0BD-4C45-A7A9-D6C2202349FC}" type="presParOf" srcId="{9C1E7028-00B7-4496-8EC3-F249FC12DBC5}" destId="{2EB8858F-BBDC-4245-9E62-7ED77C9112AE}" srcOrd="8" destOrd="0" presId="urn:microsoft.com/office/officeart/2005/8/layout/vList2"/>
    <dgm:cxn modelId="{7718E57C-3188-48E6-A5D9-FB80118A1DA1}" type="presParOf" srcId="{9C1E7028-00B7-4496-8EC3-F249FC12DBC5}" destId="{B5C97112-2E2D-4554-B37A-01AFA637045F}" srcOrd="9" destOrd="0" presId="urn:microsoft.com/office/officeart/2005/8/layout/vList2"/>
    <dgm:cxn modelId="{F50A36F9-C14A-4FAD-8240-36512D1AB15C}" type="presParOf" srcId="{9C1E7028-00B7-4496-8EC3-F249FC12DBC5}" destId="{4A760BC1-7920-4B29-AEE0-A8B0F675442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CCF5FA-1D65-4BB9-92E4-3BA90C60CAD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81C4195-5F0D-48FF-9FC2-092050E63819}">
      <dgm:prSet custT="1"/>
      <dgm:spPr/>
      <dgm:t>
        <a:bodyPr/>
        <a:lstStyle/>
        <a:p>
          <a:r>
            <a:rPr lang="en-US" sz="2400" dirty="0"/>
            <a:t>Topic</a:t>
          </a:r>
          <a:endParaRPr lang="en-IN" sz="2400" dirty="0"/>
        </a:p>
      </dgm:t>
    </dgm:pt>
    <dgm:pt modelId="{C4900A68-3E25-4431-A56F-F7051177634F}" type="parTrans" cxnId="{972114FD-FF7D-41AF-82EA-D8BE4F101929}">
      <dgm:prSet/>
      <dgm:spPr/>
      <dgm:t>
        <a:bodyPr/>
        <a:lstStyle/>
        <a:p>
          <a:endParaRPr lang="en-IN"/>
        </a:p>
      </dgm:t>
    </dgm:pt>
    <dgm:pt modelId="{A42E37AC-34A1-4630-993A-3D60F121B29A}" type="sibTrans" cxnId="{972114FD-FF7D-41AF-82EA-D8BE4F101929}">
      <dgm:prSet/>
      <dgm:spPr/>
      <dgm:t>
        <a:bodyPr/>
        <a:lstStyle/>
        <a:p>
          <a:endParaRPr lang="en-IN"/>
        </a:p>
      </dgm:t>
    </dgm:pt>
    <dgm:pt modelId="{CAC37D07-60A9-4BF0-9F8C-430491F6B91B}">
      <dgm:prSet/>
      <dgm:spPr/>
      <dgm:t>
        <a:bodyPr/>
        <a:lstStyle/>
        <a:p>
          <a:r>
            <a:rPr lang="en-US" dirty="0"/>
            <a:t>IPL Players stats analysis  </a:t>
          </a:r>
          <a:endParaRPr lang="en-IN" dirty="0"/>
        </a:p>
      </dgm:t>
    </dgm:pt>
    <dgm:pt modelId="{FE5CC307-7AFB-4C07-979C-BCC7A44DEF60}" type="sibTrans" cxnId="{8F018C50-D39D-4B00-A954-00491C063463}">
      <dgm:prSet/>
      <dgm:spPr/>
      <dgm:t>
        <a:bodyPr/>
        <a:lstStyle/>
        <a:p>
          <a:endParaRPr lang="en-IN"/>
        </a:p>
      </dgm:t>
    </dgm:pt>
    <dgm:pt modelId="{CA42C305-A45D-450B-BE23-252C3A7098B7}" type="parTrans" cxnId="{8F018C50-D39D-4B00-A954-00491C063463}">
      <dgm:prSet/>
      <dgm:spPr/>
      <dgm:t>
        <a:bodyPr/>
        <a:lstStyle/>
        <a:p>
          <a:endParaRPr lang="en-IN"/>
        </a:p>
      </dgm:t>
    </dgm:pt>
    <dgm:pt modelId="{59B84013-504F-4C21-A3E3-59D8639A6A98}" type="pres">
      <dgm:prSet presAssocID="{84CCF5FA-1D65-4BB9-92E4-3BA90C60CADE}" presName="Name0" presStyleCnt="0">
        <dgm:presLayoutVars>
          <dgm:dir/>
          <dgm:animLvl val="lvl"/>
          <dgm:resizeHandles val="exact"/>
        </dgm:presLayoutVars>
      </dgm:prSet>
      <dgm:spPr/>
    </dgm:pt>
    <dgm:pt modelId="{256EFE70-A70E-4EC8-86AF-1E34B1F72067}" type="pres">
      <dgm:prSet presAssocID="{981C4195-5F0D-48FF-9FC2-092050E63819}" presName="linNode" presStyleCnt="0"/>
      <dgm:spPr/>
    </dgm:pt>
    <dgm:pt modelId="{AEE50EC5-A8F7-4400-B7D1-5243877EEF67}" type="pres">
      <dgm:prSet presAssocID="{981C4195-5F0D-48FF-9FC2-092050E63819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D8AEA85A-A7E5-4881-80D3-772D9291718D}" type="pres">
      <dgm:prSet presAssocID="{981C4195-5F0D-48FF-9FC2-092050E63819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21C3831D-1C8C-4BAD-BB69-87199677DFB5}" type="presOf" srcId="{84CCF5FA-1D65-4BB9-92E4-3BA90C60CADE}" destId="{59B84013-504F-4C21-A3E3-59D8639A6A98}" srcOrd="0" destOrd="0" presId="urn:microsoft.com/office/officeart/2005/8/layout/vList5"/>
    <dgm:cxn modelId="{8F018C50-D39D-4B00-A954-00491C063463}" srcId="{981C4195-5F0D-48FF-9FC2-092050E63819}" destId="{CAC37D07-60A9-4BF0-9F8C-430491F6B91B}" srcOrd="0" destOrd="0" parTransId="{CA42C305-A45D-450B-BE23-252C3A7098B7}" sibTransId="{FE5CC307-7AFB-4C07-979C-BCC7A44DEF60}"/>
    <dgm:cxn modelId="{07B2D77A-E168-4F81-A2E1-2662534CBD86}" type="presOf" srcId="{CAC37D07-60A9-4BF0-9F8C-430491F6B91B}" destId="{D8AEA85A-A7E5-4881-80D3-772D9291718D}" srcOrd="0" destOrd="0" presId="urn:microsoft.com/office/officeart/2005/8/layout/vList5"/>
    <dgm:cxn modelId="{0C1834F2-5A58-4174-9641-93DB65770CAC}" type="presOf" srcId="{981C4195-5F0D-48FF-9FC2-092050E63819}" destId="{AEE50EC5-A8F7-4400-B7D1-5243877EEF67}" srcOrd="0" destOrd="0" presId="urn:microsoft.com/office/officeart/2005/8/layout/vList5"/>
    <dgm:cxn modelId="{972114FD-FF7D-41AF-82EA-D8BE4F101929}" srcId="{84CCF5FA-1D65-4BB9-92E4-3BA90C60CADE}" destId="{981C4195-5F0D-48FF-9FC2-092050E63819}" srcOrd="0" destOrd="0" parTransId="{C4900A68-3E25-4431-A56F-F7051177634F}" sibTransId="{A42E37AC-34A1-4630-993A-3D60F121B29A}"/>
    <dgm:cxn modelId="{963AD2C4-5425-47D2-BABE-9E24BA72FFB1}" type="presParOf" srcId="{59B84013-504F-4C21-A3E3-59D8639A6A98}" destId="{256EFE70-A70E-4EC8-86AF-1E34B1F72067}" srcOrd="0" destOrd="0" presId="urn:microsoft.com/office/officeart/2005/8/layout/vList5"/>
    <dgm:cxn modelId="{18A1D969-7F36-42EE-BB60-86A738A074DB}" type="presParOf" srcId="{256EFE70-A70E-4EC8-86AF-1E34B1F72067}" destId="{AEE50EC5-A8F7-4400-B7D1-5243877EEF67}" srcOrd="0" destOrd="0" presId="urn:microsoft.com/office/officeart/2005/8/layout/vList5"/>
    <dgm:cxn modelId="{FDBDB9D7-A524-4183-9FC7-253D9263497F}" type="presParOf" srcId="{256EFE70-A70E-4EC8-86AF-1E34B1F72067}" destId="{D8AEA85A-A7E5-4881-80D3-772D9291718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05CEBE-81AA-4A1C-8CCF-963457AA9170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2FB5C50-14AD-4E0C-8801-833164534C02}">
      <dgm:prSet/>
      <dgm:spPr/>
      <dgm:t>
        <a:bodyPr/>
        <a:lstStyle/>
        <a:p>
          <a:r>
            <a:rPr lang="en-IN" dirty="0"/>
            <a:t>Presented by:</a:t>
          </a:r>
        </a:p>
      </dgm:t>
    </dgm:pt>
    <dgm:pt modelId="{E9A79E84-2775-4E2F-9A70-4659BD77BAD1}" type="parTrans" cxnId="{4121CF3A-C191-460C-BC83-23190E05C957}">
      <dgm:prSet/>
      <dgm:spPr/>
      <dgm:t>
        <a:bodyPr/>
        <a:lstStyle/>
        <a:p>
          <a:endParaRPr lang="en-IN"/>
        </a:p>
      </dgm:t>
    </dgm:pt>
    <dgm:pt modelId="{513AE7D9-D81B-4E17-9672-64329F0DF38A}" type="sibTrans" cxnId="{4121CF3A-C191-460C-BC83-23190E05C957}">
      <dgm:prSet/>
      <dgm:spPr/>
      <dgm:t>
        <a:bodyPr/>
        <a:lstStyle/>
        <a:p>
          <a:endParaRPr lang="en-IN"/>
        </a:p>
      </dgm:t>
    </dgm:pt>
    <dgm:pt modelId="{512FADE3-93BB-4FEF-A458-FBC203B2F4B7}">
      <dgm:prSet/>
      <dgm:spPr/>
      <dgm:t>
        <a:bodyPr/>
        <a:lstStyle/>
        <a:p>
          <a:r>
            <a:rPr lang="en-IN"/>
            <a:t>Karthick R</a:t>
          </a:r>
        </a:p>
      </dgm:t>
    </dgm:pt>
    <dgm:pt modelId="{16E49C29-9D8D-4A08-9680-15B94734BCE3}" type="parTrans" cxnId="{C5DD9AF1-CB93-4A75-B193-C55CADEB38A6}">
      <dgm:prSet/>
      <dgm:spPr/>
      <dgm:t>
        <a:bodyPr/>
        <a:lstStyle/>
        <a:p>
          <a:endParaRPr lang="en-IN"/>
        </a:p>
      </dgm:t>
    </dgm:pt>
    <dgm:pt modelId="{E81B19A8-A1D0-40C6-A0AE-39329B2273EE}" type="sibTrans" cxnId="{C5DD9AF1-CB93-4A75-B193-C55CADEB38A6}">
      <dgm:prSet/>
      <dgm:spPr/>
      <dgm:t>
        <a:bodyPr/>
        <a:lstStyle/>
        <a:p>
          <a:endParaRPr lang="en-IN"/>
        </a:p>
      </dgm:t>
    </dgm:pt>
    <dgm:pt modelId="{9B42A9D0-9E02-4C40-BF56-97E81349ED44}" type="pres">
      <dgm:prSet presAssocID="{2B05CEBE-81AA-4A1C-8CCF-963457AA917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78A2A8C-D3FD-45B8-802D-3872803E45BF}" type="pres">
      <dgm:prSet presAssocID="{D2FB5C50-14AD-4E0C-8801-833164534C02}" presName="circle1" presStyleLbl="node1" presStyleIdx="0" presStyleCnt="2"/>
      <dgm:spPr/>
    </dgm:pt>
    <dgm:pt modelId="{DE4C20E7-4EDC-486C-B33C-AA66F2F4C0B5}" type="pres">
      <dgm:prSet presAssocID="{D2FB5C50-14AD-4E0C-8801-833164534C02}" presName="space" presStyleCnt="0"/>
      <dgm:spPr/>
    </dgm:pt>
    <dgm:pt modelId="{5DFF4F7F-149B-487B-AA7F-6D6E5EE4273B}" type="pres">
      <dgm:prSet presAssocID="{D2FB5C50-14AD-4E0C-8801-833164534C02}" presName="rect1" presStyleLbl="alignAcc1" presStyleIdx="0" presStyleCnt="2"/>
      <dgm:spPr/>
    </dgm:pt>
    <dgm:pt modelId="{DBED409C-8DFA-4C45-99D5-371708C07E4F}" type="pres">
      <dgm:prSet presAssocID="{512FADE3-93BB-4FEF-A458-FBC203B2F4B7}" presName="vertSpace2" presStyleLbl="node1" presStyleIdx="0" presStyleCnt="2"/>
      <dgm:spPr/>
    </dgm:pt>
    <dgm:pt modelId="{466505CD-0970-448D-AFF8-AD3082678A51}" type="pres">
      <dgm:prSet presAssocID="{512FADE3-93BB-4FEF-A458-FBC203B2F4B7}" presName="circle2" presStyleLbl="node1" presStyleIdx="1" presStyleCnt="2"/>
      <dgm:spPr/>
    </dgm:pt>
    <dgm:pt modelId="{CF35F441-A630-4634-80D1-7112F721ED27}" type="pres">
      <dgm:prSet presAssocID="{512FADE3-93BB-4FEF-A458-FBC203B2F4B7}" presName="rect2" presStyleLbl="alignAcc1" presStyleIdx="1" presStyleCnt="2"/>
      <dgm:spPr/>
    </dgm:pt>
    <dgm:pt modelId="{9CDBC21A-D010-4891-A282-284147A10F9D}" type="pres">
      <dgm:prSet presAssocID="{D2FB5C50-14AD-4E0C-8801-833164534C02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113B4D38-B7A2-471F-A0B7-52D2AB41FF5E}" type="pres">
      <dgm:prSet presAssocID="{512FADE3-93BB-4FEF-A458-FBC203B2F4B7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4121CF3A-C191-460C-BC83-23190E05C957}" srcId="{2B05CEBE-81AA-4A1C-8CCF-963457AA9170}" destId="{D2FB5C50-14AD-4E0C-8801-833164534C02}" srcOrd="0" destOrd="0" parTransId="{E9A79E84-2775-4E2F-9A70-4659BD77BAD1}" sibTransId="{513AE7D9-D81B-4E17-9672-64329F0DF38A}"/>
    <dgm:cxn modelId="{DFE35143-FAB8-4FAD-9315-15FF18102719}" type="presOf" srcId="{512FADE3-93BB-4FEF-A458-FBC203B2F4B7}" destId="{113B4D38-B7A2-471F-A0B7-52D2AB41FF5E}" srcOrd="1" destOrd="0" presId="urn:microsoft.com/office/officeart/2005/8/layout/target3"/>
    <dgm:cxn modelId="{7F4B495A-35AB-40DB-ADA4-D6EDD2CCFEF6}" type="presOf" srcId="{512FADE3-93BB-4FEF-A458-FBC203B2F4B7}" destId="{CF35F441-A630-4634-80D1-7112F721ED27}" srcOrd="0" destOrd="0" presId="urn:microsoft.com/office/officeart/2005/8/layout/target3"/>
    <dgm:cxn modelId="{A1964982-6C32-4CE0-8D0F-1525CC1D5BB6}" type="presOf" srcId="{2B05CEBE-81AA-4A1C-8CCF-963457AA9170}" destId="{9B42A9D0-9E02-4C40-BF56-97E81349ED44}" srcOrd="0" destOrd="0" presId="urn:microsoft.com/office/officeart/2005/8/layout/target3"/>
    <dgm:cxn modelId="{DD97BBDD-9F18-4353-AD09-9B7E2BD0BCC5}" type="presOf" srcId="{D2FB5C50-14AD-4E0C-8801-833164534C02}" destId="{5DFF4F7F-149B-487B-AA7F-6D6E5EE4273B}" srcOrd="0" destOrd="0" presId="urn:microsoft.com/office/officeart/2005/8/layout/target3"/>
    <dgm:cxn modelId="{C5DD9AF1-CB93-4A75-B193-C55CADEB38A6}" srcId="{2B05CEBE-81AA-4A1C-8CCF-963457AA9170}" destId="{512FADE3-93BB-4FEF-A458-FBC203B2F4B7}" srcOrd="1" destOrd="0" parTransId="{16E49C29-9D8D-4A08-9680-15B94734BCE3}" sibTransId="{E81B19A8-A1D0-40C6-A0AE-39329B2273EE}"/>
    <dgm:cxn modelId="{72F432FD-A61A-4A9C-800F-659BF41761C8}" type="presOf" srcId="{D2FB5C50-14AD-4E0C-8801-833164534C02}" destId="{9CDBC21A-D010-4891-A282-284147A10F9D}" srcOrd="1" destOrd="0" presId="urn:microsoft.com/office/officeart/2005/8/layout/target3"/>
    <dgm:cxn modelId="{61D38D65-30B1-4E71-997B-80F5A8F6E4B0}" type="presParOf" srcId="{9B42A9D0-9E02-4C40-BF56-97E81349ED44}" destId="{078A2A8C-D3FD-45B8-802D-3872803E45BF}" srcOrd="0" destOrd="0" presId="urn:microsoft.com/office/officeart/2005/8/layout/target3"/>
    <dgm:cxn modelId="{648DF9DE-23F6-4902-8671-55A1FE6BEB27}" type="presParOf" srcId="{9B42A9D0-9E02-4C40-BF56-97E81349ED44}" destId="{DE4C20E7-4EDC-486C-B33C-AA66F2F4C0B5}" srcOrd="1" destOrd="0" presId="urn:microsoft.com/office/officeart/2005/8/layout/target3"/>
    <dgm:cxn modelId="{41FFB198-DCE5-468E-814A-28A542DCE7B9}" type="presParOf" srcId="{9B42A9D0-9E02-4C40-BF56-97E81349ED44}" destId="{5DFF4F7F-149B-487B-AA7F-6D6E5EE4273B}" srcOrd="2" destOrd="0" presId="urn:microsoft.com/office/officeart/2005/8/layout/target3"/>
    <dgm:cxn modelId="{0D3864B5-A28B-4E57-990C-5E48AD98D9A1}" type="presParOf" srcId="{9B42A9D0-9E02-4C40-BF56-97E81349ED44}" destId="{DBED409C-8DFA-4C45-99D5-371708C07E4F}" srcOrd="3" destOrd="0" presId="urn:microsoft.com/office/officeart/2005/8/layout/target3"/>
    <dgm:cxn modelId="{497DC0EC-32DA-4903-86E8-95758122B410}" type="presParOf" srcId="{9B42A9D0-9E02-4C40-BF56-97E81349ED44}" destId="{466505CD-0970-448D-AFF8-AD3082678A51}" srcOrd="4" destOrd="0" presId="urn:microsoft.com/office/officeart/2005/8/layout/target3"/>
    <dgm:cxn modelId="{10B51123-087E-4671-98FB-8FF76BC3615C}" type="presParOf" srcId="{9B42A9D0-9E02-4C40-BF56-97E81349ED44}" destId="{CF35F441-A630-4634-80D1-7112F721ED27}" srcOrd="5" destOrd="0" presId="urn:microsoft.com/office/officeart/2005/8/layout/target3"/>
    <dgm:cxn modelId="{0F7CBA52-BBAF-4CEA-A3DD-F28E04A5697D}" type="presParOf" srcId="{9B42A9D0-9E02-4C40-BF56-97E81349ED44}" destId="{9CDBC21A-D010-4891-A282-284147A10F9D}" srcOrd="6" destOrd="0" presId="urn:microsoft.com/office/officeart/2005/8/layout/target3"/>
    <dgm:cxn modelId="{85DF0AA3-09DE-4AAE-9A94-5405D37457FD}" type="presParOf" srcId="{9B42A9D0-9E02-4C40-BF56-97E81349ED44}" destId="{113B4D38-B7A2-471F-A0B7-52D2AB41FF5E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F07D53-7BA2-48E5-B826-AA82AAEBF88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8299C0D-1CDC-453F-9EAA-495A5E7B2415}">
      <dgm:prSet custT="1"/>
      <dgm:spPr/>
      <dgm:t>
        <a:bodyPr/>
        <a:lstStyle/>
        <a:p>
          <a:r>
            <a:rPr lang="en-US" sz="1400" b="0" i="0" dirty="0"/>
            <a:t>Web scraping, or web data extraction is data scraping used for extra</a:t>
          </a:r>
          <a:endParaRPr lang="en-IN" sz="1400" dirty="0"/>
        </a:p>
      </dgm:t>
    </dgm:pt>
    <dgm:pt modelId="{A26AF8EF-C119-4E11-800C-9D7D14101B88}" type="parTrans" cxnId="{5FD09C14-2B4C-4C5B-8684-F50D7B1BDE10}">
      <dgm:prSet/>
      <dgm:spPr/>
      <dgm:t>
        <a:bodyPr/>
        <a:lstStyle/>
        <a:p>
          <a:endParaRPr lang="en-IN"/>
        </a:p>
      </dgm:t>
    </dgm:pt>
    <dgm:pt modelId="{F4DBCD99-515C-466C-9E76-00438B134CF8}" type="sibTrans" cxnId="{5FD09C14-2B4C-4C5B-8684-F50D7B1BDE10}">
      <dgm:prSet/>
      <dgm:spPr/>
      <dgm:t>
        <a:bodyPr/>
        <a:lstStyle/>
        <a:p>
          <a:endParaRPr lang="en-IN"/>
        </a:p>
      </dgm:t>
    </dgm:pt>
    <dgm:pt modelId="{ECE232F2-B58B-49CE-BA94-9B0AD0305997}">
      <dgm:prSet custT="1"/>
      <dgm:spPr/>
      <dgm:t>
        <a:bodyPr/>
        <a:lstStyle/>
        <a:p>
          <a:r>
            <a:rPr lang="en-US" sz="1600" b="0" i="0" dirty="0"/>
            <a:t>This is integral to the process because it allows quick and efficient extraction of data in the form of news from different sources. </a:t>
          </a:r>
          <a:endParaRPr lang="en-IN" sz="1600" dirty="0"/>
        </a:p>
      </dgm:t>
    </dgm:pt>
    <dgm:pt modelId="{0DCE1BEF-E27A-4117-B0E8-7F5FB7EDA999}" type="parTrans" cxnId="{F7F224FC-9554-4E10-9B7C-84912D46AFB5}">
      <dgm:prSet/>
      <dgm:spPr/>
      <dgm:t>
        <a:bodyPr/>
        <a:lstStyle/>
        <a:p>
          <a:endParaRPr lang="en-IN"/>
        </a:p>
      </dgm:t>
    </dgm:pt>
    <dgm:pt modelId="{03B0A94D-1183-44F4-A900-C637B205BA74}" type="sibTrans" cxnId="{F7F224FC-9554-4E10-9B7C-84912D46AFB5}">
      <dgm:prSet/>
      <dgm:spPr/>
      <dgm:t>
        <a:bodyPr/>
        <a:lstStyle/>
        <a:p>
          <a:endParaRPr lang="en-IN"/>
        </a:p>
      </dgm:t>
    </dgm:pt>
    <dgm:pt modelId="{40B39384-6693-42E7-AB66-A4AE6D982339}" type="pres">
      <dgm:prSet presAssocID="{8FF07D53-7BA2-48E5-B826-AA82AAEBF888}" presName="Name0" presStyleCnt="0">
        <dgm:presLayoutVars>
          <dgm:dir/>
          <dgm:resizeHandles val="exact"/>
        </dgm:presLayoutVars>
      </dgm:prSet>
      <dgm:spPr/>
    </dgm:pt>
    <dgm:pt modelId="{58371E03-92A1-495D-8D30-A4B8EA3EB748}" type="pres">
      <dgm:prSet presAssocID="{8FF07D53-7BA2-48E5-B826-AA82AAEBF888}" presName="arrow" presStyleLbl="bgShp" presStyleIdx="0" presStyleCnt="1"/>
      <dgm:spPr/>
    </dgm:pt>
    <dgm:pt modelId="{05B0B140-BAC2-4294-9212-5FB4EDAB2DE9}" type="pres">
      <dgm:prSet presAssocID="{8FF07D53-7BA2-48E5-B826-AA82AAEBF888}" presName="points" presStyleCnt="0"/>
      <dgm:spPr/>
    </dgm:pt>
    <dgm:pt modelId="{5604EDE3-E66B-4190-828D-122BF658E771}" type="pres">
      <dgm:prSet presAssocID="{F8299C0D-1CDC-453F-9EAA-495A5E7B2415}" presName="compositeA" presStyleCnt="0"/>
      <dgm:spPr/>
    </dgm:pt>
    <dgm:pt modelId="{13AFC348-1AA9-49FC-B192-9E8924DD73F6}" type="pres">
      <dgm:prSet presAssocID="{F8299C0D-1CDC-453F-9EAA-495A5E7B2415}" presName="textA" presStyleLbl="revTx" presStyleIdx="0" presStyleCnt="2">
        <dgm:presLayoutVars>
          <dgm:bulletEnabled val="1"/>
        </dgm:presLayoutVars>
      </dgm:prSet>
      <dgm:spPr/>
    </dgm:pt>
    <dgm:pt modelId="{4B0DFFE6-4FE7-4BB5-8E10-483B400DCE39}" type="pres">
      <dgm:prSet presAssocID="{F8299C0D-1CDC-453F-9EAA-495A5E7B2415}" presName="circleA" presStyleLbl="node1" presStyleIdx="0" presStyleCnt="2"/>
      <dgm:spPr/>
    </dgm:pt>
    <dgm:pt modelId="{30A95576-BD82-4399-8ADE-8E0FA090D417}" type="pres">
      <dgm:prSet presAssocID="{F8299C0D-1CDC-453F-9EAA-495A5E7B2415}" presName="spaceA" presStyleCnt="0"/>
      <dgm:spPr/>
    </dgm:pt>
    <dgm:pt modelId="{97D94FAF-60AE-4B05-AA4C-33265C71467D}" type="pres">
      <dgm:prSet presAssocID="{F4DBCD99-515C-466C-9E76-00438B134CF8}" presName="space" presStyleCnt="0"/>
      <dgm:spPr/>
    </dgm:pt>
    <dgm:pt modelId="{B64A9AF7-8BB3-4EFD-B5A1-BF34C2965880}" type="pres">
      <dgm:prSet presAssocID="{ECE232F2-B58B-49CE-BA94-9B0AD0305997}" presName="compositeB" presStyleCnt="0"/>
      <dgm:spPr/>
    </dgm:pt>
    <dgm:pt modelId="{4AC7DDA1-4459-4BE3-9E4A-6FB8B3F010AC}" type="pres">
      <dgm:prSet presAssocID="{ECE232F2-B58B-49CE-BA94-9B0AD0305997}" presName="textB" presStyleLbl="revTx" presStyleIdx="1" presStyleCnt="2" custScaleX="142045">
        <dgm:presLayoutVars>
          <dgm:bulletEnabled val="1"/>
        </dgm:presLayoutVars>
      </dgm:prSet>
      <dgm:spPr/>
    </dgm:pt>
    <dgm:pt modelId="{6E14480A-E77F-4805-9EC8-F7815B46D668}" type="pres">
      <dgm:prSet presAssocID="{ECE232F2-B58B-49CE-BA94-9B0AD0305997}" presName="circleB" presStyleLbl="node1" presStyleIdx="1" presStyleCnt="2"/>
      <dgm:spPr/>
    </dgm:pt>
    <dgm:pt modelId="{8CE5DBA7-C293-45CE-9D2C-0DC993D333D9}" type="pres">
      <dgm:prSet presAssocID="{ECE232F2-B58B-49CE-BA94-9B0AD0305997}" presName="spaceB" presStyleCnt="0"/>
      <dgm:spPr/>
    </dgm:pt>
  </dgm:ptLst>
  <dgm:cxnLst>
    <dgm:cxn modelId="{5FD09C14-2B4C-4C5B-8684-F50D7B1BDE10}" srcId="{8FF07D53-7BA2-48E5-B826-AA82AAEBF888}" destId="{F8299C0D-1CDC-453F-9EAA-495A5E7B2415}" srcOrd="0" destOrd="0" parTransId="{A26AF8EF-C119-4E11-800C-9D7D14101B88}" sibTransId="{F4DBCD99-515C-466C-9E76-00438B134CF8}"/>
    <dgm:cxn modelId="{036D3E71-F996-4271-B41D-C56B0C41ADAF}" type="presOf" srcId="{F8299C0D-1CDC-453F-9EAA-495A5E7B2415}" destId="{13AFC348-1AA9-49FC-B192-9E8924DD73F6}" srcOrd="0" destOrd="0" presId="urn:microsoft.com/office/officeart/2005/8/layout/hProcess11"/>
    <dgm:cxn modelId="{9A3362B5-6931-46E8-A3C3-A615A50600D8}" type="presOf" srcId="{ECE232F2-B58B-49CE-BA94-9B0AD0305997}" destId="{4AC7DDA1-4459-4BE3-9E4A-6FB8B3F010AC}" srcOrd="0" destOrd="0" presId="urn:microsoft.com/office/officeart/2005/8/layout/hProcess11"/>
    <dgm:cxn modelId="{5849FFEF-B794-4206-A38A-5BC560740959}" type="presOf" srcId="{8FF07D53-7BA2-48E5-B826-AA82AAEBF888}" destId="{40B39384-6693-42E7-AB66-A4AE6D982339}" srcOrd="0" destOrd="0" presId="urn:microsoft.com/office/officeart/2005/8/layout/hProcess11"/>
    <dgm:cxn modelId="{F7F224FC-9554-4E10-9B7C-84912D46AFB5}" srcId="{8FF07D53-7BA2-48E5-B826-AA82AAEBF888}" destId="{ECE232F2-B58B-49CE-BA94-9B0AD0305997}" srcOrd="1" destOrd="0" parTransId="{0DCE1BEF-E27A-4117-B0E8-7F5FB7EDA999}" sibTransId="{03B0A94D-1183-44F4-A900-C637B205BA74}"/>
    <dgm:cxn modelId="{F30B605C-9BF2-4BE1-A20E-84AF65957F91}" type="presParOf" srcId="{40B39384-6693-42E7-AB66-A4AE6D982339}" destId="{58371E03-92A1-495D-8D30-A4B8EA3EB748}" srcOrd="0" destOrd="0" presId="urn:microsoft.com/office/officeart/2005/8/layout/hProcess11"/>
    <dgm:cxn modelId="{E275D010-BB8B-460C-A834-DE33D94151C5}" type="presParOf" srcId="{40B39384-6693-42E7-AB66-A4AE6D982339}" destId="{05B0B140-BAC2-4294-9212-5FB4EDAB2DE9}" srcOrd="1" destOrd="0" presId="urn:microsoft.com/office/officeart/2005/8/layout/hProcess11"/>
    <dgm:cxn modelId="{CC002B48-714E-43AE-887A-9E1428D82C7A}" type="presParOf" srcId="{05B0B140-BAC2-4294-9212-5FB4EDAB2DE9}" destId="{5604EDE3-E66B-4190-828D-122BF658E771}" srcOrd="0" destOrd="0" presId="urn:microsoft.com/office/officeart/2005/8/layout/hProcess11"/>
    <dgm:cxn modelId="{C22EB8D4-C1F4-47E8-AED1-E21AB44A03F7}" type="presParOf" srcId="{5604EDE3-E66B-4190-828D-122BF658E771}" destId="{13AFC348-1AA9-49FC-B192-9E8924DD73F6}" srcOrd="0" destOrd="0" presId="urn:microsoft.com/office/officeart/2005/8/layout/hProcess11"/>
    <dgm:cxn modelId="{EF8BDE73-3CBF-4CB6-8F3E-EE074F8C53FB}" type="presParOf" srcId="{5604EDE3-E66B-4190-828D-122BF658E771}" destId="{4B0DFFE6-4FE7-4BB5-8E10-483B400DCE39}" srcOrd="1" destOrd="0" presId="urn:microsoft.com/office/officeart/2005/8/layout/hProcess11"/>
    <dgm:cxn modelId="{2A47E526-2D29-4BE4-97BA-462AB28B9EC3}" type="presParOf" srcId="{5604EDE3-E66B-4190-828D-122BF658E771}" destId="{30A95576-BD82-4399-8ADE-8E0FA090D417}" srcOrd="2" destOrd="0" presId="urn:microsoft.com/office/officeart/2005/8/layout/hProcess11"/>
    <dgm:cxn modelId="{7E7E57EE-A2A4-4763-8CFC-46339BAAD7EE}" type="presParOf" srcId="{05B0B140-BAC2-4294-9212-5FB4EDAB2DE9}" destId="{97D94FAF-60AE-4B05-AA4C-33265C71467D}" srcOrd="1" destOrd="0" presId="urn:microsoft.com/office/officeart/2005/8/layout/hProcess11"/>
    <dgm:cxn modelId="{8ED9B99F-2307-47B6-91F7-35D2AF5B528F}" type="presParOf" srcId="{05B0B140-BAC2-4294-9212-5FB4EDAB2DE9}" destId="{B64A9AF7-8BB3-4EFD-B5A1-BF34C2965880}" srcOrd="2" destOrd="0" presId="urn:microsoft.com/office/officeart/2005/8/layout/hProcess11"/>
    <dgm:cxn modelId="{1B9F9744-6FDD-42C1-AE32-6633D6827FD0}" type="presParOf" srcId="{B64A9AF7-8BB3-4EFD-B5A1-BF34C2965880}" destId="{4AC7DDA1-4459-4BE3-9E4A-6FB8B3F010AC}" srcOrd="0" destOrd="0" presId="urn:microsoft.com/office/officeart/2005/8/layout/hProcess11"/>
    <dgm:cxn modelId="{52C31974-F5DB-4954-AD11-41C00A725B11}" type="presParOf" srcId="{B64A9AF7-8BB3-4EFD-B5A1-BF34C2965880}" destId="{6E14480A-E77F-4805-9EC8-F7815B46D668}" srcOrd="1" destOrd="0" presId="urn:microsoft.com/office/officeart/2005/8/layout/hProcess11"/>
    <dgm:cxn modelId="{1F2BA45E-1E79-443F-A4D2-065217BBD6CA}" type="presParOf" srcId="{B64A9AF7-8BB3-4EFD-B5A1-BF34C2965880}" destId="{8CE5DBA7-C293-45CE-9D2C-0DC993D333D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51FD7C-15B4-4617-8113-1E96EB25AE3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187896E-9ADB-41D5-BEAD-0A760BB88EDD}">
      <dgm:prSet/>
      <dgm:spPr/>
      <dgm:t>
        <a:bodyPr/>
        <a:lstStyle/>
        <a:p>
          <a:r>
            <a:rPr lang="en-IN" baseline="0" dirty="0"/>
            <a:t>Data Extraction and Cleaning</a:t>
          </a:r>
          <a:endParaRPr lang="en-IN" dirty="0"/>
        </a:p>
      </dgm:t>
    </dgm:pt>
    <dgm:pt modelId="{AD1B7F1B-46CE-46E3-80C9-1ED6EC64D773}" type="parTrans" cxnId="{DCD1A580-06BA-4776-B332-441BFA4021BC}">
      <dgm:prSet/>
      <dgm:spPr/>
      <dgm:t>
        <a:bodyPr/>
        <a:lstStyle/>
        <a:p>
          <a:endParaRPr lang="en-IN"/>
        </a:p>
      </dgm:t>
    </dgm:pt>
    <dgm:pt modelId="{516EAF46-79F8-443D-B553-230EBC380F4E}" type="sibTrans" cxnId="{DCD1A580-06BA-4776-B332-441BFA4021BC}">
      <dgm:prSet/>
      <dgm:spPr/>
      <dgm:t>
        <a:bodyPr/>
        <a:lstStyle/>
        <a:p>
          <a:endParaRPr lang="en-IN"/>
        </a:p>
      </dgm:t>
    </dgm:pt>
    <dgm:pt modelId="{B3E1902C-79DC-4E90-AF14-8E56CB0368BA}" type="pres">
      <dgm:prSet presAssocID="{0D51FD7C-15B4-4617-8113-1E96EB25AE3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73962EB-249B-4154-8CF0-8092DFC8213B}" type="pres">
      <dgm:prSet presAssocID="{9187896E-9ADB-41D5-BEAD-0A760BB88EDD}" presName="circle1" presStyleLbl="node1" presStyleIdx="0" presStyleCnt="1"/>
      <dgm:spPr/>
    </dgm:pt>
    <dgm:pt modelId="{CCF142A9-1933-4A77-9758-C962E0BD62BE}" type="pres">
      <dgm:prSet presAssocID="{9187896E-9ADB-41D5-BEAD-0A760BB88EDD}" presName="space" presStyleCnt="0"/>
      <dgm:spPr/>
    </dgm:pt>
    <dgm:pt modelId="{39054B6E-312D-42F4-9697-BF73F61DD4C8}" type="pres">
      <dgm:prSet presAssocID="{9187896E-9ADB-41D5-BEAD-0A760BB88EDD}" presName="rect1" presStyleLbl="alignAcc1" presStyleIdx="0" presStyleCnt="1"/>
      <dgm:spPr/>
    </dgm:pt>
    <dgm:pt modelId="{51BDF091-02D5-411B-B1E9-FA6C6C9904D8}" type="pres">
      <dgm:prSet presAssocID="{9187896E-9ADB-41D5-BEAD-0A760BB88EDD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360FDA29-DC5B-4006-A634-E39E6D2D7EE2}" type="presOf" srcId="{9187896E-9ADB-41D5-BEAD-0A760BB88EDD}" destId="{51BDF091-02D5-411B-B1E9-FA6C6C9904D8}" srcOrd="1" destOrd="0" presId="urn:microsoft.com/office/officeart/2005/8/layout/target3"/>
    <dgm:cxn modelId="{F8889B6D-4EE0-4594-91E5-BB3A0D409BA3}" type="presOf" srcId="{0D51FD7C-15B4-4617-8113-1E96EB25AE32}" destId="{B3E1902C-79DC-4E90-AF14-8E56CB0368BA}" srcOrd="0" destOrd="0" presId="urn:microsoft.com/office/officeart/2005/8/layout/target3"/>
    <dgm:cxn modelId="{DCD1A580-06BA-4776-B332-441BFA4021BC}" srcId="{0D51FD7C-15B4-4617-8113-1E96EB25AE32}" destId="{9187896E-9ADB-41D5-BEAD-0A760BB88EDD}" srcOrd="0" destOrd="0" parTransId="{AD1B7F1B-46CE-46E3-80C9-1ED6EC64D773}" sibTransId="{516EAF46-79F8-443D-B553-230EBC380F4E}"/>
    <dgm:cxn modelId="{03D15D9A-129A-48EB-8B48-CCEFA7F8D165}" type="presOf" srcId="{9187896E-9ADB-41D5-BEAD-0A760BB88EDD}" destId="{39054B6E-312D-42F4-9697-BF73F61DD4C8}" srcOrd="0" destOrd="0" presId="urn:microsoft.com/office/officeart/2005/8/layout/target3"/>
    <dgm:cxn modelId="{0A08182C-A624-43C5-99DB-58DAF3C25D9A}" type="presParOf" srcId="{B3E1902C-79DC-4E90-AF14-8E56CB0368BA}" destId="{A73962EB-249B-4154-8CF0-8092DFC8213B}" srcOrd="0" destOrd="0" presId="urn:microsoft.com/office/officeart/2005/8/layout/target3"/>
    <dgm:cxn modelId="{9BC4373D-DA6E-4644-BB7C-07CC8DD3982E}" type="presParOf" srcId="{B3E1902C-79DC-4E90-AF14-8E56CB0368BA}" destId="{CCF142A9-1933-4A77-9758-C962E0BD62BE}" srcOrd="1" destOrd="0" presId="urn:microsoft.com/office/officeart/2005/8/layout/target3"/>
    <dgm:cxn modelId="{D01A97DD-6509-43B9-A725-F8013C670C7F}" type="presParOf" srcId="{B3E1902C-79DC-4E90-AF14-8E56CB0368BA}" destId="{39054B6E-312D-42F4-9697-BF73F61DD4C8}" srcOrd="2" destOrd="0" presId="urn:microsoft.com/office/officeart/2005/8/layout/target3"/>
    <dgm:cxn modelId="{4DB9CCC8-5C72-4580-8210-EE50CBC0880F}" type="presParOf" srcId="{B3E1902C-79DC-4E90-AF14-8E56CB0368BA}" destId="{51BDF091-02D5-411B-B1E9-FA6C6C9904D8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CB1C58-4292-44E9-AD05-4D5C747E03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DAE857A-4B69-4873-8564-190BE4F400CB}">
      <dgm:prSet/>
      <dgm:spPr/>
      <dgm:t>
        <a:bodyPr/>
        <a:lstStyle/>
        <a:p>
          <a:r>
            <a:rPr lang="en-IN"/>
            <a:t>Locating URL’s for extracting data </a:t>
          </a:r>
        </a:p>
      </dgm:t>
    </dgm:pt>
    <dgm:pt modelId="{50A8A386-7816-49B1-B0E5-94C883720485}" type="parTrans" cxnId="{02F81AE9-E454-4549-8F29-10EA92DA9F11}">
      <dgm:prSet/>
      <dgm:spPr/>
      <dgm:t>
        <a:bodyPr/>
        <a:lstStyle/>
        <a:p>
          <a:endParaRPr lang="en-IN"/>
        </a:p>
      </dgm:t>
    </dgm:pt>
    <dgm:pt modelId="{E301753E-CD4B-4AB6-A6C8-BB9C093761CA}" type="sibTrans" cxnId="{02F81AE9-E454-4549-8F29-10EA92DA9F11}">
      <dgm:prSet/>
      <dgm:spPr/>
      <dgm:t>
        <a:bodyPr/>
        <a:lstStyle/>
        <a:p>
          <a:endParaRPr lang="en-IN"/>
        </a:p>
      </dgm:t>
    </dgm:pt>
    <dgm:pt modelId="{D7738D18-294F-4246-9EED-C72125937BDB}">
      <dgm:prSet/>
      <dgm:spPr/>
      <dgm:t>
        <a:bodyPr/>
        <a:lstStyle/>
        <a:p>
          <a:r>
            <a:rPr lang="en-IN" dirty="0"/>
            <a:t>Use requests to make a GET  HTTP requests for the URL. </a:t>
          </a:r>
          <a:r>
            <a:rPr lang="en-US" dirty="0"/>
            <a:t>It retrieves the HTML data that the server sends back and stores that data in a Python object.</a:t>
          </a:r>
          <a:endParaRPr lang="en-IN" dirty="0"/>
        </a:p>
      </dgm:t>
    </dgm:pt>
    <dgm:pt modelId="{A8A021CF-C2E2-43D8-AFA6-7C683860C3E6}" type="parTrans" cxnId="{3D6CEA25-0ADA-4433-BD11-54B56FD510F2}">
      <dgm:prSet/>
      <dgm:spPr/>
      <dgm:t>
        <a:bodyPr/>
        <a:lstStyle/>
        <a:p>
          <a:endParaRPr lang="en-IN"/>
        </a:p>
      </dgm:t>
    </dgm:pt>
    <dgm:pt modelId="{643BD459-9C9E-4FAA-81DA-C899ACE23186}" type="sibTrans" cxnId="{3D6CEA25-0ADA-4433-BD11-54B56FD510F2}">
      <dgm:prSet/>
      <dgm:spPr/>
      <dgm:t>
        <a:bodyPr/>
        <a:lstStyle/>
        <a:p>
          <a:endParaRPr lang="en-IN"/>
        </a:p>
      </dgm:t>
    </dgm:pt>
    <dgm:pt modelId="{AABB471A-81A7-428B-BD54-0ABBC2A321FF}">
      <dgm:prSet/>
      <dgm:spPr/>
      <dgm:t>
        <a:bodyPr/>
        <a:lstStyle/>
        <a:p>
          <a:r>
            <a:rPr lang="en-US"/>
            <a:t>Parse HTML Code with Beautiful Soup</a:t>
          </a:r>
          <a:endParaRPr lang="en-IN"/>
        </a:p>
      </dgm:t>
    </dgm:pt>
    <dgm:pt modelId="{E0547532-3F88-40F2-A583-76A27443D894}" type="parTrans" cxnId="{9742B2AC-2886-479E-8915-1EC7AAD05845}">
      <dgm:prSet/>
      <dgm:spPr/>
      <dgm:t>
        <a:bodyPr/>
        <a:lstStyle/>
        <a:p>
          <a:endParaRPr lang="en-IN"/>
        </a:p>
      </dgm:t>
    </dgm:pt>
    <dgm:pt modelId="{66D5FE0E-5CAC-4EA3-B671-3E5C8146220D}" type="sibTrans" cxnId="{9742B2AC-2886-479E-8915-1EC7AAD05845}">
      <dgm:prSet/>
      <dgm:spPr/>
      <dgm:t>
        <a:bodyPr/>
        <a:lstStyle/>
        <a:p>
          <a:endParaRPr lang="en-IN"/>
        </a:p>
      </dgm:t>
    </dgm:pt>
    <dgm:pt modelId="{9E24D60C-39DE-4439-81B0-145A976F3C83}">
      <dgm:prSet/>
      <dgm:spPr/>
      <dgm:t>
        <a:bodyPr/>
        <a:lstStyle/>
        <a:p>
          <a:r>
            <a:rPr lang="en-US"/>
            <a:t>Find Elements by Class Name and Text Content</a:t>
          </a:r>
          <a:endParaRPr lang="en-IN"/>
        </a:p>
      </dgm:t>
    </dgm:pt>
    <dgm:pt modelId="{0AB59D1E-A0EF-42BB-8B35-E0EC34D90656}" type="parTrans" cxnId="{48D6CC2E-A9F2-48FA-AF50-78E980681090}">
      <dgm:prSet/>
      <dgm:spPr/>
      <dgm:t>
        <a:bodyPr/>
        <a:lstStyle/>
        <a:p>
          <a:endParaRPr lang="en-IN"/>
        </a:p>
      </dgm:t>
    </dgm:pt>
    <dgm:pt modelId="{66E67CCD-E8C6-4449-ADA1-E5D1FEBEA310}" type="sibTrans" cxnId="{48D6CC2E-A9F2-48FA-AF50-78E980681090}">
      <dgm:prSet/>
      <dgm:spPr/>
      <dgm:t>
        <a:bodyPr/>
        <a:lstStyle/>
        <a:p>
          <a:endParaRPr lang="en-IN"/>
        </a:p>
      </dgm:t>
    </dgm:pt>
    <dgm:pt modelId="{64DE6DF7-75A8-42AB-AAEB-9F70126F7389}">
      <dgm:prSet/>
      <dgm:spPr/>
      <dgm:t>
        <a:bodyPr/>
        <a:lstStyle/>
        <a:p>
          <a:r>
            <a:rPr lang="en-US"/>
            <a:t>Removed the unwanted space in data content and saved in DataFrame</a:t>
          </a:r>
          <a:endParaRPr lang="en-IN"/>
        </a:p>
      </dgm:t>
    </dgm:pt>
    <dgm:pt modelId="{E21B6464-FA0C-47EC-BBC5-2E10D45C7158}" type="parTrans" cxnId="{AC34D35A-705F-49B0-A981-E73C86454E32}">
      <dgm:prSet/>
      <dgm:spPr/>
      <dgm:t>
        <a:bodyPr/>
        <a:lstStyle/>
        <a:p>
          <a:endParaRPr lang="en-IN"/>
        </a:p>
      </dgm:t>
    </dgm:pt>
    <dgm:pt modelId="{95D98E0D-F1CF-47BE-A579-47543AA2FB73}" type="sibTrans" cxnId="{AC34D35A-705F-49B0-A981-E73C86454E32}">
      <dgm:prSet/>
      <dgm:spPr/>
      <dgm:t>
        <a:bodyPr/>
        <a:lstStyle/>
        <a:p>
          <a:endParaRPr lang="en-IN"/>
        </a:p>
      </dgm:t>
    </dgm:pt>
    <dgm:pt modelId="{6473F5EA-D0DE-4609-A1A9-39D08E17674A}">
      <dgm:prSet/>
      <dgm:spPr/>
      <dgm:t>
        <a:bodyPr/>
        <a:lstStyle/>
        <a:p>
          <a:r>
            <a:rPr lang="en-US" dirty="0"/>
            <a:t>Store the data in csv  </a:t>
          </a:r>
        </a:p>
      </dgm:t>
    </dgm:pt>
    <dgm:pt modelId="{AA586C78-6872-49DA-87E4-02FE9EE4245D}" type="parTrans" cxnId="{38D6179F-AB02-43C9-83B8-E4AD4D004AB1}">
      <dgm:prSet/>
      <dgm:spPr/>
      <dgm:t>
        <a:bodyPr/>
        <a:lstStyle/>
        <a:p>
          <a:endParaRPr lang="en-IN"/>
        </a:p>
      </dgm:t>
    </dgm:pt>
    <dgm:pt modelId="{EDF9AC23-6A46-4BF1-923C-4447D22C574E}" type="sibTrans" cxnId="{38D6179F-AB02-43C9-83B8-E4AD4D004AB1}">
      <dgm:prSet/>
      <dgm:spPr/>
      <dgm:t>
        <a:bodyPr/>
        <a:lstStyle/>
        <a:p>
          <a:endParaRPr lang="en-IN"/>
        </a:p>
      </dgm:t>
    </dgm:pt>
    <dgm:pt modelId="{5AA9842F-7769-462E-A88D-B6A9C9B3A005}">
      <dgm:prSet/>
      <dgm:spPr/>
      <dgm:t>
        <a:bodyPr/>
        <a:lstStyle/>
        <a:p>
          <a:r>
            <a:rPr lang="en-US" dirty="0"/>
            <a:t>Read the </a:t>
          </a:r>
          <a:r>
            <a:rPr lang="en-US"/>
            <a:t>csv </a:t>
          </a:r>
          <a:endParaRPr lang="en-US" dirty="0"/>
        </a:p>
      </dgm:t>
    </dgm:pt>
    <dgm:pt modelId="{2D09C9FD-DC4E-41AC-A463-414069E881B5}" type="parTrans" cxnId="{65ADEA6D-FD1B-4A98-9913-CA5DD5946502}">
      <dgm:prSet/>
      <dgm:spPr/>
      <dgm:t>
        <a:bodyPr/>
        <a:lstStyle/>
        <a:p>
          <a:endParaRPr lang="en-IN"/>
        </a:p>
      </dgm:t>
    </dgm:pt>
    <dgm:pt modelId="{8685B1E6-17C3-4E78-AB84-7874BAD6F8F5}" type="sibTrans" cxnId="{65ADEA6D-FD1B-4A98-9913-CA5DD5946502}">
      <dgm:prSet/>
      <dgm:spPr/>
      <dgm:t>
        <a:bodyPr/>
        <a:lstStyle/>
        <a:p>
          <a:endParaRPr lang="en-IN"/>
        </a:p>
      </dgm:t>
    </dgm:pt>
    <dgm:pt modelId="{40612211-C221-427E-A234-A703D788F43E}">
      <dgm:prSet/>
      <dgm:spPr/>
      <dgm:t>
        <a:bodyPr/>
        <a:lstStyle/>
        <a:p>
          <a:r>
            <a:rPr lang="en-US" dirty="0"/>
            <a:t>Remove the  blank space filled with Nan using regex function</a:t>
          </a:r>
        </a:p>
      </dgm:t>
    </dgm:pt>
    <dgm:pt modelId="{518556B7-179F-43CB-B75D-6C88311FCE81}" type="parTrans" cxnId="{625D8DFE-713A-4ECE-8CB7-CCF80832A66A}">
      <dgm:prSet/>
      <dgm:spPr/>
      <dgm:t>
        <a:bodyPr/>
        <a:lstStyle/>
        <a:p>
          <a:endParaRPr lang="en-IN"/>
        </a:p>
      </dgm:t>
    </dgm:pt>
    <dgm:pt modelId="{6DCDF041-6C57-41CB-998A-B751D2923434}" type="sibTrans" cxnId="{625D8DFE-713A-4ECE-8CB7-CCF80832A66A}">
      <dgm:prSet/>
      <dgm:spPr/>
      <dgm:t>
        <a:bodyPr/>
        <a:lstStyle/>
        <a:p>
          <a:endParaRPr lang="en-IN"/>
        </a:p>
      </dgm:t>
    </dgm:pt>
    <dgm:pt modelId="{A6D530A2-ADE4-4769-B3B6-919D78B98408}">
      <dgm:prSet/>
      <dgm:spPr/>
      <dgm:t>
        <a:bodyPr/>
        <a:lstStyle/>
        <a:p>
          <a:r>
            <a:rPr lang="en-US" dirty="0"/>
            <a:t>Extracted the required data for analysis using python tools and function </a:t>
          </a:r>
        </a:p>
      </dgm:t>
    </dgm:pt>
    <dgm:pt modelId="{9D60B8B2-ECA6-440C-BA55-57B3A4D8BC1F}" type="parTrans" cxnId="{4DC8F64F-8717-4EC9-A443-4A4DFF456D85}">
      <dgm:prSet/>
      <dgm:spPr/>
      <dgm:t>
        <a:bodyPr/>
        <a:lstStyle/>
        <a:p>
          <a:endParaRPr lang="en-IN"/>
        </a:p>
      </dgm:t>
    </dgm:pt>
    <dgm:pt modelId="{3214B689-0DFE-4332-97B8-9F40D80EBF31}" type="sibTrans" cxnId="{4DC8F64F-8717-4EC9-A443-4A4DFF456D85}">
      <dgm:prSet/>
      <dgm:spPr/>
      <dgm:t>
        <a:bodyPr/>
        <a:lstStyle/>
        <a:p>
          <a:endParaRPr lang="en-IN"/>
        </a:p>
      </dgm:t>
    </dgm:pt>
    <dgm:pt modelId="{110672A0-25C3-4BC2-B24D-DEE309F20637}" type="pres">
      <dgm:prSet presAssocID="{1FCB1C58-4292-44E9-AD05-4D5C747E03C6}" presName="linear" presStyleCnt="0">
        <dgm:presLayoutVars>
          <dgm:animLvl val="lvl"/>
          <dgm:resizeHandles val="exact"/>
        </dgm:presLayoutVars>
      </dgm:prSet>
      <dgm:spPr/>
    </dgm:pt>
    <dgm:pt modelId="{82393521-9841-4CE6-80A7-05A9E22BE13B}" type="pres">
      <dgm:prSet presAssocID="{9DAE857A-4B69-4873-8564-190BE4F400CB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3FB65C38-8346-4C51-9CC2-7D95D39965CD}" type="pres">
      <dgm:prSet presAssocID="{E301753E-CD4B-4AB6-A6C8-BB9C093761CA}" presName="spacer" presStyleCnt="0"/>
      <dgm:spPr/>
    </dgm:pt>
    <dgm:pt modelId="{32B996A0-F3E4-478B-A609-18F24A5384C5}" type="pres">
      <dgm:prSet presAssocID="{D7738D18-294F-4246-9EED-C72125937BDB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16CB8AEF-9289-4AD8-B87B-58787CC92C3E}" type="pres">
      <dgm:prSet presAssocID="{643BD459-9C9E-4FAA-81DA-C899ACE23186}" presName="spacer" presStyleCnt="0"/>
      <dgm:spPr/>
    </dgm:pt>
    <dgm:pt modelId="{FCEB4B28-3F78-4E53-9847-DA2BAA12C71B}" type="pres">
      <dgm:prSet presAssocID="{AABB471A-81A7-428B-BD54-0ABBC2A321FF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76E04A13-D1E2-43FF-8ACA-19EBEE6B9A8F}" type="pres">
      <dgm:prSet presAssocID="{66D5FE0E-5CAC-4EA3-B671-3E5C8146220D}" presName="spacer" presStyleCnt="0"/>
      <dgm:spPr/>
    </dgm:pt>
    <dgm:pt modelId="{80BE28AF-84B3-4252-BDC5-9D52FDEC1EE5}" type="pres">
      <dgm:prSet presAssocID="{9E24D60C-39DE-4439-81B0-145A976F3C83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3D04806-9A64-4582-A2E7-062E9F41391D}" type="pres">
      <dgm:prSet presAssocID="{66E67CCD-E8C6-4449-ADA1-E5D1FEBEA310}" presName="spacer" presStyleCnt="0"/>
      <dgm:spPr/>
    </dgm:pt>
    <dgm:pt modelId="{FE7EE3CE-5B9D-4B93-892C-874DD07E1AB2}" type="pres">
      <dgm:prSet presAssocID="{64DE6DF7-75A8-42AB-AAEB-9F70126F7389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37BEA603-1112-4DB6-89E7-C1F49345F2E9}" type="pres">
      <dgm:prSet presAssocID="{95D98E0D-F1CF-47BE-A579-47543AA2FB73}" presName="spacer" presStyleCnt="0"/>
      <dgm:spPr/>
    </dgm:pt>
    <dgm:pt modelId="{7BCDEF3B-6A0C-4C63-AF33-5F86AFDAECD6}" type="pres">
      <dgm:prSet presAssocID="{6473F5EA-D0DE-4609-A1A9-39D08E17674A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A675D0F5-8F26-4835-ABEE-2A1176AFA1CE}" type="pres">
      <dgm:prSet presAssocID="{EDF9AC23-6A46-4BF1-923C-4447D22C574E}" presName="spacer" presStyleCnt="0"/>
      <dgm:spPr/>
    </dgm:pt>
    <dgm:pt modelId="{0823DBF7-E22D-4C81-9A01-B86C3C2EB4BC}" type="pres">
      <dgm:prSet presAssocID="{5AA9842F-7769-462E-A88D-B6A9C9B3A005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D9D48FF0-EB61-4578-B31E-8CCC764DF737}" type="pres">
      <dgm:prSet presAssocID="{8685B1E6-17C3-4E78-AB84-7874BAD6F8F5}" presName="spacer" presStyleCnt="0"/>
      <dgm:spPr/>
    </dgm:pt>
    <dgm:pt modelId="{D4B53507-F0E9-41BE-90A3-B659F2F8B1FB}" type="pres">
      <dgm:prSet presAssocID="{40612211-C221-427E-A234-A703D788F43E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E7F4DF5A-1A39-41EC-89DB-D23A8A530235}" type="pres">
      <dgm:prSet presAssocID="{6DCDF041-6C57-41CB-998A-B751D2923434}" presName="spacer" presStyleCnt="0"/>
      <dgm:spPr/>
    </dgm:pt>
    <dgm:pt modelId="{AAE86359-81E5-4785-BDA6-6B7C1BCADDEA}" type="pres">
      <dgm:prSet presAssocID="{A6D530A2-ADE4-4769-B3B6-919D78B98408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D3B04405-FDA2-4207-862A-89C08745FBF5}" type="presOf" srcId="{A6D530A2-ADE4-4769-B3B6-919D78B98408}" destId="{AAE86359-81E5-4785-BDA6-6B7C1BCADDEA}" srcOrd="0" destOrd="0" presId="urn:microsoft.com/office/officeart/2005/8/layout/vList2"/>
    <dgm:cxn modelId="{1419941A-1486-40FC-A207-490EE8FC7F52}" type="presOf" srcId="{9DAE857A-4B69-4873-8564-190BE4F400CB}" destId="{82393521-9841-4CE6-80A7-05A9E22BE13B}" srcOrd="0" destOrd="0" presId="urn:microsoft.com/office/officeart/2005/8/layout/vList2"/>
    <dgm:cxn modelId="{8321701E-6A3C-4568-A8B5-93C436F5627B}" type="presOf" srcId="{6473F5EA-D0DE-4609-A1A9-39D08E17674A}" destId="{7BCDEF3B-6A0C-4C63-AF33-5F86AFDAECD6}" srcOrd="0" destOrd="0" presId="urn:microsoft.com/office/officeart/2005/8/layout/vList2"/>
    <dgm:cxn modelId="{3D6CEA25-0ADA-4433-BD11-54B56FD510F2}" srcId="{1FCB1C58-4292-44E9-AD05-4D5C747E03C6}" destId="{D7738D18-294F-4246-9EED-C72125937BDB}" srcOrd="1" destOrd="0" parTransId="{A8A021CF-C2E2-43D8-AFA6-7C683860C3E6}" sibTransId="{643BD459-9C9E-4FAA-81DA-C899ACE23186}"/>
    <dgm:cxn modelId="{48D6CC2E-A9F2-48FA-AF50-78E980681090}" srcId="{1FCB1C58-4292-44E9-AD05-4D5C747E03C6}" destId="{9E24D60C-39DE-4439-81B0-145A976F3C83}" srcOrd="3" destOrd="0" parTransId="{0AB59D1E-A0EF-42BB-8B35-E0EC34D90656}" sibTransId="{66E67CCD-E8C6-4449-ADA1-E5D1FEBEA310}"/>
    <dgm:cxn modelId="{23D3A435-3331-456C-BBBF-F7BA1F74AB6F}" type="presOf" srcId="{40612211-C221-427E-A234-A703D788F43E}" destId="{D4B53507-F0E9-41BE-90A3-B659F2F8B1FB}" srcOrd="0" destOrd="0" presId="urn:microsoft.com/office/officeart/2005/8/layout/vList2"/>
    <dgm:cxn modelId="{26FAA040-0C16-44A8-8A77-61593B075ABA}" type="presOf" srcId="{D7738D18-294F-4246-9EED-C72125937BDB}" destId="{32B996A0-F3E4-478B-A609-18F24A5384C5}" srcOrd="0" destOrd="0" presId="urn:microsoft.com/office/officeart/2005/8/layout/vList2"/>
    <dgm:cxn modelId="{6CE18D4D-2EE5-4CDE-8A32-D4A23026A83F}" type="presOf" srcId="{AABB471A-81A7-428B-BD54-0ABBC2A321FF}" destId="{FCEB4B28-3F78-4E53-9847-DA2BAA12C71B}" srcOrd="0" destOrd="0" presId="urn:microsoft.com/office/officeart/2005/8/layout/vList2"/>
    <dgm:cxn modelId="{65ADEA6D-FD1B-4A98-9913-CA5DD5946502}" srcId="{1FCB1C58-4292-44E9-AD05-4D5C747E03C6}" destId="{5AA9842F-7769-462E-A88D-B6A9C9B3A005}" srcOrd="6" destOrd="0" parTransId="{2D09C9FD-DC4E-41AC-A463-414069E881B5}" sibTransId="{8685B1E6-17C3-4E78-AB84-7874BAD6F8F5}"/>
    <dgm:cxn modelId="{4DC8F64F-8717-4EC9-A443-4A4DFF456D85}" srcId="{1FCB1C58-4292-44E9-AD05-4D5C747E03C6}" destId="{A6D530A2-ADE4-4769-B3B6-919D78B98408}" srcOrd="8" destOrd="0" parTransId="{9D60B8B2-ECA6-440C-BA55-57B3A4D8BC1F}" sibTransId="{3214B689-0DFE-4332-97B8-9F40D80EBF31}"/>
    <dgm:cxn modelId="{60D2D878-DD3B-420B-A5FC-526C4B29634C}" type="presOf" srcId="{64DE6DF7-75A8-42AB-AAEB-9F70126F7389}" destId="{FE7EE3CE-5B9D-4B93-892C-874DD07E1AB2}" srcOrd="0" destOrd="0" presId="urn:microsoft.com/office/officeart/2005/8/layout/vList2"/>
    <dgm:cxn modelId="{AC34D35A-705F-49B0-A981-E73C86454E32}" srcId="{1FCB1C58-4292-44E9-AD05-4D5C747E03C6}" destId="{64DE6DF7-75A8-42AB-AAEB-9F70126F7389}" srcOrd="4" destOrd="0" parTransId="{E21B6464-FA0C-47EC-BBC5-2E10D45C7158}" sibTransId="{95D98E0D-F1CF-47BE-A579-47543AA2FB73}"/>
    <dgm:cxn modelId="{B5905D88-53C5-4615-B24F-668485BFC646}" type="presOf" srcId="{9E24D60C-39DE-4439-81B0-145A976F3C83}" destId="{80BE28AF-84B3-4252-BDC5-9D52FDEC1EE5}" srcOrd="0" destOrd="0" presId="urn:microsoft.com/office/officeart/2005/8/layout/vList2"/>
    <dgm:cxn modelId="{38D6179F-AB02-43C9-83B8-E4AD4D004AB1}" srcId="{1FCB1C58-4292-44E9-AD05-4D5C747E03C6}" destId="{6473F5EA-D0DE-4609-A1A9-39D08E17674A}" srcOrd="5" destOrd="0" parTransId="{AA586C78-6872-49DA-87E4-02FE9EE4245D}" sibTransId="{EDF9AC23-6A46-4BF1-923C-4447D22C574E}"/>
    <dgm:cxn modelId="{9742B2AC-2886-479E-8915-1EC7AAD05845}" srcId="{1FCB1C58-4292-44E9-AD05-4D5C747E03C6}" destId="{AABB471A-81A7-428B-BD54-0ABBC2A321FF}" srcOrd="2" destOrd="0" parTransId="{E0547532-3F88-40F2-A583-76A27443D894}" sibTransId="{66D5FE0E-5CAC-4EA3-B671-3E5C8146220D}"/>
    <dgm:cxn modelId="{C4C732BE-69F3-4AC0-9D03-A37ECE30E528}" type="presOf" srcId="{5AA9842F-7769-462E-A88D-B6A9C9B3A005}" destId="{0823DBF7-E22D-4C81-9A01-B86C3C2EB4BC}" srcOrd="0" destOrd="0" presId="urn:microsoft.com/office/officeart/2005/8/layout/vList2"/>
    <dgm:cxn modelId="{F33C7DE8-30CF-4DFF-878C-EC61E0154224}" type="presOf" srcId="{1FCB1C58-4292-44E9-AD05-4D5C747E03C6}" destId="{110672A0-25C3-4BC2-B24D-DEE309F20637}" srcOrd="0" destOrd="0" presId="urn:microsoft.com/office/officeart/2005/8/layout/vList2"/>
    <dgm:cxn modelId="{02F81AE9-E454-4549-8F29-10EA92DA9F11}" srcId="{1FCB1C58-4292-44E9-AD05-4D5C747E03C6}" destId="{9DAE857A-4B69-4873-8564-190BE4F400CB}" srcOrd="0" destOrd="0" parTransId="{50A8A386-7816-49B1-B0E5-94C883720485}" sibTransId="{E301753E-CD4B-4AB6-A6C8-BB9C093761CA}"/>
    <dgm:cxn modelId="{625D8DFE-713A-4ECE-8CB7-CCF80832A66A}" srcId="{1FCB1C58-4292-44E9-AD05-4D5C747E03C6}" destId="{40612211-C221-427E-A234-A703D788F43E}" srcOrd="7" destOrd="0" parTransId="{518556B7-179F-43CB-B75D-6C88311FCE81}" sibTransId="{6DCDF041-6C57-41CB-998A-B751D2923434}"/>
    <dgm:cxn modelId="{47DECD31-B43B-484A-A4FF-79CB3F9FD084}" type="presParOf" srcId="{110672A0-25C3-4BC2-B24D-DEE309F20637}" destId="{82393521-9841-4CE6-80A7-05A9E22BE13B}" srcOrd="0" destOrd="0" presId="urn:microsoft.com/office/officeart/2005/8/layout/vList2"/>
    <dgm:cxn modelId="{C06F799E-68A3-4881-A860-05DC5323C5C7}" type="presParOf" srcId="{110672A0-25C3-4BC2-B24D-DEE309F20637}" destId="{3FB65C38-8346-4C51-9CC2-7D95D39965CD}" srcOrd="1" destOrd="0" presId="urn:microsoft.com/office/officeart/2005/8/layout/vList2"/>
    <dgm:cxn modelId="{718FE0C2-CFF4-4D29-A179-80F2F0A0222E}" type="presParOf" srcId="{110672A0-25C3-4BC2-B24D-DEE309F20637}" destId="{32B996A0-F3E4-478B-A609-18F24A5384C5}" srcOrd="2" destOrd="0" presId="urn:microsoft.com/office/officeart/2005/8/layout/vList2"/>
    <dgm:cxn modelId="{0ED37717-123A-4EDB-B726-95A5B70AA5C5}" type="presParOf" srcId="{110672A0-25C3-4BC2-B24D-DEE309F20637}" destId="{16CB8AEF-9289-4AD8-B87B-58787CC92C3E}" srcOrd="3" destOrd="0" presId="urn:microsoft.com/office/officeart/2005/8/layout/vList2"/>
    <dgm:cxn modelId="{35EF4E6F-378A-4DAA-98DB-D0F9FE60E73D}" type="presParOf" srcId="{110672A0-25C3-4BC2-B24D-DEE309F20637}" destId="{FCEB4B28-3F78-4E53-9847-DA2BAA12C71B}" srcOrd="4" destOrd="0" presId="urn:microsoft.com/office/officeart/2005/8/layout/vList2"/>
    <dgm:cxn modelId="{2AD51F48-07FB-4A25-8268-ED81AC3589A6}" type="presParOf" srcId="{110672A0-25C3-4BC2-B24D-DEE309F20637}" destId="{76E04A13-D1E2-43FF-8ACA-19EBEE6B9A8F}" srcOrd="5" destOrd="0" presId="urn:microsoft.com/office/officeart/2005/8/layout/vList2"/>
    <dgm:cxn modelId="{4A8B16F4-A960-4999-95EE-AECE004F587A}" type="presParOf" srcId="{110672A0-25C3-4BC2-B24D-DEE309F20637}" destId="{80BE28AF-84B3-4252-BDC5-9D52FDEC1EE5}" srcOrd="6" destOrd="0" presId="urn:microsoft.com/office/officeart/2005/8/layout/vList2"/>
    <dgm:cxn modelId="{B7B08A97-0585-42E0-862B-47EB123765BF}" type="presParOf" srcId="{110672A0-25C3-4BC2-B24D-DEE309F20637}" destId="{23D04806-9A64-4582-A2E7-062E9F41391D}" srcOrd="7" destOrd="0" presId="urn:microsoft.com/office/officeart/2005/8/layout/vList2"/>
    <dgm:cxn modelId="{5DC39566-3216-43E1-B9C7-71E74797AAC4}" type="presParOf" srcId="{110672A0-25C3-4BC2-B24D-DEE309F20637}" destId="{FE7EE3CE-5B9D-4B93-892C-874DD07E1AB2}" srcOrd="8" destOrd="0" presId="urn:microsoft.com/office/officeart/2005/8/layout/vList2"/>
    <dgm:cxn modelId="{4A7B76F9-A457-4FDB-9651-E581D906C494}" type="presParOf" srcId="{110672A0-25C3-4BC2-B24D-DEE309F20637}" destId="{37BEA603-1112-4DB6-89E7-C1F49345F2E9}" srcOrd="9" destOrd="0" presId="urn:microsoft.com/office/officeart/2005/8/layout/vList2"/>
    <dgm:cxn modelId="{1B392587-FACB-4247-A984-4327693377A6}" type="presParOf" srcId="{110672A0-25C3-4BC2-B24D-DEE309F20637}" destId="{7BCDEF3B-6A0C-4C63-AF33-5F86AFDAECD6}" srcOrd="10" destOrd="0" presId="urn:microsoft.com/office/officeart/2005/8/layout/vList2"/>
    <dgm:cxn modelId="{2689E9A4-11DD-4F59-83F1-4250B55CABF1}" type="presParOf" srcId="{110672A0-25C3-4BC2-B24D-DEE309F20637}" destId="{A675D0F5-8F26-4835-ABEE-2A1176AFA1CE}" srcOrd="11" destOrd="0" presId="urn:microsoft.com/office/officeart/2005/8/layout/vList2"/>
    <dgm:cxn modelId="{2EBC9F04-DAB0-4ED8-9AA7-A0EF9FF0DCB8}" type="presParOf" srcId="{110672A0-25C3-4BC2-B24D-DEE309F20637}" destId="{0823DBF7-E22D-4C81-9A01-B86C3C2EB4BC}" srcOrd="12" destOrd="0" presId="urn:microsoft.com/office/officeart/2005/8/layout/vList2"/>
    <dgm:cxn modelId="{DED96D60-EA8C-4F30-808E-4927346EC316}" type="presParOf" srcId="{110672A0-25C3-4BC2-B24D-DEE309F20637}" destId="{D9D48FF0-EB61-4578-B31E-8CCC764DF737}" srcOrd="13" destOrd="0" presId="urn:microsoft.com/office/officeart/2005/8/layout/vList2"/>
    <dgm:cxn modelId="{97A5126C-358F-48DF-901D-9D40001E9330}" type="presParOf" srcId="{110672A0-25C3-4BC2-B24D-DEE309F20637}" destId="{D4B53507-F0E9-41BE-90A3-B659F2F8B1FB}" srcOrd="14" destOrd="0" presId="urn:microsoft.com/office/officeart/2005/8/layout/vList2"/>
    <dgm:cxn modelId="{C0DDFE8D-34B8-4558-A86E-804550BB74AD}" type="presParOf" srcId="{110672A0-25C3-4BC2-B24D-DEE309F20637}" destId="{E7F4DF5A-1A39-41EC-89DB-D23A8A530235}" srcOrd="15" destOrd="0" presId="urn:microsoft.com/office/officeart/2005/8/layout/vList2"/>
    <dgm:cxn modelId="{BDD1CB45-2CF9-439A-BCDA-CD94B6DF2B33}" type="presParOf" srcId="{110672A0-25C3-4BC2-B24D-DEE309F20637}" destId="{AAE86359-81E5-4785-BDA6-6B7C1BCADDEA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15448CD-D8B6-4888-85C3-604968724BF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428EFDD-8AD3-4D2B-BA97-91E07087E1DF}">
      <dgm:prSet/>
      <dgm:spPr/>
      <dgm:t>
        <a:bodyPr/>
        <a:lstStyle/>
        <a:p>
          <a:r>
            <a:rPr lang="en-IN" baseline="0"/>
            <a:t>Data Visualisation </a:t>
          </a:r>
          <a:endParaRPr lang="en-IN"/>
        </a:p>
      </dgm:t>
    </dgm:pt>
    <dgm:pt modelId="{DBE910D6-9F6B-4775-BF7E-A30033AEC010}" type="parTrans" cxnId="{D5F75DD3-7F91-4FDE-A19F-A434AE31CEA7}">
      <dgm:prSet/>
      <dgm:spPr/>
      <dgm:t>
        <a:bodyPr/>
        <a:lstStyle/>
        <a:p>
          <a:endParaRPr lang="en-IN"/>
        </a:p>
      </dgm:t>
    </dgm:pt>
    <dgm:pt modelId="{17A421C5-239E-422F-B5A7-9DD5B08E4072}" type="sibTrans" cxnId="{D5F75DD3-7F91-4FDE-A19F-A434AE31CEA7}">
      <dgm:prSet/>
      <dgm:spPr/>
      <dgm:t>
        <a:bodyPr/>
        <a:lstStyle/>
        <a:p>
          <a:endParaRPr lang="en-IN"/>
        </a:p>
      </dgm:t>
    </dgm:pt>
    <dgm:pt modelId="{F6992CE4-4011-4724-A055-AF893BF05EDD}" type="pres">
      <dgm:prSet presAssocID="{F15448CD-D8B6-4888-85C3-604968724BF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8568BBE-5349-4686-9851-949FAFCCE421}" type="pres">
      <dgm:prSet presAssocID="{F428EFDD-8AD3-4D2B-BA97-91E07087E1DF}" presName="horFlow" presStyleCnt="0"/>
      <dgm:spPr/>
    </dgm:pt>
    <dgm:pt modelId="{763124A4-237A-41C9-95C1-06F2D1509BD6}" type="pres">
      <dgm:prSet presAssocID="{F428EFDD-8AD3-4D2B-BA97-91E07087E1DF}" presName="bigChev" presStyleLbl="node1" presStyleIdx="0" presStyleCnt="1"/>
      <dgm:spPr/>
    </dgm:pt>
  </dgm:ptLst>
  <dgm:cxnLst>
    <dgm:cxn modelId="{CA6591B5-785E-457A-84CA-BC5FDBA9D414}" type="presOf" srcId="{F15448CD-D8B6-4888-85C3-604968724BF8}" destId="{F6992CE4-4011-4724-A055-AF893BF05EDD}" srcOrd="0" destOrd="0" presId="urn:microsoft.com/office/officeart/2005/8/layout/lProcess3"/>
    <dgm:cxn modelId="{3B867DBF-D3EF-43C6-B827-3A6953425696}" type="presOf" srcId="{F428EFDD-8AD3-4D2B-BA97-91E07087E1DF}" destId="{763124A4-237A-41C9-95C1-06F2D1509BD6}" srcOrd="0" destOrd="0" presId="urn:microsoft.com/office/officeart/2005/8/layout/lProcess3"/>
    <dgm:cxn modelId="{D5F75DD3-7F91-4FDE-A19F-A434AE31CEA7}" srcId="{F15448CD-D8B6-4888-85C3-604968724BF8}" destId="{F428EFDD-8AD3-4D2B-BA97-91E07087E1DF}" srcOrd="0" destOrd="0" parTransId="{DBE910D6-9F6B-4775-BF7E-A30033AEC010}" sibTransId="{17A421C5-239E-422F-B5A7-9DD5B08E4072}"/>
    <dgm:cxn modelId="{6F11F4F0-A3E4-4AA6-BBF3-6AD4B175A715}" type="presParOf" srcId="{F6992CE4-4011-4724-A055-AF893BF05EDD}" destId="{98568BBE-5349-4686-9851-949FAFCCE421}" srcOrd="0" destOrd="0" presId="urn:microsoft.com/office/officeart/2005/8/layout/lProcess3"/>
    <dgm:cxn modelId="{B6BA64FE-B184-45C5-B958-5F13494A4BA1}" type="presParOf" srcId="{98568BBE-5349-4686-9851-949FAFCCE421}" destId="{763124A4-237A-41C9-95C1-06F2D1509BD6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791C21-A4A9-4462-968A-295FFEBF703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4104E25-2D9D-4E41-8D6A-3A109D4DC4B7}">
      <dgm:prSet/>
      <dgm:spPr/>
      <dgm:t>
        <a:bodyPr/>
        <a:lstStyle/>
        <a:p>
          <a:r>
            <a:rPr lang="en-IN" dirty="0"/>
            <a:t>Analysis of cricketer’s performance </a:t>
          </a:r>
        </a:p>
      </dgm:t>
    </dgm:pt>
    <dgm:pt modelId="{B6CD9F7F-46FF-4ECE-AC08-34CD2DDC7922}" type="parTrans" cxnId="{6507F0C2-9D34-4F85-9B26-D5BCBB51BD14}">
      <dgm:prSet/>
      <dgm:spPr/>
      <dgm:t>
        <a:bodyPr/>
        <a:lstStyle/>
        <a:p>
          <a:endParaRPr lang="en-IN"/>
        </a:p>
      </dgm:t>
    </dgm:pt>
    <dgm:pt modelId="{C62E855E-2208-4FA7-A766-B82FF180D3B8}" type="sibTrans" cxnId="{6507F0C2-9D34-4F85-9B26-D5BCBB51BD14}">
      <dgm:prSet/>
      <dgm:spPr/>
      <dgm:t>
        <a:bodyPr/>
        <a:lstStyle/>
        <a:p>
          <a:endParaRPr lang="en-IN"/>
        </a:p>
      </dgm:t>
    </dgm:pt>
    <dgm:pt modelId="{CE34135F-B859-44A3-8FA3-BD7FF779F299}" type="pres">
      <dgm:prSet presAssocID="{FD791C21-A4A9-4462-968A-295FFEBF7031}" presName="Name0" presStyleCnt="0">
        <dgm:presLayoutVars>
          <dgm:dir/>
          <dgm:resizeHandles val="exact"/>
        </dgm:presLayoutVars>
      </dgm:prSet>
      <dgm:spPr/>
    </dgm:pt>
    <dgm:pt modelId="{32A79789-A6E7-41F1-9868-88CE2BD4A211}" type="pres">
      <dgm:prSet presAssocID="{FD791C21-A4A9-4462-968A-295FFEBF7031}" presName="arrow" presStyleLbl="bgShp" presStyleIdx="0" presStyleCnt="1"/>
      <dgm:spPr/>
    </dgm:pt>
    <dgm:pt modelId="{6A109D12-0825-4067-B4ED-9E577B9962E1}" type="pres">
      <dgm:prSet presAssocID="{FD791C21-A4A9-4462-968A-295FFEBF7031}" presName="points" presStyleCnt="0"/>
      <dgm:spPr/>
    </dgm:pt>
    <dgm:pt modelId="{B6244CB9-401F-48B2-87CD-7F85E2B71F90}" type="pres">
      <dgm:prSet presAssocID="{F4104E25-2D9D-4E41-8D6A-3A109D4DC4B7}" presName="compositeA" presStyleCnt="0"/>
      <dgm:spPr/>
    </dgm:pt>
    <dgm:pt modelId="{C50CD2E3-2AA9-48D4-86CB-FA917F42E489}" type="pres">
      <dgm:prSet presAssocID="{F4104E25-2D9D-4E41-8D6A-3A109D4DC4B7}" presName="textA" presStyleLbl="revTx" presStyleIdx="0" presStyleCnt="1">
        <dgm:presLayoutVars>
          <dgm:bulletEnabled val="1"/>
        </dgm:presLayoutVars>
      </dgm:prSet>
      <dgm:spPr/>
    </dgm:pt>
    <dgm:pt modelId="{9F60B8F6-E360-4932-A988-6E773190ADA0}" type="pres">
      <dgm:prSet presAssocID="{F4104E25-2D9D-4E41-8D6A-3A109D4DC4B7}" presName="circleA" presStyleLbl="node1" presStyleIdx="0" presStyleCnt="1"/>
      <dgm:spPr/>
    </dgm:pt>
    <dgm:pt modelId="{A036E612-37A5-436C-B7AA-DAD4DC45A2F9}" type="pres">
      <dgm:prSet presAssocID="{F4104E25-2D9D-4E41-8D6A-3A109D4DC4B7}" presName="spaceA" presStyleCnt="0"/>
      <dgm:spPr/>
    </dgm:pt>
  </dgm:ptLst>
  <dgm:cxnLst>
    <dgm:cxn modelId="{73BA7624-9877-4107-B2AB-2FC91855FC6C}" type="presOf" srcId="{F4104E25-2D9D-4E41-8D6A-3A109D4DC4B7}" destId="{C50CD2E3-2AA9-48D4-86CB-FA917F42E489}" srcOrd="0" destOrd="0" presId="urn:microsoft.com/office/officeart/2005/8/layout/hProcess11"/>
    <dgm:cxn modelId="{6507F0C2-9D34-4F85-9B26-D5BCBB51BD14}" srcId="{FD791C21-A4A9-4462-968A-295FFEBF7031}" destId="{F4104E25-2D9D-4E41-8D6A-3A109D4DC4B7}" srcOrd="0" destOrd="0" parTransId="{B6CD9F7F-46FF-4ECE-AC08-34CD2DDC7922}" sibTransId="{C62E855E-2208-4FA7-A766-B82FF180D3B8}"/>
    <dgm:cxn modelId="{28CA92CE-E79C-4258-9E12-4ABDB7C3C4C2}" type="presOf" srcId="{FD791C21-A4A9-4462-968A-295FFEBF7031}" destId="{CE34135F-B859-44A3-8FA3-BD7FF779F299}" srcOrd="0" destOrd="0" presId="urn:microsoft.com/office/officeart/2005/8/layout/hProcess11"/>
    <dgm:cxn modelId="{5A7D96D9-AF65-4640-9512-8B87A52764A6}" type="presParOf" srcId="{CE34135F-B859-44A3-8FA3-BD7FF779F299}" destId="{32A79789-A6E7-41F1-9868-88CE2BD4A211}" srcOrd="0" destOrd="0" presId="urn:microsoft.com/office/officeart/2005/8/layout/hProcess11"/>
    <dgm:cxn modelId="{8583C06D-43A8-4C7B-8865-BCAD658C945E}" type="presParOf" srcId="{CE34135F-B859-44A3-8FA3-BD7FF779F299}" destId="{6A109D12-0825-4067-B4ED-9E577B9962E1}" srcOrd="1" destOrd="0" presId="urn:microsoft.com/office/officeart/2005/8/layout/hProcess11"/>
    <dgm:cxn modelId="{A9B497A2-797B-4F1C-88C0-0678302EC9C0}" type="presParOf" srcId="{6A109D12-0825-4067-B4ED-9E577B9962E1}" destId="{B6244CB9-401F-48B2-87CD-7F85E2B71F90}" srcOrd="0" destOrd="0" presId="urn:microsoft.com/office/officeart/2005/8/layout/hProcess11"/>
    <dgm:cxn modelId="{3E9FB84B-C5AB-42BA-ADCF-8DF643CB1AE9}" type="presParOf" srcId="{B6244CB9-401F-48B2-87CD-7F85E2B71F90}" destId="{C50CD2E3-2AA9-48D4-86CB-FA917F42E489}" srcOrd="0" destOrd="0" presId="urn:microsoft.com/office/officeart/2005/8/layout/hProcess11"/>
    <dgm:cxn modelId="{978B49AB-7181-4620-9EB6-28A3D60C903C}" type="presParOf" srcId="{B6244CB9-401F-48B2-87CD-7F85E2B71F90}" destId="{9F60B8F6-E360-4932-A988-6E773190ADA0}" srcOrd="1" destOrd="0" presId="urn:microsoft.com/office/officeart/2005/8/layout/hProcess11"/>
    <dgm:cxn modelId="{A5E33E3E-B584-47BA-AA33-6975941D5639}" type="presParOf" srcId="{B6244CB9-401F-48B2-87CD-7F85E2B71F90}" destId="{A036E612-37A5-436C-B7AA-DAD4DC45A2F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E02C66-9260-40DE-8B89-72C31BFE17A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60DCDE6-1DBB-488F-93D8-FDD28D5E71B1}">
      <dgm:prSet/>
      <dgm:spPr/>
      <dgm:t>
        <a:bodyPr/>
        <a:lstStyle/>
        <a:p>
          <a:r>
            <a:rPr lang="en-IN" baseline="0" dirty="0"/>
            <a:t>Pair plot </a:t>
          </a:r>
          <a:endParaRPr lang="en-IN" dirty="0"/>
        </a:p>
      </dgm:t>
    </dgm:pt>
    <dgm:pt modelId="{71B48DEF-CCB9-4D30-A78A-C629B2232F7D}" type="parTrans" cxnId="{1C4196F6-E5AB-4759-9B4D-0BF89CAAC05A}">
      <dgm:prSet/>
      <dgm:spPr/>
      <dgm:t>
        <a:bodyPr/>
        <a:lstStyle/>
        <a:p>
          <a:endParaRPr lang="en-IN"/>
        </a:p>
      </dgm:t>
    </dgm:pt>
    <dgm:pt modelId="{09392B0A-547C-4FB9-8F73-4EDE39A8F043}" type="sibTrans" cxnId="{1C4196F6-E5AB-4759-9B4D-0BF89CAAC05A}">
      <dgm:prSet/>
      <dgm:spPr/>
      <dgm:t>
        <a:bodyPr/>
        <a:lstStyle/>
        <a:p>
          <a:endParaRPr lang="en-IN"/>
        </a:p>
      </dgm:t>
    </dgm:pt>
    <dgm:pt modelId="{648384F2-0361-46A9-BCD0-1B7685668A79}" type="pres">
      <dgm:prSet presAssocID="{2BE02C66-9260-40DE-8B89-72C31BFE17A5}" presName="Name0" presStyleCnt="0">
        <dgm:presLayoutVars>
          <dgm:dir/>
          <dgm:animLvl val="lvl"/>
          <dgm:resizeHandles val="exact"/>
        </dgm:presLayoutVars>
      </dgm:prSet>
      <dgm:spPr/>
    </dgm:pt>
    <dgm:pt modelId="{73E89397-2E27-4CF5-B195-94D093F77BF4}" type="pres">
      <dgm:prSet presAssocID="{160DCDE6-1DBB-488F-93D8-FDD28D5E71B1}" presName="linNode" presStyleCnt="0"/>
      <dgm:spPr/>
    </dgm:pt>
    <dgm:pt modelId="{52D4702C-A603-4ED3-88AB-0C00721FD50A}" type="pres">
      <dgm:prSet presAssocID="{160DCDE6-1DBB-488F-93D8-FDD28D5E71B1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466F8CA5-F286-406D-9300-4BDF73139C61}" type="presOf" srcId="{2BE02C66-9260-40DE-8B89-72C31BFE17A5}" destId="{648384F2-0361-46A9-BCD0-1B7685668A79}" srcOrd="0" destOrd="0" presId="urn:microsoft.com/office/officeart/2005/8/layout/vList5"/>
    <dgm:cxn modelId="{BE970CCA-3BA2-4D50-8FA7-CC0058BD47F7}" type="presOf" srcId="{160DCDE6-1DBB-488F-93D8-FDD28D5E71B1}" destId="{52D4702C-A603-4ED3-88AB-0C00721FD50A}" srcOrd="0" destOrd="0" presId="urn:microsoft.com/office/officeart/2005/8/layout/vList5"/>
    <dgm:cxn modelId="{1C4196F6-E5AB-4759-9B4D-0BF89CAAC05A}" srcId="{2BE02C66-9260-40DE-8B89-72C31BFE17A5}" destId="{160DCDE6-1DBB-488F-93D8-FDD28D5E71B1}" srcOrd="0" destOrd="0" parTransId="{71B48DEF-CCB9-4D30-A78A-C629B2232F7D}" sibTransId="{09392B0A-547C-4FB9-8F73-4EDE39A8F043}"/>
    <dgm:cxn modelId="{68A5F10B-A4C2-4790-91DE-CE1EDF537EAB}" type="presParOf" srcId="{648384F2-0361-46A9-BCD0-1B7685668A79}" destId="{73E89397-2E27-4CF5-B195-94D093F77BF4}" srcOrd="0" destOrd="0" presId="urn:microsoft.com/office/officeart/2005/8/layout/vList5"/>
    <dgm:cxn modelId="{B6DECD42-F1E5-4839-9181-8F9514B812F8}" type="presParOf" srcId="{73E89397-2E27-4CF5-B195-94D093F77BF4}" destId="{52D4702C-A603-4ED3-88AB-0C00721FD50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92C2B-08B9-45DC-99EE-4E4A5C51D5F9}">
      <dsp:nvSpPr>
        <dsp:cNvPr id="0" name=""/>
        <dsp:cNvSpPr/>
      </dsp:nvSpPr>
      <dsp:spPr>
        <a:xfrm>
          <a:off x="0" y="555511"/>
          <a:ext cx="100583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baseline="0"/>
            <a:t>Web scraping using python </a:t>
          </a:r>
          <a:endParaRPr lang="en-IN" sz="6500" kern="1200"/>
        </a:p>
      </dsp:txBody>
      <dsp:txXfrm>
        <a:off x="76105" y="631616"/>
        <a:ext cx="9906189" cy="14068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B9324-3B3A-46D6-AC1F-E5C46E073610}">
      <dsp:nvSpPr>
        <dsp:cNvPr id="0" name=""/>
        <dsp:cNvSpPr/>
      </dsp:nvSpPr>
      <dsp:spPr>
        <a:xfrm rot="5400000">
          <a:off x="-217613" y="217613"/>
          <a:ext cx="1450757" cy="10155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baseline="0"/>
            <a:t>Analysis </a:t>
          </a:r>
          <a:endParaRPr lang="en-IN" sz="2300" kern="1200"/>
        </a:p>
      </dsp:txBody>
      <dsp:txXfrm rot="-5400000">
        <a:off x="2" y="507764"/>
        <a:ext cx="1015529" cy="435228"/>
      </dsp:txXfrm>
    </dsp:sp>
    <dsp:sp modelId="{C996261B-4E13-488C-B132-0ECF24D8B3F4}">
      <dsp:nvSpPr>
        <dsp:cNvPr id="0" name=""/>
        <dsp:cNvSpPr/>
      </dsp:nvSpPr>
      <dsp:spPr>
        <a:xfrm rot="5400000">
          <a:off x="5065468" y="-4049939"/>
          <a:ext cx="942992" cy="90428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6670" rIns="26670" bIns="2667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b="1" i="0" kern="1200" dirty="0">
              <a:solidFill>
                <a:srgbClr val="000000"/>
              </a:solidFill>
              <a:effectLst/>
              <a:latin typeface="Helvetica Neue"/>
            </a:rPr>
            <a:t>TOP 5 MOST MATCHES PLAYED</a:t>
          </a:r>
          <a:endParaRPr lang="en-IN" sz="4200" kern="1200" dirty="0"/>
        </a:p>
      </dsp:txBody>
      <dsp:txXfrm rot="-5400000">
        <a:off x="1015530" y="46032"/>
        <a:ext cx="8996837" cy="85092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58192-43C5-47CD-A7B5-CDED10421B3F}">
      <dsp:nvSpPr>
        <dsp:cNvPr id="0" name=""/>
        <dsp:cNvSpPr/>
      </dsp:nvSpPr>
      <dsp:spPr>
        <a:xfrm>
          <a:off x="0" y="36074"/>
          <a:ext cx="5881744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Virat is scored highest runs among others</a:t>
          </a:r>
        </a:p>
      </dsp:txBody>
      <dsp:txXfrm>
        <a:off x="30442" y="66516"/>
        <a:ext cx="5820860" cy="56272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D26D0-76C8-4809-8228-DA0021DC4640}">
      <dsp:nvSpPr>
        <dsp:cNvPr id="0" name=""/>
        <dsp:cNvSpPr/>
      </dsp:nvSpPr>
      <dsp:spPr>
        <a:xfrm>
          <a:off x="0" y="0"/>
          <a:ext cx="10058399" cy="1450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baseline="0"/>
            <a:t>MOST TIMES PLAYER PICKED BY OTHER TEAMS </a:t>
          </a:r>
          <a:endParaRPr lang="en-IN" sz="2000" kern="1200"/>
        </a:p>
      </dsp:txBody>
      <dsp:txXfrm>
        <a:off x="0" y="580302"/>
        <a:ext cx="10058399" cy="580302"/>
      </dsp:txXfrm>
    </dsp:sp>
    <dsp:sp modelId="{16AA71E5-BF42-4419-8DF1-E50DF84B37EF}">
      <dsp:nvSpPr>
        <dsp:cNvPr id="0" name=""/>
        <dsp:cNvSpPr/>
      </dsp:nvSpPr>
      <dsp:spPr>
        <a:xfrm>
          <a:off x="4787648" y="87045"/>
          <a:ext cx="483102" cy="48310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6229C-E103-451C-BB87-B9F60D440F08}">
      <dsp:nvSpPr>
        <dsp:cNvPr id="0" name=""/>
        <dsp:cNvSpPr/>
      </dsp:nvSpPr>
      <dsp:spPr>
        <a:xfrm>
          <a:off x="402335" y="1160605"/>
          <a:ext cx="9253728" cy="217613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B92CA-41EB-4C6A-B708-7ECE0198E417}">
      <dsp:nvSpPr>
        <dsp:cNvPr id="0" name=""/>
        <dsp:cNvSpPr/>
      </dsp:nvSpPr>
      <dsp:spPr>
        <a:xfrm rot="10800000">
          <a:off x="2047471" y="0"/>
          <a:ext cx="6688836" cy="145075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9744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baseline="0" dirty="0"/>
            <a:t>Top 5 total runs scored players</a:t>
          </a:r>
          <a:endParaRPr lang="en-IN" sz="4000" kern="1200" dirty="0"/>
        </a:p>
      </dsp:txBody>
      <dsp:txXfrm rot="10800000">
        <a:off x="2410160" y="0"/>
        <a:ext cx="6326147" cy="1450757"/>
      </dsp:txXfrm>
    </dsp:sp>
    <dsp:sp modelId="{6AD6CE23-411F-465B-9D21-3CCCEE879111}">
      <dsp:nvSpPr>
        <dsp:cNvPr id="0" name=""/>
        <dsp:cNvSpPr/>
      </dsp:nvSpPr>
      <dsp:spPr>
        <a:xfrm>
          <a:off x="1322092" y="0"/>
          <a:ext cx="1450757" cy="145075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C713B-02E3-4137-A45B-654430698B31}">
      <dsp:nvSpPr>
        <dsp:cNvPr id="0" name=""/>
        <dsp:cNvSpPr/>
      </dsp:nvSpPr>
      <dsp:spPr>
        <a:xfrm>
          <a:off x="3218687" y="0"/>
          <a:ext cx="3621024" cy="14507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/>
            <a:t>Top 5 Wicket-takers.</a:t>
          </a:r>
        </a:p>
      </dsp:txBody>
      <dsp:txXfrm>
        <a:off x="3289507" y="70820"/>
        <a:ext cx="3479384" cy="130911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1F436-6DE0-4A19-8B3D-7392845BF757}">
      <dsp:nvSpPr>
        <dsp:cNvPr id="0" name=""/>
        <dsp:cNvSpPr/>
      </dsp:nvSpPr>
      <dsp:spPr>
        <a:xfrm>
          <a:off x="0" y="0"/>
          <a:ext cx="4023360" cy="402336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EE782-34CF-4DDD-95CD-DE958EF7D0A9}">
      <dsp:nvSpPr>
        <dsp:cNvPr id="0" name=""/>
        <dsp:cNvSpPr/>
      </dsp:nvSpPr>
      <dsp:spPr>
        <a:xfrm>
          <a:off x="1873419" y="527417"/>
          <a:ext cx="2615184" cy="5720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D J Bravo</a:t>
          </a:r>
        </a:p>
      </dsp:txBody>
      <dsp:txXfrm>
        <a:off x="1901345" y="555343"/>
        <a:ext cx="2559332" cy="516219"/>
      </dsp:txXfrm>
    </dsp:sp>
    <dsp:sp modelId="{2499DE93-5BA8-4C80-A4E3-B052D2B96ED4}">
      <dsp:nvSpPr>
        <dsp:cNvPr id="0" name=""/>
        <dsp:cNvSpPr/>
      </dsp:nvSpPr>
      <dsp:spPr>
        <a:xfrm>
          <a:off x="2120292" y="1115582"/>
          <a:ext cx="2615184" cy="5720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S L Malinga</a:t>
          </a:r>
        </a:p>
      </dsp:txBody>
      <dsp:txXfrm>
        <a:off x="2148218" y="1143508"/>
        <a:ext cx="2559332" cy="516219"/>
      </dsp:txXfrm>
    </dsp:sp>
    <dsp:sp modelId="{26EBF8EC-7F0A-44C1-B6FF-5B2AA4C5DF56}">
      <dsp:nvSpPr>
        <dsp:cNvPr id="0" name=""/>
        <dsp:cNvSpPr/>
      </dsp:nvSpPr>
      <dsp:spPr>
        <a:xfrm>
          <a:off x="2414003" y="1725644"/>
          <a:ext cx="2615184" cy="5720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A Mishra</a:t>
          </a:r>
        </a:p>
      </dsp:txBody>
      <dsp:txXfrm>
        <a:off x="2441929" y="1753570"/>
        <a:ext cx="2559332" cy="516219"/>
      </dsp:txXfrm>
    </dsp:sp>
    <dsp:sp modelId="{89AF9F75-E08F-4BA0-8756-C215DEB363C6}">
      <dsp:nvSpPr>
        <dsp:cNvPr id="0" name=""/>
        <dsp:cNvSpPr/>
      </dsp:nvSpPr>
      <dsp:spPr>
        <a:xfrm>
          <a:off x="2646781" y="2347325"/>
          <a:ext cx="2615184" cy="5720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Y S Chahal</a:t>
          </a:r>
        </a:p>
      </dsp:txBody>
      <dsp:txXfrm>
        <a:off x="2674707" y="2375251"/>
        <a:ext cx="2559332" cy="516219"/>
      </dsp:txXfrm>
    </dsp:sp>
    <dsp:sp modelId="{9C51B810-8ACA-42FE-9C8D-39E616B43B67}">
      <dsp:nvSpPr>
        <dsp:cNvPr id="0" name=""/>
        <dsp:cNvSpPr/>
      </dsp:nvSpPr>
      <dsp:spPr>
        <a:xfrm>
          <a:off x="2940205" y="2988871"/>
          <a:ext cx="2615184" cy="57207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P Chawla</a:t>
          </a:r>
        </a:p>
      </dsp:txBody>
      <dsp:txXfrm>
        <a:off x="2968131" y="3016797"/>
        <a:ext cx="2559332" cy="51621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EF6C1-C4A0-48EA-9D55-91683255F894}">
      <dsp:nvSpPr>
        <dsp:cNvPr id="0" name=""/>
        <dsp:cNvSpPr/>
      </dsp:nvSpPr>
      <dsp:spPr>
        <a:xfrm>
          <a:off x="4911" y="0"/>
          <a:ext cx="10048577" cy="1450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300" kern="1200" baseline="0"/>
            <a:t>Scatter plot for wickets </a:t>
          </a:r>
          <a:endParaRPr lang="en-IN" sz="6300" kern="1200"/>
        </a:p>
      </dsp:txBody>
      <dsp:txXfrm>
        <a:off x="47402" y="42491"/>
        <a:ext cx="9963595" cy="136577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31340-82E7-4472-BCF4-ACC839D9DAA6}">
      <dsp:nvSpPr>
        <dsp:cNvPr id="0" name=""/>
        <dsp:cNvSpPr/>
      </dsp:nvSpPr>
      <dsp:spPr>
        <a:xfrm>
          <a:off x="0" y="586890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Best player :The best player taken by who is having good average in bating average and bowling average</a:t>
          </a:r>
        </a:p>
      </dsp:txBody>
      <dsp:txXfrm>
        <a:off x="21075" y="607965"/>
        <a:ext cx="10016249" cy="389580"/>
      </dsp:txXfrm>
    </dsp:sp>
    <dsp:sp modelId="{64E68C89-54C9-4A97-8B8F-615E73EEB9F3}">
      <dsp:nvSpPr>
        <dsp:cNvPr id="0" name=""/>
        <dsp:cNvSpPr/>
      </dsp:nvSpPr>
      <dsp:spPr>
        <a:xfrm>
          <a:off x="0" y="1070460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The best player is “S K RAINA”</a:t>
          </a:r>
        </a:p>
      </dsp:txBody>
      <dsp:txXfrm>
        <a:off x="21075" y="1091535"/>
        <a:ext cx="10016249" cy="389580"/>
      </dsp:txXfrm>
    </dsp:sp>
    <dsp:sp modelId="{3964C873-AE28-441B-A30D-3B684E51EFC8}">
      <dsp:nvSpPr>
        <dsp:cNvPr id="0" name=""/>
        <dsp:cNvSpPr/>
      </dsp:nvSpPr>
      <dsp:spPr>
        <a:xfrm>
          <a:off x="0" y="1554030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Best batsman: who played with good bating average and score</a:t>
          </a:r>
        </a:p>
      </dsp:txBody>
      <dsp:txXfrm>
        <a:off x="21075" y="1575105"/>
        <a:ext cx="10016249" cy="389580"/>
      </dsp:txXfrm>
    </dsp:sp>
    <dsp:sp modelId="{0C14365C-1D39-471A-B694-72688F7D33F4}">
      <dsp:nvSpPr>
        <dsp:cNvPr id="0" name=""/>
        <dsp:cNvSpPr/>
      </dsp:nvSpPr>
      <dsp:spPr>
        <a:xfrm>
          <a:off x="0" y="2037600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The best batsman is “D warner”</a:t>
          </a:r>
        </a:p>
      </dsp:txBody>
      <dsp:txXfrm>
        <a:off x="21075" y="2058675"/>
        <a:ext cx="10016249" cy="389580"/>
      </dsp:txXfrm>
    </dsp:sp>
    <dsp:sp modelId="{2EB8858F-BBDC-4245-9E62-7ED77C9112AE}">
      <dsp:nvSpPr>
        <dsp:cNvPr id="0" name=""/>
        <dsp:cNvSpPr/>
      </dsp:nvSpPr>
      <dsp:spPr>
        <a:xfrm>
          <a:off x="0" y="2521170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Best Bowler : who played with good bowl average and wickets</a:t>
          </a:r>
        </a:p>
      </dsp:txBody>
      <dsp:txXfrm>
        <a:off x="21075" y="2542245"/>
        <a:ext cx="10016249" cy="389580"/>
      </dsp:txXfrm>
    </dsp:sp>
    <dsp:sp modelId="{4A760BC1-7920-4B29-AEE0-A8B0F675442D}">
      <dsp:nvSpPr>
        <dsp:cNvPr id="0" name=""/>
        <dsp:cNvSpPr/>
      </dsp:nvSpPr>
      <dsp:spPr>
        <a:xfrm>
          <a:off x="0" y="3004740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The best bowler is “S L Malinga”</a:t>
          </a:r>
        </a:p>
      </dsp:txBody>
      <dsp:txXfrm>
        <a:off x="21075" y="3025815"/>
        <a:ext cx="10016249" cy="389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EA85A-A7E5-4881-80D3-772D9291718D}">
      <dsp:nvSpPr>
        <dsp:cNvPr id="0" name=""/>
        <dsp:cNvSpPr/>
      </dsp:nvSpPr>
      <dsp:spPr>
        <a:xfrm rot="5400000">
          <a:off x="2532056" y="-977098"/>
          <a:ext cx="550304" cy="26420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IPL Players stats analysis  </a:t>
          </a:r>
          <a:endParaRPr lang="en-IN" sz="1800" kern="1200" dirty="0"/>
        </a:p>
      </dsp:txBody>
      <dsp:txXfrm rot="-5400000">
        <a:off x="1486169" y="95653"/>
        <a:ext cx="2615214" cy="496576"/>
      </dsp:txXfrm>
    </dsp:sp>
    <dsp:sp modelId="{AEE50EC5-A8F7-4400-B7D1-5243877EEF67}">
      <dsp:nvSpPr>
        <dsp:cNvPr id="0" name=""/>
        <dsp:cNvSpPr/>
      </dsp:nvSpPr>
      <dsp:spPr>
        <a:xfrm>
          <a:off x="0" y="0"/>
          <a:ext cx="1486169" cy="6878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Topic</a:t>
          </a:r>
          <a:endParaRPr lang="en-IN" sz="2400" kern="1200" dirty="0"/>
        </a:p>
      </dsp:txBody>
      <dsp:txXfrm>
        <a:off x="33580" y="33580"/>
        <a:ext cx="1419009" cy="6207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A2A8C-D3FD-45B8-802D-3872803E45BF}">
      <dsp:nvSpPr>
        <dsp:cNvPr id="0" name=""/>
        <dsp:cNvSpPr/>
      </dsp:nvSpPr>
      <dsp:spPr>
        <a:xfrm>
          <a:off x="0" y="0"/>
          <a:ext cx="646331" cy="64633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F4F7F-149B-487B-AA7F-6D6E5EE4273B}">
      <dsp:nvSpPr>
        <dsp:cNvPr id="0" name=""/>
        <dsp:cNvSpPr/>
      </dsp:nvSpPr>
      <dsp:spPr>
        <a:xfrm>
          <a:off x="323165" y="0"/>
          <a:ext cx="2775036" cy="6463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Presented by:</a:t>
          </a:r>
        </a:p>
      </dsp:txBody>
      <dsp:txXfrm>
        <a:off x="323165" y="0"/>
        <a:ext cx="2775036" cy="307007"/>
      </dsp:txXfrm>
    </dsp:sp>
    <dsp:sp modelId="{466505CD-0970-448D-AFF8-AD3082678A51}">
      <dsp:nvSpPr>
        <dsp:cNvPr id="0" name=""/>
        <dsp:cNvSpPr/>
      </dsp:nvSpPr>
      <dsp:spPr>
        <a:xfrm>
          <a:off x="169661" y="307007"/>
          <a:ext cx="307007" cy="30700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5F441-A630-4634-80D1-7112F721ED27}">
      <dsp:nvSpPr>
        <dsp:cNvPr id="0" name=""/>
        <dsp:cNvSpPr/>
      </dsp:nvSpPr>
      <dsp:spPr>
        <a:xfrm>
          <a:off x="323165" y="307007"/>
          <a:ext cx="2775036" cy="3070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Karthick R</a:t>
          </a:r>
        </a:p>
      </dsp:txBody>
      <dsp:txXfrm>
        <a:off x="323165" y="307007"/>
        <a:ext cx="2775036" cy="3070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71E03-92A1-495D-8D30-A4B8EA3EB748}">
      <dsp:nvSpPr>
        <dsp:cNvPr id="0" name=""/>
        <dsp:cNvSpPr/>
      </dsp:nvSpPr>
      <dsp:spPr>
        <a:xfrm>
          <a:off x="0" y="629904"/>
          <a:ext cx="7522285" cy="83987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AFC348-1AA9-49FC-B192-9E8924DD73F6}">
      <dsp:nvSpPr>
        <dsp:cNvPr id="0" name=""/>
        <dsp:cNvSpPr/>
      </dsp:nvSpPr>
      <dsp:spPr>
        <a:xfrm>
          <a:off x="4078" y="0"/>
          <a:ext cx="2737112" cy="839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Web scraping, or web data extraction is data scraping used for extra</a:t>
          </a:r>
          <a:endParaRPr lang="en-IN" sz="1400" kern="1200" dirty="0"/>
        </a:p>
      </dsp:txBody>
      <dsp:txXfrm>
        <a:off x="4078" y="0"/>
        <a:ext cx="2737112" cy="839872"/>
      </dsp:txXfrm>
    </dsp:sp>
    <dsp:sp modelId="{4B0DFFE6-4FE7-4BB5-8E10-483B400DCE39}">
      <dsp:nvSpPr>
        <dsp:cNvPr id="0" name=""/>
        <dsp:cNvSpPr/>
      </dsp:nvSpPr>
      <dsp:spPr>
        <a:xfrm>
          <a:off x="1267650" y="944856"/>
          <a:ext cx="209968" cy="2099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7DDA1-4459-4BE3-9E4A-6FB8B3F010AC}">
      <dsp:nvSpPr>
        <dsp:cNvPr id="0" name=""/>
        <dsp:cNvSpPr/>
      </dsp:nvSpPr>
      <dsp:spPr>
        <a:xfrm>
          <a:off x="2878046" y="1259808"/>
          <a:ext cx="3887931" cy="839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This is integral to the process because it allows quick and efficient extraction of data in the form of news from different sources. </a:t>
          </a:r>
          <a:endParaRPr lang="en-IN" sz="1600" kern="1200" dirty="0"/>
        </a:p>
      </dsp:txBody>
      <dsp:txXfrm>
        <a:off x="2878046" y="1259808"/>
        <a:ext cx="3887931" cy="839872"/>
      </dsp:txXfrm>
    </dsp:sp>
    <dsp:sp modelId="{6E14480A-E77F-4805-9EC8-F7815B46D668}">
      <dsp:nvSpPr>
        <dsp:cNvPr id="0" name=""/>
        <dsp:cNvSpPr/>
      </dsp:nvSpPr>
      <dsp:spPr>
        <a:xfrm>
          <a:off x="4717028" y="944856"/>
          <a:ext cx="209968" cy="2099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962EB-249B-4154-8CF0-8092DFC8213B}">
      <dsp:nvSpPr>
        <dsp:cNvPr id="0" name=""/>
        <dsp:cNvSpPr/>
      </dsp:nvSpPr>
      <dsp:spPr>
        <a:xfrm>
          <a:off x="0" y="0"/>
          <a:ext cx="1450757" cy="145075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54B6E-312D-42F4-9697-BF73F61DD4C8}">
      <dsp:nvSpPr>
        <dsp:cNvPr id="0" name=""/>
        <dsp:cNvSpPr/>
      </dsp:nvSpPr>
      <dsp:spPr>
        <a:xfrm>
          <a:off x="725378" y="0"/>
          <a:ext cx="9333021" cy="14507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900" kern="1200" baseline="0" dirty="0"/>
            <a:t>Data Extraction and Cleaning</a:t>
          </a:r>
          <a:endParaRPr lang="en-IN" sz="5900" kern="1200" dirty="0"/>
        </a:p>
      </dsp:txBody>
      <dsp:txXfrm>
        <a:off x="725378" y="0"/>
        <a:ext cx="9333021" cy="14507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93521-9841-4CE6-80A7-05A9E22BE13B}">
      <dsp:nvSpPr>
        <dsp:cNvPr id="0" name=""/>
        <dsp:cNvSpPr/>
      </dsp:nvSpPr>
      <dsp:spPr>
        <a:xfrm>
          <a:off x="0" y="526258"/>
          <a:ext cx="1125518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Locating URL’s for extracting data </a:t>
          </a:r>
        </a:p>
      </dsp:txBody>
      <dsp:txXfrm>
        <a:off x="16392" y="542650"/>
        <a:ext cx="11222405" cy="303006"/>
      </dsp:txXfrm>
    </dsp:sp>
    <dsp:sp modelId="{32B996A0-F3E4-478B-A609-18F24A5384C5}">
      <dsp:nvSpPr>
        <dsp:cNvPr id="0" name=""/>
        <dsp:cNvSpPr/>
      </dsp:nvSpPr>
      <dsp:spPr>
        <a:xfrm>
          <a:off x="0" y="902368"/>
          <a:ext cx="1125518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Use requests to make a GET  HTTP requests for the URL. </a:t>
          </a:r>
          <a:r>
            <a:rPr lang="en-US" sz="1400" kern="1200" dirty="0"/>
            <a:t>It retrieves the HTML data that the server sends back and stores that data in a Python object.</a:t>
          </a:r>
          <a:endParaRPr lang="en-IN" sz="1400" kern="1200" dirty="0"/>
        </a:p>
      </dsp:txBody>
      <dsp:txXfrm>
        <a:off x="16392" y="918760"/>
        <a:ext cx="11222405" cy="303006"/>
      </dsp:txXfrm>
    </dsp:sp>
    <dsp:sp modelId="{FCEB4B28-3F78-4E53-9847-DA2BAA12C71B}">
      <dsp:nvSpPr>
        <dsp:cNvPr id="0" name=""/>
        <dsp:cNvSpPr/>
      </dsp:nvSpPr>
      <dsp:spPr>
        <a:xfrm>
          <a:off x="0" y="1278478"/>
          <a:ext cx="1125518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Parse HTML Code with Beautiful Soup</a:t>
          </a:r>
          <a:endParaRPr lang="en-IN" sz="1400" kern="1200"/>
        </a:p>
      </dsp:txBody>
      <dsp:txXfrm>
        <a:off x="16392" y="1294870"/>
        <a:ext cx="11222405" cy="303006"/>
      </dsp:txXfrm>
    </dsp:sp>
    <dsp:sp modelId="{80BE28AF-84B3-4252-BDC5-9D52FDEC1EE5}">
      <dsp:nvSpPr>
        <dsp:cNvPr id="0" name=""/>
        <dsp:cNvSpPr/>
      </dsp:nvSpPr>
      <dsp:spPr>
        <a:xfrm>
          <a:off x="0" y="1654588"/>
          <a:ext cx="1125518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Find Elements by Class Name and Text Content</a:t>
          </a:r>
          <a:endParaRPr lang="en-IN" sz="1400" kern="1200"/>
        </a:p>
      </dsp:txBody>
      <dsp:txXfrm>
        <a:off x="16392" y="1670980"/>
        <a:ext cx="11222405" cy="303006"/>
      </dsp:txXfrm>
    </dsp:sp>
    <dsp:sp modelId="{FE7EE3CE-5B9D-4B93-892C-874DD07E1AB2}">
      <dsp:nvSpPr>
        <dsp:cNvPr id="0" name=""/>
        <dsp:cNvSpPr/>
      </dsp:nvSpPr>
      <dsp:spPr>
        <a:xfrm>
          <a:off x="0" y="2030698"/>
          <a:ext cx="1125518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Removed the unwanted space in data content and saved in DataFrame</a:t>
          </a:r>
          <a:endParaRPr lang="en-IN" sz="1400" kern="1200"/>
        </a:p>
      </dsp:txBody>
      <dsp:txXfrm>
        <a:off x="16392" y="2047090"/>
        <a:ext cx="11222405" cy="303006"/>
      </dsp:txXfrm>
    </dsp:sp>
    <dsp:sp modelId="{7BCDEF3B-6A0C-4C63-AF33-5F86AFDAECD6}">
      <dsp:nvSpPr>
        <dsp:cNvPr id="0" name=""/>
        <dsp:cNvSpPr/>
      </dsp:nvSpPr>
      <dsp:spPr>
        <a:xfrm>
          <a:off x="0" y="2406808"/>
          <a:ext cx="1125518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Store the data in csv  </a:t>
          </a:r>
        </a:p>
      </dsp:txBody>
      <dsp:txXfrm>
        <a:off x="16392" y="2423200"/>
        <a:ext cx="11222405" cy="303006"/>
      </dsp:txXfrm>
    </dsp:sp>
    <dsp:sp modelId="{0823DBF7-E22D-4C81-9A01-B86C3C2EB4BC}">
      <dsp:nvSpPr>
        <dsp:cNvPr id="0" name=""/>
        <dsp:cNvSpPr/>
      </dsp:nvSpPr>
      <dsp:spPr>
        <a:xfrm>
          <a:off x="0" y="2782917"/>
          <a:ext cx="1125518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Read the </a:t>
          </a:r>
          <a:r>
            <a:rPr lang="en-US" sz="1400" kern="1200"/>
            <a:t>csv </a:t>
          </a:r>
          <a:endParaRPr lang="en-US" sz="1400" kern="1200" dirty="0"/>
        </a:p>
      </dsp:txBody>
      <dsp:txXfrm>
        <a:off x="16392" y="2799309"/>
        <a:ext cx="11222405" cy="303006"/>
      </dsp:txXfrm>
    </dsp:sp>
    <dsp:sp modelId="{D4B53507-F0E9-41BE-90A3-B659F2F8B1FB}">
      <dsp:nvSpPr>
        <dsp:cNvPr id="0" name=""/>
        <dsp:cNvSpPr/>
      </dsp:nvSpPr>
      <dsp:spPr>
        <a:xfrm>
          <a:off x="0" y="3159027"/>
          <a:ext cx="1125518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Remove the  blank space filled with Nan using regex function</a:t>
          </a:r>
        </a:p>
      </dsp:txBody>
      <dsp:txXfrm>
        <a:off x="16392" y="3175419"/>
        <a:ext cx="11222405" cy="303006"/>
      </dsp:txXfrm>
    </dsp:sp>
    <dsp:sp modelId="{AAE86359-81E5-4785-BDA6-6B7C1BCADDEA}">
      <dsp:nvSpPr>
        <dsp:cNvPr id="0" name=""/>
        <dsp:cNvSpPr/>
      </dsp:nvSpPr>
      <dsp:spPr>
        <a:xfrm>
          <a:off x="0" y="3535138"/>
          <a:ext cx="1125518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Extracted the required data for analysis using python tools and function </a:t>
          </a:r>
        </a:p>
      </dsp:txBody>
      <dsp:txXfrm>
        <a:off x="16392" y="3551530"/>
        <a:ext cx="11222405" cy="3030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124A4-237A-41C9-95C1-06F2D1509BD6}">
      <dsp:nvSpPr>
        <dsp:cNvPr id="0" name=""/>
        <dsp:cNvSpPr/>
      </dsp:nvSpPr>
      <dsp:spPr>
        <a:xfrm>
          <a:off x="3216919" y="466"/>
          <a:ext cx="3624560" cy="14498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baseline="0"/>
            <a:t>Data Visualisation </a:t>
          </a:r>
          <a:endParaRPr lang="en-IN" sz="3200" kern="1200"/>
        </a:p>
      </dsp:txBody>
      <dsp:txXfrm>
        <a:off x="3941831" y="466"/>
        <a:ext cx="2174736" cy="14498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79789-A6E7-41F1-9868-88CE2BD4A211}">
      <dsp:nvSpPr>
        <dsp:cNvPr id="0" name=""/>
        <dsp:cNvSpPr/>
      </dsp:nvSpPr>
      <dsp:spPr>
        <a:xfrm>
          <a:off x="0" y="286422"/>
          <a:ext cx="4764744" cy="38189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CD2E3-2AA9-48D4-86CB-FA917F42E489}">
      <dsp:nvSpPr>
        <dsp:cNvPr id="0" name=""/>
        <dsp:cNvSpPr/>
      </dsp:nvSpPr>
      <dsp:spPr>
        <a:xfrm>
          <a:off x="0" y="0"/>
          <a:ext cx="4288269" cy="381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Analysis of cricketer’s performance </a:t>
          </a:r>
        </a:p>
      </dsp:txBody>
      <dsp:txXfrm>
        <a:off x="0" y="0"/>
        <a:ext cx="4288269" cy="381896"/>
      </dsp:txXfrm>
    </dsp:sp>
    <dsp:sp modelId="{9F60B8F6-E360-4932-A988-6E773190ADA0}">
      <dsp:nvSpPr>
        <dsp:cNvPr id="0" name=""/>
        <dsp:cNvSpPr/>
      </dsp:nvSpPr>
      <dsp:spPr>
        <a:xfrm>
          <a:off x="2096397" y="429633"/>
          <a:ext cx="95474" cy="954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4702C-A603-4ED3-88AB-0C00721FD50A}">
      <dsp:nvSpPr>
        <dsp:cNvPr id="0" name=""/>
        <dsp:cNvSpPr/>
      </dsp:nvSpPr>
      <dsp:spPr>
        <a:xfrm>
          <a:off x="3241196" y="0"/>
          <a:ext cx="3646345" cy="12045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116205" rIns="232410" bIns="11620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baseline="0" dirty="0"/>
            <a:t>Pair plot </a:t>
          </a:r>
          <a:endParaRPr lang="en-IN" sz="6100" kern="1200" dirty="0"/>
        </a:p>
      </dsp:txBody>
      <dsp:txXfrm>
        <a:off x="3299998" y="58802"/>
        <a:ext cx="3528741" cy="1086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2947A-5971-4D93-944C-4681FC053F9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FC89C-2F7C-4944-9A2C-7797D3CA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89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4E03ED9-4691-EA8F-037C-273BE0AE7E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8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07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32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63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1C78380-40DC-A251-74E3-E3CD10623A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8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64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00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A3AEAF-F2ED-ACBD-79CD-9B74153E91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9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B50757-0230-13E6-47F7-DA9BE231E1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4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7E34D3-FA35-45F1-B10C-79798732C00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29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98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7E34D3-FA35-45F1-B10C-79798732C00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41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3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12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image" Target="../media/image8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9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0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12" Type="http://schemas.openxmlformats.org/officeDocument/2006/relationships/image" Target="../media/image11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8061CCE-167E-F16D-5F06-6CE2AE8CD3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2934797"/>
              </p:ext>
            </p:extLst>
          </p:nvPr>
        </p:nvGraphicFramePr>
        <p:xfrm>
          <a:off x="1097280" y="758952"/>
          <a:ext cx="10058400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DDB14AD-BE80-D00D-8890-576C23969B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9109341"/>
              </p:ext>
            </p:extLst>
          </p:nvPr>
        </p:nvGraphicFramePr>
        <p:xfrm>
          <a:off x="3402106" y="3185913"/>
          <a:ext cx="4128248" cy="687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A940914F-C3BA-DA6A-9BEB-DF763EC8E1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2403732"/>
              </p:ext>
            </p:extLst>
          </p:nvPr>
        </p:nvGraphicFramePr>
        <p:xfrm>
          <a:off x="8057478" y="4987819"/>
          <a:ext cx="309820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0D2EF047-7790-642A-0DF9-13A50C48FAA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45638" y="4501246"/>
            <a:ext cx="2524477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42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6B4AE31-8EC5-4FA7-F6E1-84918E92DDBD}"/>
              </a:ext>
            </a:extLst>
          </p:cNvPr>
          <p:cNvGraphicFramePr/>
          <p:nvPr/>
        </p:nvGraphicFramePr>
        <p:xfrm>
          <a:off x="1097280" y="286603"/>
          <a:ext cx="10058400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EC6BA5-B377-5936-3346-E84E687EC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5514535" y="1988605"/>
            <a:ext cx="6303321" cy="3664721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67C5DB-0A6B-F3F6-D95B-3E030616FB96}"/>
              </a:ext>
            </a:extLst>
          </p:cNvPr>
          <p:cNvSpPr/>
          <p:nvPr/>
        </p:nvSpPr>
        <p:spPr>
          <a:xfrm>
            <a:off x="1392702" y="2546252"/>
            <a:ext cx="2827606" cy="2349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plot is represent scatter plot between </a:t>
            </a:r>
            <a:r>
              <a:rPr lang="en-IN" dirty="0" err="1"/>
              <a:t>wkts</a:t>
            </a:r>
            <a:r>
              <a:rPr lang="en-IN" dirty="0"/>
              <a:t> and bowl </a:t>
            </a:r>
            <a:r>
              <a:rPr lang="en-IN" dirty="0" err="1"/>
              <a:t>avg</a:t>
            </a:r>
            <a:r>
              <a:rPr lang="en-IN" dirty="0"/>
              <a:t> for 200 players</a:t>
            </a:r>
          </a:p>
        </p:txBody>
      </p:sp>
    </p:spTree>
    <p:extLst>
      <p:ext uri="{BB962C8B-B14F-4D97-AF65-F5344CB8AC3E}">
        <p14:creationId xmlns:p14="http://schemas.microsoft.com/office/powerpoint/2010/main" val="1781445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5B19737-F796-F8E3-E593-05083C9B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BB4D893D-D733-8038-43D7-DBB5B305A6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114152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890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9BC5-CE86-DC36-7380-35A10146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231F20"/>
                </a:solidFill>
                <a:effectLst/>
                <a:latin typeface="Roboto Condensed" panose="020B0604020202020204" pitchFamily="2" charset="0"/>
              </a:rPr>
              <a:t>What is Web Scraping and Why is It Important?</a:t>
            </a:r>
            <a:br>
              <a:rPr lang="en-US" b="1" i="0" dirty="0">
                <a:solidFill>
                  <a:srgbClr val="231F20"/>
                </a:solidFill>
                <a:effectLst/>
                <a:latin typeface="Roboto Condensed" panose="020B0604020202020204" pitchFamily="2" charset="0"/>
              </a:rPr>
            </a:br>
            <a:endParaRPr lang="en-IN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04C3EE6-F7C0-DC25-7AE1-5F9A9659DF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410799"/>
              </p:ext>
            </p:extLst>
          </p:nvPr>
        </p:nvGraphicFramePr>
        <p:xfrm>
          <a:off x="1097279" y="1845734"/>
          <a:ext cx="7522285" cy="2099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6679DC7-4E4B-1077-C76A-D6661D24F2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8902" y="1963645"/>
            <a:ext cx="2195819" cy="20996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6D88CF-B803-6018-49DC-8A7C20E167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531" y="4344665"/>
            <a:ext cx="6708654" cy="157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2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961EF6D-7CFA-7E49-FF91-042D8DBDB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3030638"/>
              </p:ext>
            </p:extLst>
          </p:nvPr>
        </p:nvGraphicFramePr>
        <p:xfrm>
          <a:off x="1097280" y="286603"/>
          <a:ext cx="10058400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268FAD3-C675-D13F-2E19-220EA4554C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423703"/>
              </p:ext>
            </p:extLst>
          </p:nvPr>
        </p:nvGraphicFramePr>
        <p:xfrm>
          <a:off x="524435" y="1640544"/>
          <a:ext cx="11255189" cy="4397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7544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8D6B173-64C6-D8E5-0DD1-C3A3424CA51D}"/>
              </a:ext>
            </a:extLst>
          </p:cNvPr>
          <p:cNvGraphicFramePr/>
          <p:nvPr/>
        </p:nvGraphicFramePr>
        <p:xfrm>
          <a:off x="1097280" y="286603"/>
          <a:ext cx="10058400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33E8532-D6F3-9A58-5AC9-49432BA46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947491"/>
              </p:ext>
            </p:extLst>
          </p:nvPr>
        </p:nvGraphicFramePr>
        <p:xfrm>
          <a:off x="640975" y="2823882"/>
          <a:ext cx="4764744" cy="954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74FC61E-5EAF-C3D9-93D1-EE2D0ECA34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05719" y="2111188"/>
            <a:ext cx="6145306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0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65BD5C3-A8E4-0B9C-7CD8-AA5BFB9CAB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9535989"/>
              </p:ext>
            </p:extLst>
          </p:nvPr>
        </p:nvGraphicFramePr>
        <p:xfrm>
          <a:off x="1097280" y="286604"/>
          <a:ext cx="10128738" cy="1204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A21A0A-F624-A89A-49BE-CCD7935F9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799471" y="1832195"/>
            <a:ext cx="6991643" cy="4470131"/>
          </a:xfrm>
        </p:spPr>
      </p:pic>
    </p:spTree>
    <p:extLst>
      <p:ext uri="{BB962C8B-B14F-4D97-AF65-F5344CB8AC3E}">
        <p14:creationId xmlns:p14="http://schemas.microsoft.com/office/powerpoint/2010/main" val="119358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1073FF5-26F4-5E2F-EEE6-0E4CBF7650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0752048"/>
              </p:ext>
            </p:extLst>
          </p:nvPr>
        </p:nvGraphicFramePr>
        <p:xfrm>
          <a:off x="1097280" y="286603"/>
          <a:ext cx="10058400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DAA453D-4A8F-5C8D-8D94-C4BE76B366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115360"/>
              </p:ext>
            </p:extLst>
          </p:nvPr>
        </p:nvGraphicFramePr>
        <p:xfrm>
          <a:off x="2845398" y="1915260"/>
          <a:ext cx="5881744" cy="695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30E7973-7292-B6F5-F22A-816A66545A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60812" y="2944906"/>
            <a:ext cx="6454588" cy="292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1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18D725B-710B-0416-469D-BA97E0C25AB2}"/>
              </a:ext>
            </a:extLst>
          </p:cNvPr>
          <p:cNvGraphicFramePr/>
          <p:nvPr/>
        </p:nvGraphicFramePr>
        <p:xfrm>
          <a:off x="1097280" y="286603"/>
          <a:ext cx="10058400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7DB92-876B-D55C-9123-46E8393F0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Finch is played 9 different teams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than others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374743-CB9A-7075-A2E1-E16CC18473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3206" y="2244922"/>
            <a:ext cx="8947052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1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A1B8FFFB-9C56-DCF6-C09C-533143E4C237}"/>
              </a:ext>
            </a:extLst>
          </p:cNvPr>
          <p:cNvGraphicFramePr/>
          <p:nvPr/>
        </p:nvGraphicFramePr>
        <p:xfrm>
          <a:off x="1097280" y="286603"/>
          <a:ext cx="10058400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FF2705-B06D-59CF-09DC-8A757F985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5405963" y="1856509"/>
            <a:ext cx="5450053" cy="4069905"/>
          </a:xfrm>
        </p:spPr>
      </p:pic>
      <p:sp>
        <p:nvSpPr>
          <p:cNvPr id="9" name="Rectangle 8" descr="fg">
            <a:extLst>
              <a:ext uri="{FF2B5EF4-FFF2-40B4-BE49-F238E27FC236}">
                <a16:creationId xmlns:a16="http://schemas.microsoft.com/office/drawing/2014/main" id="{F0B0B21F-3FD4-20D3-F541-C20D16E872FE}"/>
              </a:ext>
            </a:extLst>
          </p:cNvPr>
          <p:cNvSpPr/>
          <p:nvPr/>
        </p:nvSpPr>
        <p:spPr>
          <a:xfrm>
            <a:off x="1097280" y="2272553"/>
            <a:ext cx="2963732" cy="1761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Virat Kohli</a:t>
            </a:r>
          </a:p>
          <a:p>
            <a:pPr algn="ctr"/>
            <a:r>
              <a:rPr lang="en-IN" dirty="0"/>
              <a:t>S Dhawan</a:t>
            </a:r>
          </a:p>
          <a:p>
            <a:pPr algn="ctr"/>
            <a:r>
              <a:rPr lang="en-IN" dirty="0"/>
              <a:t>D A warner</a:t>
            </a:r>
          </a:p>
          <a:p>
            <a:pPr algn="ctr"/>
            <a:r>
              <a:rPr lang="en-IN" dirty="0"/>
              <a:t>R Sharma</a:t>
            </a:r>
          </a:p>
          <a:p>
            <a:pPr algn="ctr"/>
            <a:r>
              <a:rPr lang="en-IN" dirty="0"/>
              <a:t>S K Raina</a:t>
            </a:r>
          </a:p>
        </p:txBody>
      </p:sp>
    </p:spTree>
    <p:extLst>
      <p:ext uri="{BB962C8B-B14F-4D97-AF65-F5344CB8AC3E}">
        <p14:creationId xmlns:p14="http://schemas.microsoft.com/office/powerpoint/2010/main" val="306520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1547AD3-AC70-338A-D50F-247BA70B2F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2781285"/>
              </p:ext>
            </p:extLst>
          </p:nvPr>
        </p:nvGraphicFramePr>
        <p:xfrm>
          <a:off x="1097280" y="286603"/>
          <a:ext cx="10058400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4190ED1-0214-F3C0-8B83-8C0492F10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73670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5845E31-002F-AB2C-38C2-548159F214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9236" y="2046016"/>
            <a:ext cx="5163329" cy="362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02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1346</TotalTime>
  <Words>315</Words>
  <Application>Microsoft Office PowerPoint</Application>
  <PresentationFormat>Widescreen</PresentationFormat>
  <Paragraphs>48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Helvetica Neue</vt:lpstr>
      <vt:lpstr>Libre Baskerville</vt:lpstr>
      <vt:lpstr>Roboto Condensed</vt:lpstr>
      <vt:lpstr>Retrospect</vt:lpstr>
      <vt:lpstr>PowerPoint Presentation</vt:lpstr>
      <vt:lpstr>What is Web Scraping and Why is It Important?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Ganesh R</cp:lastModifiedBy>
  <cp:revision>23</cp:revision>
  <dcterms:created xsi:type="dcterms:W3CDTF">2021-02-16T05:19:01Z</dcterms:created>
  <dcterms:modified xsi:type="dcterms:W3CDTF">2023-01-19T07:38:23Z</dcterms:modified>
</cp:coreProperties>
</file>