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invertIfNegative val="0"/>
            <c:marker>
              <c:symbol val="dot"/>
              <c:size val="5"/>
            </c:marker>
            <c:bubble3D val="0"/>
            <c:spPr>
              <a:solidFill>
                <a:srgbClr val="4F81BD"/>
              </a:solidFill>
              <a:ln w="12700">
                <a:solidFill>
                  <a:srgbClr val="FFFFFF"/>
                </a:solidFill>
                <a:prstDash val="solid"/>
              </a:ln>
            </c:spPr>
          </c:dPt>
          <c:dPt>
            <c:idx val="1"/>
            <c:invertIfNegative val="0"/>
            <c:marker>
              <c:symbol val="dash"/>
              <c:size val="5"/>
            </c:marker>
            <c:bubble3D val="0"/>
            <c:spPr>
              <a:solidFill>
                <a:srgbClr val="C0504D"/>
              </a:solidFill>
              <a:ln w="12700">
                <a:solidFill>
                  <a:srgbClr val="FFFFFF"/>
                </a:solidFill>
                <a:prstDash val="solid"/>
              </a:ln>
            </c:spPr>
          </c:dPt>
          <c:dPt>
            <c:idx val="2"/>
            <c:invertIfNegative val="0"/>
            <c:marker>
              <c:symbol val="diamond"/>
              <c:size val="5"/>
            </c:marker>
            <c:bubble3D val="0"/>
            <c:spPr>
              <a:solidFill>
                <a:srgbClr val="9BBB59"/>
              </a:solidFill>
              <a:ln w="12700">
                <a:solidFill>
                  <a:srgbClr val="FFFFFF"/>
                </a:solidFill>
                <a:prstDash val="solid"/>
              </a:ln>
            </c:spPr>
          </c:dPt>
          <c:dPt>
            <c:idx val="3"/>
            <c:invertIfNegative val="0"/>
            <c:marker>
              <c:symbol val="square"/>
              <c:size val="5"/>
            </c:marker>
            <c:bubble3D val="0"/>
            <c:spPr>
              <a:solidFill>
                <a:srgbClr val="8064A2"/>
              </a:solidFill>
              <a:ln w="12700">
                <a:solidFill>
                  <a:srgbClr val="FFFFFF"/>
                </a:solidFill>
                <a:prstDash val="solid"/>
              </a:ln>
            </c:spPr>
          </c:dPt>
          <c:dPt>
            <c:idx val="4"/>
            <c:invertIfNegative val="0"/>
            <c:marker>
              <c:symbol val="triangle"/>
              <c:size val="5"/>
            </c:marker>
            <c:bubble3D val="0"/>
            <c:spPr>
              <a:solidFill>
                <a:srgbClr val="4BACC6"/>
              </a:solidFill>
              <a:ln w="12700">
                <a:solidFill>
                  <a:srgbClr val="FFFFFF"/>
                </a:solidFill>
                <a:prstDash val="solid"/>
              </a:ln>
            </c:spPr>
          </c:dPt>
          <c:dPt>
            <c:idx val="5"/>
            <c:invertIfNegative val="0"/>
            <c:marker>
              <c:symbol val="x"/>
              <c:size val="5"/>
            </c:marker>
            <c:bubble3D val="0"/>
            <c:spPr>
              <a:solidFill>
                <a:srgbClr val="F79646"/>
              </a:solidFill>
              <a:ln w="12700">
                <a:solidFill>
                  <a:srgbClr val="FFFFFF"/>
                </a:solidFill>
                <a:prstDash val="solid"/>
              </a:ln>
            </c:spPr>
          </c:dPt>
          <c:dPt>
            <c:idx val="6"/>
            <c:invertIfNegative val="0"/>
            <c:marker>
              <c:symbol val="star"/>
              <c:size val="5"/>
            </c:marker>
            <c:bubble3D val="0"/>
            <c:spPr>
              <a:solidFill>
                <a:srgbClr val="2C4D74"/>
              </a:solidFill>
              <a:ln w="12700">
                <a:solidFill>
                  <a:srgbClr val="FFFFFF"/>
                </a:solidFill>
                <a:prstDash val="solid"/>
              </a:ln>
            </c:spPr>
          </c:dPt>
          <c:dPt>
            <c:idx val="7"/>
            <c:invertIfNegative val="0"/>
            <c:marker>
              <c:symbol val="circle"/>
              <c:size val="5"/>
            </c:marker>
            <c:bubble3D val="0"/>
            <c:spPr>
              <a:solidFill>
                <a:srgbClr val="782C2A"/>
              </a:solidFill>
              <a:ln w="12700">
                <a:solidFill>
                  <a:srgbClr val="FFFFFF"/>
                </a:solidFill>
                <a:prstDash val="solid"/>
              </a:ln>
            </c:spPr>
          </c:dPt>
          <c:dPt>
            <c:idx val="8"/>
            <c:invertIfNegative val="0"/>
            <c:marker>
              <c:symbol val="plus"/>
              <c:size val="5"/>
            </c:marker>
            <c:bubble3D val="0"/>
            <c:spPr>
              <a:solidFill>
                <a:srgbClr val="5D7430"/>
              </a:solidFill>
              <a:ln w="12700">
                <a:solidFill>
                  <a:srgbClr val="FFFFFF"/>
                </a:solidFill>
                <a:prstDash val="solid"/>
              </a:ln>
            </c:spPr>
          </c:dPt>
          <c:dPt>
            <c:idx val="9"/>
            <c:invertIfNegative val="0"/>
            <c:marker>
              <c:symbol val="dot"/>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invertIfNegative val="0"/>
            <c:marker>
              <c:symbol val="circle"/>
              <c:size val="5"/>
            </c:marker>
            <c:bubble3D val="0"/>
            <c:spPr>
              <a:solidFill>
                <a:srgbClr val="4F81BD"/>
              </a:solidFill>
              <a:ln w="12700">
                <a:solidFill>
                  <a:srgbClr val="FFFFFF"/>
                </a:solidFill>
                <a:prstDash val="solid"/>
              </a:ln>
            </c:spPr>
          </c:dPt>
          <c:dPt>
            <c:idx val="1"/>
            <c:invertIfNegative val="0"/>
            <c:marker>
              <c:symbol val="plus"/>
              <c:size val="5"/>
            </c:marker>
            <c:bubble3D val="0"/>
            <c:spPr>
              <a:solidFill>
                <a:srgbClr val="C0504D"/>
              </a:solidFill>
              <a:ln w="12700">
                <a:solidFill>
                  <a:srgbClr val="FFFFFF"/>
                </a:solidFill>
                <a:prstDash val="solid"/>
              </a:ln>
            </c:spPr>
          </c:dPt>
          <c:dPt>
            <c:idx val="2"/>
            <c:invertIfNegative val="0"/>
            <c:marker>
              <c:symbol val="dot"/>
              <c:size val="5"/>
            </c:marker>
            <c:bubble3D val="0"/>
            <c:spPr>
              <a:solidFill>
                <a:srgbClr val="9BBB59"/>
              </a:solidFill>
              <a:ln w="12700">
                <a:solidFill>
                  <a:srgbClr val="FFFFFF"/>
                </a:solidFill>
                <a:prstDash val="solid"/>
              </a:ln>
            </c:spPr>
          </c:dPt>
          <c:dPt>
            <c:idx val="3"/>
            <c:invertIfNegative val="0"/>
            <c:marker>
              <c:symbol val="dash"/>
              <c:size val="5"/>
            </c:marker>
            <c:bubble3D val="0"/>
            <c:spPr>
              <a:solidFill>
                <a:srgbClr val="8064A2"/>
              </a:solidFill>
              <a:ln w="12700">
                <a:solidFill>
                  <a:srgbClr val="FFFFFF"/>
                </a:solidFill>
                <a:prstDash val="solid"/>
              </a:ln>
            </c:spPr>
          </c:dPt>
          <c:dPt>
            <c:idx val="4"/>
            <c:invertIfNegative val="0"/>
            <c:marker>
              <c:symbol val="diamond"/>
              <c:size val="5"/>
            </c:marker>
            <c:bubble3D val="0"/>
            <c:spPr>
              <a:solidFill>
                <a:srgbClr val="4BACC6"/>
              </a:solidFill>
              <a:ln w="12700">
                <a:solidFill>
                  <a:srgbClr val="FFFFFF"/>
                </a:solidFill>
                <a:prstDash val="solid"/>
              </a:ln>
            </c:spPr>
          </c:dPt>
          <c:dPt>
            <c:idx val="5"/>
            <c:invertIfNegative val="0"/>
            <c:marker>
              <c:symbol val="square"/>
              <c:size val="5"/>
            </c:marker>
            <c:bubble3D val="0"/>
            <c:spPr>
              <a:solidFill>
                <a:srgbClr val="F79646"/>
              </a:solidFill>
              <a:ln w="12700">
                <a:solidFill>
                  <a:srgbClr val="FFFFFF"/>
                </a:solidFill>
                <a:prstDash val="solid"/>
              </a:ln>
            </c:spPr>
          </c:dPt>
          <c:dPt>
            <c:idx val="6"/>
            <c:invertIfNegative val="0"/>
            <c:marker>
              <c:symbol val="triangle"/>
              <c:size val="5"/>
            </c:marker>
            <c:bubble3D val="0"/>
            <c:spPr>
              <a:solidFill>
                <a:srgbClr val="2C4D74"/>
              </a:solidFill>
              <a:ln w="12700">
                <a:solidFill>
                  <a:srgbClr val="FFFFFF"/>
                </a:solidFill>
                <a:prstDash val="solid"/>
              </a:ln>
            </c:spPr>
          </c:dPt>
          <c:dPt>
            <c:idx val="7"/>
            <c:invertIfNegative val="0"/>
            <c:marker>
              <c:symbol val="x"/>
              <c:size val="5"/>
            </c:marker>
            <c:bubble3D val="0"/>
            <c:spPr>
              <a:solidFill>
                <a:srgbClr val="782C2A"/>
              </a:solidFill>
              <a:ln w="12700">
                <a:solidFill>
                  <a:srgbClr val="FFFFFF"/>
                </a:solidFill>
                <a:prstDash val="solid"/>
              </a:ln>
            </c:spPr>
          </c:dPt>
          <c:dPt>
            <c:idx val="8"/>
            <c:invertIfNegative val="0"/>
            <c:marker>
              <c:symbol val="star"/>
              <c:size val="5"/>
            </c:marker>
            <c:bubble3D val="0"/>
            <c:spPr>
              <a:solidFill>
                <a:srgbClr val="5D7430"/>
              </a:solidFill>
              <a:ln w="12700">
                <a:solidFill>
                  <a:srgbClr val="FFFFFF"/>
                </a:solidFill>
                <a:prstDash val="solid"/>
              </a:ln>
            </c:spPr>
          </c:dPt>
          <c:dPt>
            <c:idx val="9"/>
            <c:invertIfNegative val="0"/>
            <c:marker>
              <c:symbol val="circle"/>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invertIfNegative val="0"/>
            <c:marker>
              <c:symbol val="x"/>
              <c:size val="5"/>
            </c:marker>
            <c:bubble3D val="0"/>
            <c:spPr>
              <a:solidFill>
                <a:srgbClr val="4F81BD"/>
              </a:solidFill>
              <a:ln w="12700">
                <a:solidFill>
                  <a:srgbClr val="FFFFFF"/>
                </a:solidFill>
                <a:prstDash val="solid"/>
              </a:ln>
            </c:spPr>
          </c:dPt>
          <c:dPt>
            <c:idx val="1"/>
            <c:invertIfNegative val="0"/>
            <c:marker>
              <c:symbol val="star"/>
              <c:size val="5"/>
            </c:marker>
            <c:bubble3D val="0"/>
            <c:spPr>
              <a:solidFill>
                <a:srgbClr val="C0504D"/>
              </a:solidFill>
              <a:ln w="12700">
                <a:solidFill>
                  <a:srgbClr val="FFFFFF"/>
                </a:solidFill>
                <a:prstDash val="solid"/>
              </a:ln>
            </c:spPr>
          </c:dPt>
          <c:dPt>
            <c:idx val="2"/>
            <c:invertIfNegative val="0"/>
            <c:marker>
              <c:symbol val="circle"/>
              <c:size val="5"/>
            </c:marker>
            <c:bubble3D val="0"/>
            <c:spPr>
              <a:solidFill>
                <a:srgbClr val="9BBB59"/>
              </a:solidFill>
              <a:ln w="12700">
                <a:solidFill>
                  <a:srgbClr val="FFFFFF"/>
                </a:solidFill>
                <a:prstDash val="solid"/>
              </a:ln>
            </c:spPr>
          </c:dPt>
          <c:dPt>
            <c:idx val="3"/>
            <c:invertIfNegative val="0"/>
            <c:marker>
              <c:symbol val="plus"/>
              <c:size val="5"/>
            </c:marker>
            <c:bubble3D val="0"/>
            <c:spPr>
              <a:solidFill>
                <a:srgbClr val="8064A2"/>
              </a:solidFill>
              <a:ln w="12700">
                <a:solidFill>
                  <a:srgbClr val="FFFFFF"/>
                </a:solidFill>
                <a:prstDash val="solid"/>
              </a:ln>
            </c:spPr>
          </c:dPt>
          <c:dPt>
            <c:idx val="4"/>
            <c:invertIfNegative val="0"/>
            <c:marker>
              <c:symbol val="dot"/>
              <c:size val="5"/>
            </c:marker>
            <c:bubble3D val="0"/>
            <c:spPr>
              <a:solidFill>
                <a:srgbClr val="4BACC6"/>
              </a:solidFill>
              <a:ln w="12700">
                <a:solidFill>
                  <a:srgbClr val="FFFFFF"/>
                </a:solidFill>
                <a:prstDash val="solid"/>
              </a:ln>
            </c:spPr>
          </c:dPt>
          <c:dPt>
            <c:idx val="5"/>
            <c:invertIfNegative val="0"/>
            <c:marker>
              <c:symbol val="dash"/>
              <c:size val="5"/>
            </c:marker>
            <c:bubble3D val="0"/>
            <c:spPr>
              <a:solidFill>
                <a:srgbClr val="F79646"/>
              </a:solidFill>
              <a:ln w="12700">
                <a:solidFill>
                  <a:srgbClr val="FFFFFF"/>
                </a:solidFill>
                <a:prstDash val="solid"/>
              </a:ln>
            </c:spPr>
          </c:dPt>
          <c:dPt>
            <c:idx val="6"/>
            <c:invertIfNegative val="0"/>
            <c:marker>
              <c:symbol val="diamond"/>
              <c:size val="5"/>
            </c:marker>
            <c:bubble3D val="0"/>
            <c:spPr>
              <a:solidFill>
                <a:srgbClr val="2C4D74"/>
              </a:solidFill>
              <a:ln w="12700">
                <a:solidFill>
                  <a:srgbClr val="FFFFFF"/>
                </a:solidFill>
                <a:prstDash val="solid"/>
              </a:ln>
            </c:spPr>
          </c:dPt>
          <c:dPt>
            <c:idx val="7"/>
            <c:invertIfNegative val="0"/>
            <c:marker>
              <c:symbol val="square"/>
              <c:size val="5"/>
            </c:marker>
            <c:bubble3D val="0"/>
            <c:spPr>
              <a:solidFill>
                <a:srgbClr val="782C2A"/>
              </a:solidFill>
              <a:ln w="12700">
                <a:solidFill>
                  <a:srgbClr val="FFFFFF"/>
                </a:solidFill>
                <a:prstDash val="solid"/>
              </a:ln>
            </c:spPr>
          </c:dPt>
          <c:dPt>
            <c:idx val="8"/>
            <c:invertIfNegative val="0"/>
            <c:marker>
              <c:symbol val="triangle"/>
              <c:size val="5"/>
            </c:marker>
            <c:bubble3D val="0"/>
            <c:spPr>
              <a:solidFill>
                <a:srgbClr val="5D7430"/>
              </a:solidFill>
              <a:ln w="12700">
                <a:solidFill>
                  <a:srgbClr val="FFFFFF"/>
                </a:solidFill>
                <a:prstDash val="solid"/>
              </a:ln>
            </c:spPr>
          </c:dPt>
          <c:dPt>
            <c:idx val="9"/>
            <c:invertIfNegative val="0"/>
            <c:marker>
              <c:symbol val="x"/>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4" name=""/>
        <p:cNvGrpSpPr/>
        <p:nvPr/>
      </p:nvGrpSpPr>
      <p:grpSpPr>
        <a:xfrm>
          <a:off x="0" y="0"/>
          <a:ext cx="0" cy="0"/>
          <a:chOff x="0" y="0"/>
          <a:chExt cx="0" cy="0"/>
        </a:xfrm>
      </p:grpSpPr>
      <p:sp>
        <p:nvSpPr>
          <p:cNvPr id="10488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9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9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9/13/2024</a:t>
            </a:fld>
            <a:endParaRPr altLang="en-US" sz="1200" lang="zh-CN">
              <a:latin typeface="Calibri" pitchFamily="0" charset="0"/>
              <a:ea typeface="等线" pitchFamily="0" charset="0"/>
              <a:cs typeface="Calibri" pitchFamily="0" charset="0"/>
            </a:endParaRPr>
          </a:p>
        </p:txBody>
      </p:sp>
      <p:sp>
        <p:nvSpPr>
          <p:cNvPr id="104889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9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9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5" name="文本框"/>
          <p:cNvSpPr>
            <a:spLocks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72" name="文本框"/>
          <p:cNvSpPr>
            <a:spLocks noGrp="1"/>
          </p:cNvSpPr>
          <p:nvPr>
            <p:ph type="sldImg"/>
          </p:nvPr>
        </p:nvSpPr>
        <p:spPr/>
      </p:sp>
      <p:sp>
        <p:nvSpPr>
          <p:cNvPr id="1048773" name="文本框"/>
          <p:cNvSpPr>
            <a:spLocks noGrp="1"/>
          </p:cNvSpPr>
          <p:nvPr>
            <p:ph type="body" idx="1"/>
          </p:nvPr>
        </p:nvSpPr>
        <p:spPr/>
        <p:txBody>
          <a:bodyPr/>
          <a:p>
            <a:endParaRPr altLang="en-US" lang="zh-CN"/>
          </a:p>
        </p:txBody>
      </p:sp>
      <p:sp>
        <p:nvSpPr>
          <p:cNvPr id="104877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0" name="文本框"/>
          <p:cNvSpPr>
            <a:spLocks noGrp="1"/>
          </p:cNvSpPr>
          <p:nvPr>
            <p:ph type="sldImg"/>
          </p:nvPr>
        </p:nvSpPr>
        <p:spPr/>
      </p:sp>
      <p:sp>
        <p:nvSpPr>
          <p:cNvPr id="1048781" name="文本框"/>
          <p:cNvSpPr>
            <a:spLocks noGrp="1"/>
          </p:cNvSpPr>
          <p:nvPr>
            <p:ph type="body" idx="1"/>
          </p:nvPr>
        </p:nvSpPr>
        <p:spPr/>
        <p:txBody>
          <a:bodyPr/>
          <a:p>
            <a:endParaRPr altLang="en-US" lang="zh-CN"/>
          </a:p>
        </p:txBody>
      </p:sp>
      <p:sp>
        <p:nvSpPr>
          <p:cNvPr id="104878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87" name="文本框"/>
          <p:cNvSpPr>
            <a:spLocks noGrp="1"/>
          </p:cNvSpPr>
          <p:nvPr>
            <p:ph type="sldImg"/>
          </p:nvPr>
        </p:nvSpPr>
        <p:spPr/>
      </p:sp>
      <p:sp>
        <p:nvSpPr>
          <p:cNvPr id="1048788" name="文本框"/>
          <p:cNvSpPr>
            <a:spLocks noGrp="1"/>
          </p:cNvSpPr>
          <p:nvPr>
            <p:ph type="body" idx="1"/>
          </p:nvPr>
        </p:nvSpPr>
        <p:spPr/>
        <p:txBody>
          <a:bodyPr/>
          <a:p>
            <a:endParaRPr altLang="en-US" lang="zh-CN"/>
          </a:p>
        </p:txBody>
      </p:sp>
      <p:sp>
        <p:nvSpPr>
          <p:cNvPr id="10487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99" name="文本框"/>
          <p:cNvSpPr>
            <a:spLocks noGrp="1"/>
          </p:cNvSpPr>
          <p:nvPr>
            <p:ph type="sldImg"/>
          </p:nvPr>
        </p:nvSpPr>
        <p:spPr/>
      </p:sp>
      <p:sp>
        <p:nvSpPr>
          <p:cNvPr id="1048800" name="文本框"/>
          <p:cNvSpPr>
            <a:spLocks noGrp="1"/>
          </p:cNvSpPr>
          <p:nvPr>
            <p:ph type="body" idx="1"/>
          </p:nvPr>
        </p:nvSpPr>
        <p:spPr/>
        <p:txBody>
          <a:bodyPr/>
          <a:p>
            <a:endParaRPr altLang="en-US" lang="zh-CN"/>
          </a:p>
        </p:txBody>
      </p:sp>
      <p:sp>
        <p:nvSpPr>
          <p:cNvPr id="10488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07" name="文本框"/>
          <p:cNvSpPr>
            <a:spLocks noGrp="1"/>
          </p:cNvSpPr>
          <p:nvPr>
            <p:ph type="sldImg"/>
          </p:nvPr>
        </p:nvSpPr>
        <p:spPr/>
      </p:sp>
      <p:sp>
        <p:nvSpPr>
          <p:cNvPr id="1048808" name="文本框"/>
          <p:cNvSpPr>
            <a:spLocks noGrp="1"/>
          </p:cNvSpPr>
          <p:nvPr>
            <p:ph type="body" idx="1"/>
          </p:nvPr>
        </p:nvSpPr>
        <p:spPr/>
        <p:txBody>
          <a:bodyPr/>
          <a:p>
            <a:endParaRPr altLang="en-US" lang="zh-CN"/>
          </a:p>
        </p:txBody>
      </p:sp>
      <p:sp>
        <p:nvSpPr>
          <p:cNvPr id="10488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3" name="文本框"/>
          <p:cNvSpPr>
            <a:spLocks noGrp="1"/>
          </p:cNvSpPr>
          <p:nvPr>
            <p:ph type="sldImg"/>
          </p:nvPr>
        </p:nvSpPr>
        <p:spPr/>
      </p:sp>
      <p:sp>
        <p:nvSpPr>
          <p:cNvPr id="1048824" name="文本框"/>
          <p:cNvSpPr>
            <a:spLocks noGrp="1"/>
          </p:cNvSpPr>
          <p:nvPr>
            <p:ph type="body" idx="1"/>
          </p:nvPr>
        </p:nvSpPr>
        <p:spPr/>
        <p:txBody>
          <a:bodyPr/>
          <a:p>
            <a:endParaRPr altLang="en-US" lang="zh-CN"/>
          </a:p>
        </p:txBody>
      </p:sp>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28" name="文本框"/>
          <p:cNvSpPr>
            <a:spLocks noGrp="1"/>
          </p:cNvSpPr>
          <p:nvPr>
            <p:ph type="sldImg"/>
          </p:nvPr>
        </p:nvSpPr>
        <p:spPr/>
      </p:sp>
      <p:sp>
        <p:nvSpPr>
          <p:cNvPr id="1048829" name="文本框"/>
          <p:cNvSpPr>
            <a:spLocks noGrp="1"/>
          </p:cNvSpPr>
          <p:nvPr>
            <p:ph type="body" idx="1"/>
          </p:nvPr>
        </p:nvSpPr>
        <p:spPr/>
        <p:txBody>
          <a:bodyPr/>
          <a:p>
            <a:endParaRPr altLang="en-US" lang="zh-CN"/>
          </a:p>
        </p:txBody>
      </p:sp>
      <p:sp>
        <p:nvSpPr>
          <p:cNvPr id="10488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6" name="文本框"/>
          <p:cNvSpPr>
            <a:spLocks noGrp="1"/>
          </p:cNvSpPr>
          <p:nvPr>
            <p:ph type="sldImg"/>
          </p:nvPr>
        </p:nvSpPr>
        <p:spPr/>
      </p:sp>
      <p:sp>
        <p:nvSpPr>
          <p:cNvPr id="1048697" name="文本框"/>
          <p:cNvSpPr>
            <a:spLocks noGrp="1"/>
          </p:cNvSpPr>
          <p:nvPr>
            <p:ph type="body" idx="1"/>
          </p:nvPr>
        </p:nvSpPr>
        <p:spPr/>
        <p:txBody>
          <a:bodyPr/>
          <a:p>
            <a:endParaRPr altLang="en-US" lang="zh-CN"/>
          </a:p>
        </p:txBody>
      </p:sp>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9" name="文本框"/>
          <p:cNvSpPr>
            <a:spLocks noGrp="1"/>
          </p:cNvSpPr>
          <p:nvPr>
            <p:ph type="sldImg"/>
          </p:nvPr>
        </p:nvSpPr>
        <p:spPr/>
      </p:sp>
      <p:sp>
        <p:nvSpPr>
          <p:cNvPr id="1048700" name="文本框"/>
          <p:cNvSpPr>
            <a:spLocks noGrp="1"/>
          </p:cNvSpPr>
          <p:nvPr>
            <p:ph type="body" idx="1"/>
          </p:nvPr>
        </p:nvSpPr>
        <p:spPr/>
        <p:txBody>
          <a:bodyPr/>
          <a:p>
            <a:endParaRPr altLang="en-US" lang="zh-CN"/>
          </a:p>
        </p:txBody>
      </p:sp>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8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8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8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4" name="文本框"/>
          <p:cNvSpPr>
            <a:spLocks noGrp="1"/>
          </p:cNvSpPr>
          <p:nvPr>
            <p:ph type="ftr" sz="quarter" idx="11"/>
          </p:nvPr>
        </p:nvSpPr>
        <p:spPr/>
        <p:txBody>
          <a:bodyPr/>
          <a:p>
            <a:endParaRPr altLang="en-US" lang="zh-CN"/>
          </a:p>
        </p:txBody>
      </p:sp>
      <p:sp>
        <p:nvSpPr>
          <p:cNvPr id="10488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21" name=""/>
        <p:cNvGrpSpPr/>
        <p:nvPr/>
      </p:nvGrpSpPr>
      <p:grpSpPr>
        <a:xfrm>
          <a:off x="0" y="0"/>
          <a:ext cx="0" cy="0"/>
          <a:chOff x="0" y="0"/>
          <a:chExt cx="0" cy="0"/>
        </a:xfrm>
      </p:grpSpPr>
      <p:sp>
        <p:nvSpPr>
          <p:cNvPr id="1048872" name="文本框"/>
          <p:cNvSpPr>
            <a:spLocks noGrp="1"/>
          </p:cNvSpPr>
          <p:nvPr>
            <p:ph type="title"/>
          </p:nvPr>
        </p:nvSpPr>
        <p:spPr/>
        <p:txBody>
          <a:bodyPr/>
          <a:p>
            <a:r>
              <a:rPr altLang="en-US" lang="zh-CN" smtClean="0"/>
              <a:t>单击此处编辑母版标题样式</a:t>
            </a:r>
            <a:endParaRPr altLang="en-US" lang="zh-CN"/>
          </a:p>
        </p:txBody>
      </p:sp>
      <p:sp>
        <p:nvSpPr>
          <p:cNvPr id="10488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5" name="文本框"/>
          <p:cNvSpPr>
            <a:spLocks noGrp="1"/>
          </p:cNvSpPr>
          <p:nvPr>
            <p:ph type="ftr" sz="quarter" idx="11"/>
          </p:nvPr>
        </p:nvSpPr>
        <p:spPr/>
        <p:txBody>
          <a:bodyPr/>
          <a:p>
            <a:endParaRPr altLang="en-US" lang="zh-CN"/>
          </a:p>
        </p:txBody>
      </p:sp>
      <p:sp>
        <p:nvSpPr>
          <p:cNvPr id="10488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5" name=""/>
        <p:cNvGrpSpPr/>
        <p:nvPr/>
      </p:nvGrpSpPr>
      <p:grpSpPr>
        <a:xfrm>
          <a:off x="0" y="0"/>
          <a:ext cx="0" cy="0"/>
          <a:chOff x="0" y="0"/>
          <a:chExt cx="0" cy="0"/>
        </a:xfrm>
      </p:grpSpPr>
      <p:sp>
        <p:nvSpPr>
          <p:cNvPr id="10488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3" name="文本框"/>
          <p:cNvSpPr>
            <a:spLocks noGrp="1"/>
          </p:cNvSpPr>
          <p:nvPr>
            <p:ph type="ftr" sz="quarter" idx="11"/>
          </p:nvPr>
        </p:nvSpPr>
        <p:spPr/>
        <p:txBody>
          <a:bodyPr/>
          <a:p>
            <a:endParaRPr altLang="en-US" lang="zh-CN"/>
          </a:p>
        </p:txBody>
      </p:sp>
      <p:sp>
        <p:nvSpPr>
          <p:cNvPr id="10488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87" name=""/>
        <p:cNvGrpSpPr/>
        <p:nvPr/>
      </p:nvGrpSpPr>
      <p:grpSpPr>
        <a:xfrm>
          <a:off x="0" y="0"/>
          <a:ext cx="0" cy="0"/>
          <a:chOff x="0" y="0"/>
          <a:chExt cx="0" cy="0"/>
        </a:xfrm>
      </p:grpSpPr>
      <p:sp>
        <p:nvSpPr>
          <p:cNvPr id="10487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6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765"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66"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767"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6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106" name=""/>
        <p:cNvGrpSpPr/>
        <p:nvPr/>
      </p:nvGrpSpPr>
      <p:grpSpPr>
        <a:xfrm>
          <a:off x="0" y="0"/>
          <a:ext cx="0" cy="0"/>
          <a:chOff x="0" y="0"/>
          <a:chExt cx="0" cy="0"/>
        </a:xfrm>
      </p:grpSpPr>
      <p:sp>
        <p:nvSpPr>
          <p:cNvPr id="104881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81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81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81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81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81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81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81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82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82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82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867" name="文本框"/>
          <p:cNvSpPr>
            <a:spLocks noGrp="1"/>
          </p:cNvSpPr>
          <p:nvPr>
            <p:ph type="title"/>
          </p:nvPr>
        </p:nvSpPr>
        <p:spPr/>
        <p:txBody>
          <a:bodyPr/>
          <a:p>
            <a:r>
              <a:rPr altLang="en-US" lang="zh-CN" smtClean="0"/>
              <a:t>单击此处编辑母版标题样式</a:t>
            </a:r>
            <a:endParaRPr altLang="en-US" lang="zh-CN"/>
          </a:p>
        </p:txBody>
      </p:sp>
      <p:sp>
        <p:nvSpPr>
          <p:cNvPr id="10488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0" name="文本框"/>
          <p:cNvSpPr>
            <a:spLocks noGrp="1"/>
          </p:cNvSpPr>
          <p:nvPr>
            <p:ph type="ftr" sz="quarter" idx="11"/>
          </p:nvPr>
        </p:nvSpPr>
        <p:spPr/>
        <p:txBody>
          <a:bodyPr/>
          <a:p>
            <a:endParaRPr altLang="en-US" lang="zh-CN"/>
          </a:p>
        </p:txBody>
      </p:sp>
      <p:sp>
        <p:nvSpPr>
          <p:cNvPr id="10488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7" name=""/>
        <p:cNvGrpSpPr/>
        <p:nvPr/>
      </p:nvGrpSpPr>
      <p:grpSpPr>
        <a:xfrm>
          <a:off x="0" y="0"/>
          <a:ext cx="0" cy="0"/>
          <a:chOff x="0" y="0"/>
          <a:chExt cx="0" cy="0"/>
        </a:xfrm>
      </p:grpSpPr>
      <p:sp>
        <p:nvSpPr>
          <p:cNvPr id="10488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4" name="文本框"/>
          <p:cNvSpPr>
            <a:spLocks noGrp="1"/>
          </p:cNvSpPr>
          <p:nvPr>
            <p:ph type="ftr" sz="quarter" idx="11"/>
          </p:nvPr>
        </p:nvSpPr>
        <p:spPr/>
        <p:txBody>
          <a:bodyPr/>
          <a:p>
            <a:endParaRPr altLang="en-US" lang="zh-CN"/>
          </a:p>
        </p:txBody>
      </p:sp>
      <p:sp>
        <p:nvSpPr>
          <p:cNvPr id="10488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22" name=""/>
        <p:cNvGrpSpPr/>
        <p:nvPr/>
      </p:nvGrpSpPr>
      <p:grpSpPr>
        <a:xfrm>
          <a:off x="0" y="0"/>
          <a:ext cx="0" cy="0"/>
          <a:chOff x="0" y="0"/>
          <a:chExt cx="0" cy="0"/>
        </a:xfrm>
      </p:grpSpPr>
      <p:sp>
        <p:nvSpPr>
          <p:cNvPr id="1048877" name="文本框"/>
          <p:cNvSpPr>
            <a:spLocks noGrp="1"/>
          </p:cNvSpPr>
          <p:nvPr>
            <p:ph type="title"/>
          </p:nvPr>
        </p:nvSpPr>
        <p:spPr/>
        <p:txBody>
          <a:bodyPr/>
          <a:p>
            <a:r>
              <a:rPr altLang="en-US" lang="zh-CN" smtClean="0"/>
              <a:t>单击此处编辑母版标题样式</a:t>
            </a:r>
            <a:endParaRPr altLang="en-US" lang="zh-CN"/>
          </a:p>
        </p:txBody>
      </p:sp>
      <p:sp>
        <p:nvSpPr>
          <p:cNvPr id="10488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1" name="文本框"/>
          <p:cNvSpPr>
            <a:spLocks noGrp="1"/>
          </p:cNvSpPr>
          <p:nvPr>
            <p:ph type="ftr" sz="quarter" idx="11"/>
          </p:nvPr>
        </p:nvSpPr>
        <p:spPr/>
        <p:txBody>
          <a:bodyPr/>
          <a:p>
            <a:endParaRPr altLang="en-US" lang="zh-CN"/>
          </a:p>
        </p:txBody>
      </p:sp>
      <p:sp>
        <p:nvSpPr>
          <p:cNvPr id="10488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856" name="文本框"/>
          <p:cNvSpPr>
            <a:spLocks noGrp="1"/>
          </p:cNvSpPr>
          <p:nvPr>
            <p:ph type="title"/>
          </p:nvPr>
        </p:nvSpPr>
        <p:spPr/>
        <p:txBody>
          <a:bodyPr/>
          <a:p>
            <a:r>
              <a:rPr altLang="en-US" lang="zh-CN" smtClean="0"/>
              <a:t>单击此处编辑母版标题样式</a:t>
            </a:r>
            <a:endParaRPr altLang="en-US" lang="zh-CN"/>
          </a:p>
        </p:txBody>
      </p:sp>
      <p:sp>
        <p:nvSpPr>
          <p:cNvPr id="10488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2" name="文本框"/>
          <p:cNvSpPr>
            <a:spLocks noGrp="1"/>
          </p:cNvSpPr>
          <p:nvPr>
            <p:ph type="ftr" sz="quarter" idx="11"/>
          </p:nvPr>
        </p:nvSpPr>
        <p:spPr/>
        <p:txBody>
          <a:bodyPr/>
          <a:p>
            <a:endParaRPr altLang="en-US" lang="zh-CN"/>
          </a:p>
        </p:txBody>
      </p:sp>
      <p:sp>
        <p:nvSpPr>
          <p:cNvPr id="10488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4" name=""/>
        <p:cNvGrpSpPr/>
        <p:nvPr/>
      </p:nvGrpSpPr>
      <p:grpSpPr>
        <a:xfrm>
          <a:off x="0" y="0"/>
          <a:ext cx="0" cy="0"/>
          <a:chOff x="0" y="0"/>
          <a:chExt cx="0" cy="0"/>
        </a:xfrm>
      </p:grpSpPr>
      <p:sp>
        <p:nvSpPr>
          <p:cNvPr id="1048836" name="文本框"/>
          <p:cNvSpPr>
            <a:spLocks noGrp="1"/>
          </p:cNvSpPr>
          <p:nvPr>
            <p:ph type="title"/>
          </p:nvPr>
        </p:nvSpPr>
        <p:spPr/>
        <p:txBody>
          <a:bodyPr/>
          <a:p>
            <a:r>
              <a:rPr altLang="en-US" lang="zh-CN" smtClean="0"/>
              <a:t>单击此处编辑母版标题样式</a:t>
            </a:r>
            <a:endParaRPr altLang="en-US" lang="zh-CN"/>
          </a:p>
        </p:txBody>
      </p:sp>
      <p:sp>
        <p:nvSpPr>
          <p:cNvPr id="10488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8" name="文本框"/>
          <p:cNvSpPr>
            <a:spLocks noGrp="1"/>
          </p:cNvSpPr>
          <p:nvPr>
            <p:ph type="ftr" sz="quarter" idx="11"/>
          </p:nvPr>
        </p:nvSpPr>
        <p:spPr/>
        <p:txBody>
          <a:bodyPr/>
          <a:p>
            <a:endParaRPr altLang="en-US" lang="zh-CN"/>
          </a:p>
        </p:txBody>
      </p:sp>
      <p:sp>
        <p:nvSpPr>
          <p:cNvPr id="10488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9" name=""/>
        <p:cNvGrpSpPr/>
        <p:nvPr/>
      </p:nvGrpSpPr>
      <p:grpSpPr>
        <a:xfrm>
          <a:off x="0" y="0"/>
          <a:ext cx="0" cy="0"/>
          <a:chOff x="0" y="0"/>
          <a:chExt cx="0" cy="0"/>
        </a:xfrm>
      </p:grpSpPr>
      <p:sp>
        <p:nvSpPr>
          <p:cNvPr id="10488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5" name="文本框"/>
          <p:cNvSpPr>
            <a:spLocks noGrp="1"/>
          </p:cNvSpPr>
          <p:nvPr>
            <p:ph type="ftr" sz="quarter" idx="11"/>
          </p:nvPr>
        </p:nvSpPr>
        <p:spPr/>
        <p:txBody>
          <a:bodyPr/>
          <a:p>
            <a:endParaRPr altLang="en-US" lang="zh-CN"/>
          </a:p>
        </p:txBody>
      </p:sp>
      <p:sp>
        <p:nvSpPr>
          <p:cNvPr id="10488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23" name=""/>
        <p:cNvGrpSpPr/>
        <p:nvPr/>
      </p:nvGrpSpPr>
      <p:grpSpPr>
        <a:xfrm>
          <a:off x="0" y="0"/>
          <a:ext cx="0" cy="0"/>
          <a:chOff x="0" y="0"/>
          <a:chExt cx="0" cy="0"/>
        </a:xfrm>
      </p:grpSpPr>
      <p:sp>
        <p:nvSpPr>
          <p:cNvPr id="10488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7" name="文本框"/>
          <p:cNvSpPr>
            <a:spLocks noGrp="1"/>
          </p:cNvSpPr>
          <p:nvPr>
            <p:ph type="ftr" sz="quarter" idx="11"/>
          </p:nvPr>
        </p:nvSpPr>
        <p:spPr/>
        <p:txBody>
          <a:bodyPr/>
          <a:p>
            <a:endParaRPr altLang="en-US" lang="zh-CN"/>
          </a:p>
        </p:txBody>
      </p:sp>
      <p:sp>
        <p:nvSpPr>
          <p:cNvPr id="10488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6" name=""/>
        <p:cNvGrpSpPr/>
        <p:nvPr/>
      </p:nvGrpSpPr>
      <p:grpSpPr>
        <a:xfrm>
          <a:off x="0" y="0"/>
          <a:ext cx="0" cy="0"/>
          <a:chOff x="0" y="0"/>
          <a:chExt cx="0" cy="0"/>
        </a:xfrm>
      </p:grpSpPr>
      <p:sp>
        <p:nvSpPr>
          <p:cNvPr id="10488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9" name="文本框"/>
          <p:cNvSpPr>
            <a:spLocks noGrp="1"/>
          </p:cNvSpPr>
          <p:nvPr>
            <p:ph type="ftr" sz="quarter" idx="11"/>
          </p:nvPr>
        </p:nvSpPr>
        <p:spPr/>
        <p:txBody>
          <a:bodyPr/>
          <a:p>
            <a:endParaRPr altLang="en-US" lang="zh-CN"/>
          </a:p>
        </p:txBody>
      </p:sp>
      <p:sp>
        <p:nvSpPr>
          <p:cNvPr id="10488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KARTHICK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8</a:t>
            </a:r>
            <a:endParaRPr altLang="zh-CN" baseline="0" b="0" cap="none" sz="2400" i="0" kern="1200" lang="en-US" spc="0" strike="noStrike" u="none">
              <a:solidFill>
                <a:srgbClr val="000000"/>
              </a:solidFill>
              <a:latin typeface="Plus Jakarta Display"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OUNTING </a:t>
            </a:r>
            <a:r>
              <a:rPr altLang="en-IN" baseline="0" b="0" cap="none" sz="2400" i="0" kern="1200" lang="en-US" spc="0" strike="noStrike" u="none">
                <a:solidFill>
                  <a:schemeClr val="tx1"/>
                </a:solidFill>
                <a:latin typeface="Calibri" pitchFamily="0" charset="0"/>
                <a:ea typeface="宋体" pitchFamily="0" charset="0"/>
                <a:cs typeface="Calibri" pitchFamily="0" charset="0"/>
              </a:rPr>
              <a:t>AND </a:t>
            </a:r>
            <a:r>
              <a:rPr altLang="en-IN" baseline="0" b="0" cap="none" sz="2400" i="0" kern="1200" lang="en-US" spc="0" strike="noStrike" u="none">
                <a:solidFill>
                  <a:schemeClr val="tx1"/>
                </a:solidFill>
                <a:latin typeface="Calibri" pitchFamily="0" charset="0"/>
                <a:ea typeface="宋体" pitchFamily="0" charset="0"/>
                <a:cs typeface="Calibri" pitchFamily="0" charset="0"/>
              </a:rPr>
              <a:t>FINANCE</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D</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19" name="矩形"/>
          <p:cNvSpPr/>
          <p:nvPr/>
        </p:nvSpPr>
        <p:spPr>
          <a:xfrm rot="0">
            <a:off x="1163522" y="387062"/>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Graph</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20" name="矩形"/>
          <p:cNvSpPr/>
          <p:nvPr/>
        </p:nvSpPr>
        <p:spPr>
          <a:xfrm rot="0">
            <a:off x="1163522" y="1097683"/>
            <a:ext cx="8842249" cy="92333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1" name="矩形"/>
          <p:cNvSpPr/>
          <p:nvPr/>
        </p:nvSpPr>
        <p:spPr>
          <a:xfrm rot="0">
            <a:off x="1163522" y="1869859"/>
            <a:ext cx="8842249" cy="92333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2" name="矩形"/>
          <p:cNvSpPr/>
          <p:nvPr/>
        </p:nvSpPr>
        <p:spPr>
          <a:xfrm rot="0">
            <a:off x="1163522" y="2642035"/>
            <a:ext cx="8842249" cy="92332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3" name="矩形"/>
          <p:cNvSpPr/>
          <p:nvPr/>
        </p:nvSpPr>
        <p:spPr>
          <a:xfrm rot="0">
            <a:off x="1163522" y="3477990"/>
            <a:ext cx="8842249" cy="92332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4" name="矩形"/>
          <p:cNvSpPr/>
          <p:nvPr/>
        </p:nvSpPr>
        <p:spPr>
          <a:xfrm rot="0">
            <a:off x="1163522" y="4250166"/>
            <a:ext cx="8842249" cy="369332"/>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5: Finalize- Review and adjust your graph as needed.- Save your workbook.</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rgbClr val="00B050"/>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rgbClr val="00B050"/>
              </a:solidFill>
              <a:latin typeface="Trebuchet MS" pitchFamily="0" charset="0"/>
              <a:ea typeface="宋体" pitchFamily="0" charset="0"/>
              <a:cs typeface="Trebuchet MS" pitchFamily="0" charset="0"/>
            </a:endParaRPr>
          </a:p>
        </p:txBody>
      </p:sp>
      <p:sp>
        <p:nvSpPr>
          <p:cNvPr id="1048729" name="矩形"/>
          <p:cNvSpPr/>
          <p:nvPr/>
        </p:nvSpPr>
        <p:spPr>
          <a:xfrm rot="0">
            <a:off x="910190" y="1399032"/>
            <a:ext cx="8365535" cy="267765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Calibri" pitchFamily="0" charset="0"/>
                <a:ea typeface="宋体" pitchFamily="0" charset="0"/>
                <a:cs typeface="Calibri" pitchFamily="0" charset="0"/>
              </a:rPr>
              <a:t>Employee ID (unique identifier)</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Name( First name ,last name)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Job Title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5.  Hire Date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6.  Performance Ratings (e.g., 1-5 scale, low to very high)</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7.  Gender</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3"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7" name="文本框"/>
          <p:cNvSpPr>
            <a:spLocks noGrp="1"/>
          </p:cNvSpPr>
          <p:nvPr>
            <p:ph type="title"/>
          </p:nvPr>
        </p:nvSpPr>
        <p:spPr>
          <a:xfrm rot="0">
            <a:off x="580330" y="293051"/>
            <a:ext cx="8480425" cy="67069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495642" y="1433839"/>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0000"/>
                </a:solidFill>
                <a:latin typeface="Calibri" pitchFamily="0" charset="0"/>
                <a:ea typeface="宋体" pitchFamily="0" charset="0"/>
                <a:cs typeface="Calibri" pitchFamily="0" charset="0"/>
              </a:rPr>
              <a:t>Performance analysis formula</a:t>
            </a:r>
            <a:endParaRPr altLang="en-US" baseline="0" b="1" cap="none" sz="2800" i="0" kern="1200" lang="zh-CN" spc="0" strike="noStrike" u="none">
              <a:solidFill>
                <a:srgbClr val="FF0000"/>
              </a:solidFill>
              <a:latin typeface="Calibri" pitchFamily="0" charset="0"/>
              <a:ea typeface="宋体" pitchFamily="0" charset="0"/>
              <a:cs typeface="Calibri" pitchFamily="0" charset="0"/>
            </a:endParaRPr>
          </a:p>
        </p:txBody>
      </p:sp>
      <p:sp>
        <p:nvSpPr>
          <p:cNvPr id="1048740" name="矩形"/>
          <p:cNvSpPr/>
          <p:nvPr/>
        </p:nvSpPr>
        <p:spPr>
          <a:xfrm rot="0">
            <a:off x="3045256" y="228091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=IFS(G5&gt;=5,"VERY HIGH",G5&gt;=4,"HEIGH",G5&gt;=3,"MED",TRUE,"LOW")</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8" name="矩形"/>
          <p:cNvSpPr/>
          <p:nvPr/>
        </p:nvSpPr>
        <p:spPr>
          <a:xfrm rot="0">
            <a:off x="1445330" y="1136544"/>
            <a:ext cx="6096914"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Data collection *</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49" name="矩形"/>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S</a:t>
            </a: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altLang="en-US" baseline="0" b="1" cap="none" sz="2800" i="0" kern="1200" lang="zh-CN" spc="0" strike="noStrike" u="none">
              <a:solidFill>
                <a:srgbClr val="FFFFFF"/>
              </a:solidFill>
              <a:latin typeface="Times New Roman" pitchFamily="18" charset="0"/>
              <a:ea typeface="宋体" pitchFamily="0" charset="0"/>
              <a:cs typeface="Times New Roman" pitchFamily="18" charset="0"/>
            </a:endParaRPr>
          </a:p>
        </p:txBody>
      </p:sp>
      <p:sp>
        <p:nvSpPr>
          <p:cNvPr id="1048750" name="矩形"/>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Step 2: Choose a Dataset- Search for relevant employee datasets on </a:t>
            </a:r>
            <a:r>
              <a:rPr altLang="zh-CN" baseline="0" b="1" cap="none" sz="2800" i="0" kern="1200" lang="en-US" spc="0" strike="noStrike" u="none">
                <a:solidFill>
                  <a:schemeClr val="tx1"/>
                </a:solidFill>
                <a:latin typeface="Calibri" pitchFamily="0" charset="0"/>
                <a:ea typeface="宋体" pitchFamily="0" charset="0"/>
                <a:cs typeface="Calibri" pitchFamily="0" charset="0"/>
              </a:rPr>
              <a:t>Kaggle</a:t>
            </a:r>
            <a:r>
              <a:rPr altLang="zh-CN" baseline="0" b="1" cap="none" sz="2800" i="0" kern="1200" lang="en-US" spc="0" strike="noStrike" u="none">
                <a:solidFill>
                  <a:schemeClr val="tx1"/>
                </a:solidFill>
                <a:latin typeface="Calibri" pitchFamily="0" charset="0"/>
                <a:ea typeface="宋体" pitchFamily="0" charset="0"/>
                <a:cs typeface="Calibri" pitchFamily="0" charset="0"/>
              </a:rPr>
              <a:t> (e.g., HR Analytics, Employee Attrition)- Select a dataset that aligns with your objectives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69"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Calibri" pitchFamily="0" charset="0"/>
                <a:ea typeface="宋体" pitchFamily="0" charset="0"/>
                <a:cs typeface="Calibri" pitchFamily="0" charset="0"/>
              </a:rPr>
              <a:t>Step 3: Import and Explore the Data- Import the dataset into a </a:t>
            </a:r>
            <a:r>
              <a:rPr altLang="zh-CN" baseline="0" b="1" cap="none" sz="2800" i="0" kern="0" lang="en-US" spc="0" strike="noStrike" u="none">
                <a:solidFill>
                  <a:schemeClr val="tx1"/>
                </a:solidFill>
                <a:latin typeface="Calibri" pitchFamily="0" charset="0"/>
                <a:ea typeface="宋体" pitchFamily="0" charset="0"/>
                <a:cs typeface="Calibri" pitchFamily="0" charset="0"/>
              </a:rPr>
              <a:t>Kaggle</a:t>
            </a:r>
            <a:r>
              <a:rPr altLang="zh-CN" baseline="0" b="1" cap="none" sz="2800" i="0" kern="0" lang="en-US" spc="0" strike="noStrike" u="none">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altLang="en-US" baseline="0" b="1" cap="none" sz="2800" i="0" kern="0" lang="zh-CN" spc="0" strike="noStrike" u="none">
              <a:solidFill>
                <a:schemeClr val="tx1"/>
              </a:solidFill>
              <a:latin typeface="Calibri" pitchFamily="0" charset="0"/>
              <a:ea typeface="宋体" pitchFamily="0" charset="0"/>
              <a:cs typeface="Calibri" pitchFamily="0" charset="0"/>
            </a:endParaRPr>
          </a:p>
        </p:txBody>
      </p:sp>
      <p:sp>
        <p:nvSpPr>
          <p:cNvPr id="1048770" name="矩形"/>
          <p:cNvSpPr/>
          <p:nvPr/>
        </p:nvSpPr>
        <p:spPr>
          <a:xfrm rot="0">
            <a:off x="554715" y="2302174"/>
            <a:ext cx="569441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Feature collection</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71" name="矩形"/>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ap="flat" cmpd="sng">
            <a:solidFill>
              <a:srgbClr val="BF4B48"/>
            </a:solidFill>
            <a:prstDash val="solid"/>
            <a:round/>
          </a:ln>
          <a:effectLst>
            <a:outerShdw algn="b" blurRad="40000" dir="5400000" dist="20000" rotWithShape="0" sx="100000" sy="100000">
              <a:srgbClr val="000000">
                <a:alpha val="37647"/>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HR systems (e.g., Workday, </a:t>
            </a:r>
            <a:r>
              <a:rPr altLang="zh-CN" baseline="0" b="1" cap="none" sz="2800" i="0" kern="1200" lang="en-US" spc="0" strike="noStrike" u="none">
                <a:solidFill>
                  <a:schemeClr val="tx1"/>
                </a:solidFill>
                <a:latin typeface="Calibri" pitchFamily="0" charset="0"/>
                <a:ea typeface="宋体" pitchFamily="0" charset="0"/>
                <a:cs typeface="Calibri" pitchFamily="0" charset="0"/>
              </a:rPr>
              <a:t>BambooHR</a:t>
            </a:r>
            <a:r>
              <a:rPr altLang="zh-CN" baseline="0" b="1" cap="none" sz="2800" i="0" kern="1200" lang="en-US" spc="0" strike="noStrike" u="none">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altLang="zh-CN" baseline="0" b="1" cap="none" sz="2800" i="0" kern="1200" lang="en-US" spc="0" strike="noStrike" u="none">
                <a:solidFill>
                  <a:schemeClr val="tx1"/>
                </a:solidFill>
                <a:latin typeface="Calibri" pitchFamily="0" charset="0"/>
                <a:ea typeface="宋体" pitchFamily="0" charset="0"/>
                <a:cs typeface="Calibri" pitchFamily="0" charset="0"/>
              </a:rPr>
              <a:t>SurveyMonkey</a:t>
            </a:r>
            <a:r>
              <a:rPr altLang="zh-CN" baseline="0" b="1" cap="none" sz="2800" i="0" kern="1200" lang="en-US" spc="0" strike="noStrike" u="none">
                <a:solidFill>
                  <a:schemeClr val="tx1"/>
                </a:solidFill>
                <a:latin typeface="Calibri" pitchFamily="0" charset="0"/>
                <a:ea typeface="宋体" pitchFamily="0" charset="0"/>
                <a:cs typeface="Calibri" pitchFamily="0" charset="0"/>
              </a:rPr>
              <a:t>)- Time-off and attendance systems (e.g., ADP, Namely)- Training and development platforms (e.g., </a:t>
            </a:r>
            <a:r>
              <a:rPr altLang="zh-CN" baseline="0" b="1" cap="none" sz="2800" i="0" kern="1200" lang="en-US" spc="0" strike="noStrike" u="none">
                <a:solidFill>
                  <a:schemeClr val="tx1"/>
                </a:solidFill>
                <a:latin typeface="Calibri" pitchFamily="0" charset="0"/>
                <a:ea typeface="宋体" pitchFamily="0" charset="0"/>
                <a:cs typeface="Calibri" pitchFamily="0" charset="0"/>
              </a:rPr>
              <a:t>Udemy</a:t>
            </a:r>
            <a:r>
              <a:rPr altLang="zh-CN" baseline="0" b="1" cap="none" sz="2800" i="0" kern="1200" lang="en-US" spc="0" strike="noStrike" u="none">
                <a:solidFill>
                  <a:schemeClr val="tx1"/>
                </a:solidFill>
                <a:latin typeface="Calibri" pitchFamily="0" charset="0"/>
                <a:ea typeface="宋体" pitchFamily="0" charset="0"/>
                <a:cs typeface="Calibri" pitchFamily="0" charset="0"/>
              </a:rPr>
              <a:t>, LinkedIn Learning)</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75" name="文本框"/>
          <p:cNvSpPr>
            <a:spLocks noGrp="1"/>
          </p:cNvSpPr>
          <p:nvPr>
            <p:ph type="body" idx="1"/>
          </p:nvPr>
        </p:nvSpPr>
        <p:spPr>
          <a:xfrm rot="0">
            <a:off x="335170" y="260077"/>
            <a:ext cx="10972800" cy="91440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B050"/>
                </a:solidFill>
                <a:latin typeface="Calibri" pitchFamily="0" charset="0"/>
                <a:ea typeface="宋体" pitchFamily="0" charset="0"/>
                <a:cs typeface="Calibri" pitchFamily="0" charset="0"/>
              </a:rPr>
              <a:t>Data cleaning</a:t>
            </a:r>
            <a:endParaRPr altLang="en-US" baseline="0" b="1" cap="none" sz="2400" i="0" kern="0" lang="zh-CN" spc="0" strike="noStrike" u="none">
              <a:solidFill>
                <a:srgbClr val="00B050"/>
              </a:solidFill>
              <a:latin typeface="Calibri" pitchFamily="0" charset="0"/>
              <a:ea typeface="宋体" pitchFamily="0" charset="0"/>
              <a:cs typeface="Calibri" pitchFamily="0" charset="0"/>
            </a:endParaRPr>
          </a:p>
        </p:txBody>
      </p:sp>
      <p:sp>
        <p:nvSpPr>
          <p:cNvPr id="1048776" name="矩形"/>
          <p:cNvSpPr/>
          <p:nvPr/>
        </p:nvSpPr>
        <p:spPr>
          <a:xfrm rot="0">
            <a:off x="2245750" y="1059416"/>
            <a:ext cx="6101487" cy="52322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Remove irrelevant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7" name="矩形"/>
          <p:cNvSpPr/>
          <p:nvPr/>
        </p:nvSpPr>
        <p:spPr>
          <a:xfrm rot="0">
            <a:off x="2245750" y="1582636"/>
            <a:ext cx="6101487" cy="95410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Eliminate columns or rows unrelated to performance analysis.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8" name="矩形"/>
          <p:cNvSpPr/>
          <p:nvPr/>
        </p:nvSpPr>
        <p:spPr>
          <a:xfrm rot="0">
            <a:off x="2245750" y="2536742"/>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Handle missing values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9" name="矩形"/>
          <p:cNvSpPr/>
          <p:nvPr/>
        </p:nvSpPr>
        <p:spPr>
          <a:xfrm rot="0">
            <a:off x="2245750" y="310554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Decide on a strategy for missing performance ratings, feedback, or other 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83" name="矩形"/>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4" name="矩形"/>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5" name="矩形"/>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6" name="矩形"/>
          <p:cNvSpPr/>
          <p:nvPr/>
        </p:nvSpPr>
        <p:spPr>
          <a:xfrm rot="0">
            <a:off x="1385872" y="138352"/>
            <a:ext cx="610148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Performance level</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90" name="矩形"/>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1" name="矩形"/>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1. Data Aggregation: Summarize data by sum, average, count, or other functions.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2" name="矩形"/>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3" name="矩形"/>
          <p:cNvSpPr/>
          <p:nvPr/>
        </p:nvSpPr>
        <p:spPr>
          <a:xfrm rot="0">
            <a:off x="965076" y="2494024"/>
            <a:ext cx="6101487"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Pivot summary</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7" name="矩形"/>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4. Drill-Down Capability: Double-click to view detailed data behind summary values.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8" name="矩形"/>
          <p:cNvSpPr/>
          <p:nvPr/>
        </p:nvSpPr>
        <p:spPr>
          <a:xfrm rot="10800000" flipV="1">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8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8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805"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0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666874" y="1549111"/>
          <a:ext cx="4835236" cy="35467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graphicFrame>
        <p:nvGraphicFramePr>
          <p:cNvPr id="4194305" name="图表"/>
          <p:cNvGraphicFramePr>
            <a:graphicFrameLocks/>
          </p:cNvGraphicFramePr>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0" name=""/>
        <p:cNvGrpSpPr/>
        <p:nvPr/>
      </p:nvGrpSpPr>
      <p:grpSpPr>
        <a:xfrm>
          <a:off x="0" y="0"/>
          <a:ext cx="0" cy="0"/>
          <a:chOff x="0" y="0"/>
          <a:chExt cx="0" cy="0"/>
        </a:xfrm>
      </p:grpSpPr>
      <p:sp>
        <p:nvSpPr>
          <p:cNvPr id="10488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27" name="矩形"/>
          <p:cNvSpPr/>
          <p:nvPr/>
        </p:nvSpPr>
        <p:spPr>
          <a:xfrm rot="0">
            <a:off x="2538475" y="1323413"/>
            <a:ext cx="6101487" cy="181588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grpSp>
        <p:nvGrpSpPr>
          <p:cNvPr id="5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459105" y="-70007"/>
            <a:ext cx="5636895" cy="12611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5187088" y="2525119"/>
            <a:ext cx="1828800" cy="1828800"/>
          </a:xfrm>
          <a:prstGeom prst="rect"/>
          <a:noFill/>
          <a:ln w="12700" cap="flat" cmpd="sng">
            <a:noFill/>
            <a:prstDash val="solid"/>
            <a:miter/>
          </a:ln>
        </p:spPr>
      </p:sp>
      <p:sp>
        <p:nvSpPr>
          <p:cNvPr id="1048676" name="矩形"/>
          <p:cNvSpPr/>
          <p:nvPr/>
        </p:nvSpPr>
        <p:spPr>
          <a:xfrm rot="0">
            <a:off x="1023722" y="930334"/>
            <a:ext cx="6369833" cy="5577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grpSp>
        <p:nvGrpSpPr>
          <p:cNvPr id="60"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矩形"/>
          <p:cNvSpPr/>
          <p:nvPr/>
        </p:nvSpPr>
        <p:spPr>
          <a:xfrm rot="0">
            <a:off x="1312688" y="2134760"/>
            <a:ext cx="8842248" cy="1615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10800000" flipV="1">
            <a:off x="555617" y="-29112"/>
            <a:ext cx="3910967" cy="98806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矩形"/>
          <p:cNvSpPr/>
          <p:nvPr/>
        </p:nvSpPr>
        <p:spPr>
          <a:xfrm rot="0">
            <a:off x="2246494" y="505777"/>
            <a:ext cx="5279115" cy="595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Informed Decision-Making: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Targeted Training and Development: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Enhanced Employee Engagement: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Optimized Compensation and Rewards: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 Organizational Improvement and Growth:</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pic>
        <p:nvPicPr>
          <p:cNvPr id="2097163" name="图片"/>
          <p:cNvPicPr>
            <a:picLocks noChangeAspect="1"/>
          </p:cNvPicPr>
          <p:nvPr/>
        </p:nvPicPr>
        <p:blipFill>
          <a:blip xmlns:r="http://schemas.openxmlformats.org/officeDocument/2006/relationships" r:embed="rId1" cstate="print"/>
          <a:stretch>
            <a:fillRect/>
          </a:stretch>
        </p:blipFill>
        <p:spPr>
          <a:xfrm rot="0">
            <a:off x="-450392" y="245614"/>
            <a:ext cx="9949320" cy="636677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5" name="文本框"/>
          <p:cNvSpPr>
            <a:spLocks noGrp="1"/>
          </p:cNvSpPr>
          <p:nvPr>
            <p:ph type="title"/>
          </p:nvPr>
        </p:nvSpPr>
        <p:spPr>
          <a:xfrm rot="0">
            <a:off x="558165" y="857885"/>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6"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7" name="矩形"/>
          <p:cNvSpPr/>
          <p:nvPr/>
        </p:nvSpPr>
        <p:spPr>
          <a:xfrm rot="0">
            <a:off x="3050743" y="3254854"/>
            <a:ext cx="6101487" cy="369332"/>
          </a:xfrm>
          <a:prstGeom prst="rect"/>
          <a:noFill/>
          <a:ln w="12700" cap="flat" cmpd="sng">
            <a:noFill/>
            <a:prstDash val="solid"/>
            <a:miter/>
          </a:ln>
        </p:spPr>
      </p:sp>
      <p:sp>
        <p:nvSpPr>
          <p:cNvPr id="1048708" name="矩形"/>
          <p:cNvSpPr/>
          <p:nvPr/>
        </p:nvSpPr>
        <p:spPr>
          <a:xfrm rot="0">
            <a:off x="3041073" y="1673840"/>
            <a:ext cx="5877371" cy="4893647"/>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Conditional formatting =  missing the values</a:t>
            </a:r>
            <a:endParaRPr altLang="zh-CN" baseline="0" b="1" cap="none" sz="2000" i="0" kern="1200" lang="en-US" spc="0" strike="noStrike" u="none">
              <a:solidFill>
                <a:srgbClr val="00B05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Filter = remove the missing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Formula of perform analysis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2" name="矩形"/>
          <p:cNvSpPr/>
          <p:nvPr/>
        </p:nvSpPr>
        <p:spPr>
          <a:xfrm rot="0">
            <a:off x="1361634" y="1611906"/>
            <a:ext cx="8749734" cy="147732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3" name="矩形"/>
          <p:cNvSpPr/>
          <p:nvPr/>
        </p:nvSpPr>
        <p:spPr>
          <a:xfrm rot="0">
            <a:off x="1029762" y="3089235"/>
            <a:ext cx="6435376"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Pivot table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14" name="矩形"/>
          <p:cNvSpPr/>
          <p:nvPr/>
        </p:nvSpPr>
        <p:spPr>
          <a:xfrm rot="0">
            <a:off x="1269121" y="3977530"/>
            <a:ext cx="8842248" cy="258775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5" name="矩形"/>
          <p:cNvSpPr/>
          <p:nvPr/>
        </p:nvSpPr>
        <p:spPr>
          <a:xfrm rot="0">
            <a:off x="1029762" y="922158"/>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Formula = checking for performance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2024-09-20T08:54:18Z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0712f5c7d7d9449880ffdb2a1b6b89fe</vt:lpwstr>
  </property>
</Properties>
</file>