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E9BC8-1DEB-4D5B-8384-B480420179AA}" v="69" dt="2024-04-03T15:10:04.62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1057275"/>
                </a:moveTo>
                <a:lnTo>
                  <a:pt x="264312" y="1057275"/>
                </a:lnTo>
                <a:lnTo>
                  <a:pt x="0" y="528701"/>
                </a:lnTo>
                <a:lnTo>
                  <a:pt x="264312" y="0"/>
                </a:lnTo>
                <a:lnTo>
                  <a:pt x="964438" y="0"/>
                </a:lnTo>
                <a:lnTo>
                  <a:pt x="1228725" y="528701"/>
                </a:lnTo>
                <a:lnTo>
                  <a:pt x="964438" y="1057275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561975"/>
                </a:moveTo>
                <a:lnTo>
                  <a:pt x="140462" y="561975"/>
                </a:lnTo>
                <a:lnTo>
                  <a:pt x="0" y="280924"/>
                </a:lnTo>
                <a:lnTo>
                  <a:pt x="140462" y="0"/>
                </a:lnTo>
                <a:lnTo>
                  <a:pt x="507238" y="0"/>
                </a:lnTo>
                <a:lnTo>
                  <a:pt x="647700" y="280924"/>
                </a:lnTo>
                <a:lnTo>
                  <a:pt x="507238" y="561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96609" y="2054605"/>
            <a:ext cx="19138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67017"/>
            <a:ext cx="9739630" cy="1217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7139" y="2230120"/>
            <a:ext cx="6406515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468495" y="2040228"/>
            <a:ext cx="3279739" cy="44435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2800" dirty="0"/>
              <a:t>KARTHICKRAJA 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4620" y="2809557"/>
            <a:ext cx="1846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4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81000"/>
            <a:ext cx="7264908" cy="59573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997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44" y="1426463"/>
            <a:ext cx="8034528" cy="37459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2618" y="6470477"/>
            <a:ext cx="17335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143000"/>
            <a:ext cx="7703820" cy="43875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6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39225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498" y="880465"/>
            <a:ext cx="4882464" cy="4660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7773" y="880465"/>
            <a:ext cx="1756918" cy="46730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63" y="1528165"/>
            <a:ext cx="6895414" cy="46730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0118" y="2175865"/>
            <a:ext cx="6998284" cy="46730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863" y="2823565"/>
            <a:ext cx="2684094" cy="46730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6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694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1755139" y="2093595"/>
            <a:ext cx="45891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PROBLEM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STATEMENT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PROJECT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OVERVIEW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WHO</a:t>
            </a:r>
            <a:r>
              <a:rPr sz="1800" spc="-2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END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USERS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?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YOUR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SOLUTIONAND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ITS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VALUE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PROPOSITION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MODELLING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RESULTS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3520" cy="3258820"/>
            <a:chOff x="7991856" y="2933700"/>
            <a:chExt cx="2763520" cy="325882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3011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57276"/>
            <a:ext cx="562991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7325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8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4260" y="1952625"/>
            <a:ext cx="548703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rlito"/>
                <a:cs typeface="Carlito"/>
              </a:rPr>
              <a:t>"Inefficient</a:t>
            </a:r>
            <a:r>
              <a:rPr sz="1800" i="1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handwritten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spc="-20" dirty="0">
                <a:latin typeface="Carlito"/>
                <a:cs typeface="Carlito"/>
              </a:rPr>
              <a:t>text</a:t>
            </a:r>
            <a:r>
              <a:rPr sz="1800" i="1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recognition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persists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due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spc="-20" dirty="0">
                <a:latin typeface="Carlito"/>
                <a:cs typeface="Carlito"/>
              </a:rPr>
              <a:t>to</a:t>
            </a:r>
            <a:r>
              <a:rPr sz="1800" i="1" spc="-5" dirty="0">
                <a:latin typeface="Carlito"/>
                <a:cs typeface="Carlito"/>
              </a:rPr>
              <a:t> the </a:t>
            </a:r>
            <a:r>
              <a:rPr sz="1800" i="1" spc="120" dirty="0">
                <a:latin typeface="Carlito"/>
                <a:cs typeface="Carlito"/>
              </a:rPr>
              <a:t>scarcity</a:t>
            </a:r>
            <a:r>
              <a:rPr sz="1800" i="1" spc="290" dirty="0">
                <a:latin typeface="Carlito"/>
                <a:cs typeface="Carlito"/>
              </a:rPr>
              <a:t> </a:t>
            </a:r>
            <a:r>
              <a:rPr sz="1800" i="1" spc="65" dirty="0">
                <a:latin typeface="Carlito"/>
                <a:cs typeface="Carlito"/>
              </a:rPr>
              <a:t>of</a:t>
            </a:r>
            <a:r>
              <a:rPr sz="1800" i="1" spc="290" dirty="0">
                <a:latin typeface="Carlito"/>
                <a:cs typeface="Carlito"/>
              </a:rPr>
              <a:t> </a:t>
            </a:r>
            <a:r>
              <a:rPr sz="1800" i="1" spc="114" dirty="0">
                <a:latin typeface="Carlito"/>
                <a:cs typeface="Carlito"/>
              </a:rPr>
              <a:t>diverse</a:t>
            </a:r>
            <a:r>
              <a:rPr sz="1800" i="1" spc="300" dirty="0">
                <a:latin typeface="Carlito"/>
                <a:cs typeface="Carlito"/>
              </a:rPr>
              <a:t> </a:t>
            </a:r>
            <a:r>
              <a:rPr sz="1800" i="1" spc="120" dirty="0">
                <a:latin typeface="Carlito"/>
                <a:cs typeface="Carlito"/>
              </a:rPr>
              <a:t>datasets</a:t>
            </a:r>
            <a:r>
              <a:rPr sz="1800" i="1" spc="300" dirty="0">
                <a:latin typeface="Carlito"/>
                <a:cs typeface="Carlito"/>
              </a:rPr>
              <a:t> </a:t>
            </a:r>
            <a:r>
              <a:rPr sz="1800" i="1" spc="145" dirty="0">
                <a:latin typeface="Carlito"/>
                <a:cs typeface="Carlito"/>
              </a:rPr>
              <a:t>an</a:t>
            </a:r>
            <a:r>
              <a:rPr sz="1800" i="1" dirty="0">
                <a:latin typeface="Carlito"/>
                <a:cs typeface="Carlito"/>
              </a:rPr>
              <a:t>d</a:t>
            </a:r>
            <a:r>
              <a:rPr sz="1800" i="1" spc="300" dirty="0">
                <a:latin typeface="Carlito"/>
                <a:cs typeface="Carlito"/>
              </a:rPr>
              <a:t> </a:t>
            </a:r>
            <a:r>
              <a:rPr sz="1800" i="1" spc="95" dirty="0">
                <a:latin typeface="Carlito"/>
                <a:cs typeface="Carlito"/>
              </a:rPr>
              <a:t>the</a:t>
            </a:r>
            <a:r>
              <a:rPr sz="1800" i="1" spc="300" dirty="0">
                <a:latin typeface="Carlito"/>
                <a:cs typeface="Carlito"/>
              </a:rPr>
              <a:t> </a:t>
            </a:r>
            <a:r>
              <a:rPr sz="1800" i="1" spc="125" dirty="0">
                <a:latin typeface="Carlito"/>
                <a:cs typeface="Carlito"/>
              </a:rPr>
              <a:t>complexity</a:t>
            </a:r>
            <a:r>
              <a:rPr sz="1800" i="1" spc="300" dirty="0">
                <a:latin typeface="Carlito"/>
                <a:cs typeface="Carlito"/>
              </a:rPr>
              <a:t> </a:t>
            </a:r>
            <a:r>
              <a:rPr sz="1800" i="1" spc="65" dirty="0">
                <a:latin typeface="Carlito"/>
                <a:cs typeface="Carlito"/>
              </a:rPr>
              <a:t>of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spc="105" dirty="0">
                <a:latin typeface="Carlito"/>
                <a:cs typeface="Carlito"/>
              </a:rPr>
              <a:t>i</a:t>
            </a:r>
            <a:r>
              <a:rPr sz="1800" i="1" spc="100" dirty="0">
                <a:latin typeface="Carlito"/>
                <a:cs typeface="Carlito"/>
              </a:rPr>
              <a:t>nd</a:t>
            </a:r>
            <a:r>
              <a:rPr sz="1800" i="1" spc="105" dirty="0">
                <a:latin typeface="Carlito"/>
                <a:cs typeface="Carlito"/>
              </a:rPr>
              <a:t>i</a:t>
            </a:r>
            <a:r>
              <a:rPr sz="1800" i="1" spc="100" dirty="0">
                <a:latin typeface="Carlito"/>
                <a:cs typeface="Carlito"/>
              </a:rPr>
              <a:t>v</a:t>
            </a:r>
            <a:r>
              <a:rPr sz="1800" i="1" spc="105" dirty="0">
                <a:latin typeface="Carlito"/>
                <a:cs typeface="Carlito"/>
              </a:rPr>
              <a:t>i</a:t>
            </a:r>
            <a:r>
              <a:rPr sz="1800" i="1" spc="100" dirty="0">
                <a:latin typeface="Carlito"/>
                <a:cs typeface="Carlito"/>
              </a:rPr>
              <a:t>dua</a:t>
            </a:r>
            <a:r>
              <a:rPr sz="1800" i="1" dirty="0">
                <a:latin typeface="Carlito"/>
                <a:cs typeface="Carlito"/>
              </a:rPr>
              <a:t>l</a:t>
            </a:r>
            <a:r>
              <a:rPr sz="1800" i="1" spc="210" dirty="0">
                <a:latin typeface="Carlito"/>
                <a:cs typeface="Carlito"/>
              </a:rPr>
              <a:t> </a:t>
            </a:r>
            <a:r>
              <a:rPr sz="1800" i="1" spc="85" dirty="0">
                <a:latin typeface="Carlito"/>
                <a:cs typeface="Carlito"/>
              </a:rPr>
              <a:t>writing</a:t>
            </a:r>
            <a:r>
              <a:rPr sz="1800" i="1" spc="220" dirty="0">
                <a:latin typeface="Carlito"/>
                <a:cs typeface="Carlito"/>
              </a:rPr>
              <a:t> </a:t>
            </a:r>
            <a:r>
              <a:rPr sz="1800" i="1" spc="85" dirty="0">
                <a:latin typeface="Carlito"/>
                <a:cs typeface="Carlito"/>
              </a:rPr>
              <a:t>styles.</a:t>
            </a:r>
            <a:r>
              <a:rPr sz="1800" i="1" spc="220" dirty="0">
                <a:latin typeface="Carlito"/>
                <a:cs typeface="Carlito"/>
              </a:rPr>
              <a:t> </a:t>
            </a:r>
            <a:r>
              <a:rPr sz="1800" i="1" spc="-30" dirty="0">
                <a:latin typeface="Carlito"/>
                <a:cs typeface="Carlito"/>
              </a:rPr>
              <a:t>To</a:t>
            </a:r>
            <a:r>
              <a:rPr sz="1800" i="1" spc="220" dirty="0">
                <a:latin typeface="Carlito"/>
                <a:cs typeface="Carlito"/>
              </a:rPr>
              <a:t> </a:t>
            </a:r>
            <a:r>
              <a:rPr sz="1800" i="1" spc="85" dirty="0">
                <a:latin typeface="Carlito"/>
                <a:cs typeface="Carlito"/>
              </a:rPr>
              <a:t>address</a:t>
            </a:r>
            <a:r>
              <a:rPr sz="1800" i="1" spc="220" dirty="0">
                <a:latin typeface="Carlito"/>
                <a:cs typeface="Carlito"/>
              </a:rPr>
              <a:t> </a:t>
            </a:r>
            <a:r>
              <a:rPr sz="1800" i="1" spc="85" dirty="0">
                <a:latin typeface="Carlito"/>
                <a:cs typeface="Carlito"/>
              </a:rPr>
              <a:t>this,</a:t>
            </a:r>
            <a:r>
              <a:rPr sz="1800" i="1" spc="220" dirty="0">
                <a:latin typeface="Carlito"/>
                <a:cs typeface="Carlito"/>
              </a:rPr>
              <a:t> </a:t>
            </a:r>
            <a:r>
              <a:rPr sz="1800" i="1" spc="90" dirty="0">
                <a:latin typeface="Carlito"/>
                <a:cs typeface="Carlito"/>
              </a:rPr>
              <a:t>leveraging</a:t>
            </a:r>
            <a:r>
              <a:rPr sz="1800" i="1" dirty="0">
                <a:latin typeface="Carlito"/>
                <a:cs typeface="Carlito"/>
              </a:rPr>
              <a:t> </a:t>
            </a:r>
            <a:r>
              <a:rPr sz="1800" i="1" spc="140" dirty="0">
                <a:latin typeface="Carlito"/>
                <a:cs typeface="Carlito"/>
              </a:rPr>
              <a:t>Generative</a:t>
            </a:r>
            <a:r>
              <a:rPr sz="1800" i="1" spc="330" dirty="0">
                <a:latin typeface="Carlito"/>
                <a:cs typeface="Carlito"/>
              </a:rPr>
              <a:t> </a:t>
            </a:r>
            <a:r>
              <a:rPr sz="1800" i="1" spc="145" dirty="0">
                <a:latin typeface="Carlito"/>
                <a:cs typeface="Carlito"/>
              </a:rPr>
              <a:t>Adversarial</a:t>
            </a:r>
            <a:r>
              <a:rPr sz="1800" i="1" spc="330" dirty="0">
                <a:latin typeface="Carlito"/>
                <a:cs typeface="Carlito"/>
              </a:rPr>
              <a:t> </a:t>
            </a:r>
            <a:r>
              <a:rPr sz="1800" i="1" spc="130" dirty="0">
                <a:latin typeface="Carlito"/>
                <a:cs typeface="Carlito"/>
              </a:rPr>
              <a:t>Networks</a:t>
            </a:r>
            <a:r>
              <a:rPr sz="1800" i="1" spc="330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(</a:t>
            </a:r>
            <a:r>
              <a:rPr sz="1800" i="1" spc="-245" dirty="0">
                <a:latin typeface="Carlito"/>
                <a:cs typeface="Carlito"/>
              </a:rPr>
              <a:t> </a:t>
            </a:r>
            <a:r>
              <a:rPr sz="1800" i="1" spc="120" dirty="0">
                <a:latin typeface="Carlito"/>
                <a:cs typeface="Carlito"/>
              </a:rPr>
              <a:t>GANs)</a:t>
            </a:r>
            <a:r>
              <a:rPr sz="1800" i="1" spc="330" dirty="0">
                <a:latin typeface="Carlito"/>
                <a:cs typeface="Carlito"/>
              </a:rPr>
              <a:t> </a:t>
            </a:r>
            <a:r>
              <a:rPr sz="1800" i="1" spc="125" dirty="0">
                <a:latin typeface="Carlito"/>
                <a:cs typeface="Carlito"/>
              </a:rPr>
              <a:t>offers</a:t>
            </a:r>
            <a:r>
              <a:rPr sz="1800" i="1" spc="33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a </a:t>
            </a:r>
            <a:r>
              <a:rPr sz="1800" i="1" spc="35" dirty="0">
                <a:latin typeface="Carlito"/>
                <a:cs typeface="Carlito"/>
              </a:rPr>
              <a:t>promising</a:t>
            </a:r>
            <a:r>
              <a:rPr sz="1800" i="1" spc="95" dirty="0">
                <a:latin typeface="Carlito"/>
                <a:cs typeface="Carlito"/>
              </a:rPr>
              <a:t> </a:t>
            </a:r>
            <a:r>
              <a:rPr sz="1800" i="1" spc="35" dirty="0">
                <a:latin typeface="Carlito"/>
                <a:cs typeface="Carlito"/>
              </a:rPr>
              <a:t>avenue.</a:t>
            </a:r>
            <a:r>
              <a:rPr sz="1800" i="1" spc="95" dirty="0">
                <a:latin typeface="Carlito"/>
                <a:cs typeface="Carlito"/>
              </a:rPr>
              <a:t> </a:t>
            </a:r>
            <a:r>
              <a:rPr sz="1800" i="1" spc="50" dirty="0">
                <a:latin typeface="Carlito"/>
                <a:cs typeface="Carlito"/>
              </a:rPr>
              <a:t>O</a:t>
            </a:r>
            <a:r>
              <a:rPr sz="1800" i="1" spc="45" dirty="0">
                <a:latin typeface="Carlito"/>
                <a:cs typeface="Carlito"/>
              </a:rPr>
              <a:t>u</a:t>
            </a:r>
            <a:r>
              <a:rPr sz="1800" i="1" dirty="0">
                <a:latin typeface="Carlito"/>
                <a:cs typeface="Carlito"/>
              </a:rPr>
              <a:t>r</a:t>
            </a:r>
            <a:r>
              <a:rPr sz="1800" i="1" spc="95" dirty="0">
                <a:latin typeface="Carlito"/>
                <a:cs typeface="Carlito"/>
              </a:rPr>
              <a:t> </a:t>
            </a:r>
            <a:r>
              <a:rPr sz="1800" i="1" spc="40" dirty="0">
                <a:latin typeface="Carlito"/>
                <a:cs typeface="Carlito"/>
              </a:rPr>
              <a:t>project</a:t>
            </a:r>
            <a:r>
              <a:rPr sz="1800" i="1" spc="110" dirty="0">
                <a:latin typeface="Carlito"/>
                <a:cs typeface="Carlito"/>
              </a:rPr>
              <a:t> </a:t>
            </a:r>
            <a:r>
              <a:rPr sz="1800" i="1" spc="35" dirty="0">
                <a:latin typeface="Carlito"/>
                <a:cs typeface="Carlito"/>
              </a:rPr>
              <a:t>aims</a:t>
            </a:r>
            <a:r>
              <a:rPr sz="1800" i="1" spc="105" dirty="0">
                <a:latin typeface="Carlito"/>
                <a:cs typeface="Carlito"/>
              </a:rPr>
              <a:t> </a:t>
            </a:r>
            <a:r>
              <a:rPr sz="1800" i="1" spc="10" dirty="0">
                <a:latin typeface="Carlito"/>
                <a:cs typeface="Carlito"/>
              </a:rPr>
              <a:t>to</a:t>
            </a:r>
            <a:r>
              <a:rPr sz="1800" i="1" spc="105" dirty="0">
                <a:latin typeface="Carlito"/>
                <a:cs typeface="Carlito"/>
              </a:rPr>
              <a:t> </a:t>
            </a:r>
            <a:r>
              <a:rPr sz="1800" i="1" spc="40" dirty="0">
                <a:latin typeface="Carlito"/>
                <a:cs typeface="Carlito"/>
              </a:rPr>
              <a:t>harness</a:t>
            </a:r>
            <a:r>
              <a:rPr sz="1800" i="1" spc="105" dirty="0">
                <a:latin typeface="Carlito"/>
                <a:cs typeface="Carlito"/>
              </a:rPr>
              <a:t> </a:t>
            </a:r>
            <a:r>
              <a:rPr sz="1800" i="1" spc="30" dirty="0">
                <a:latin typeface="Carlito"/>
                <a:cs typeface="Carlito"/>
              </a:rPr>
              <a:t>GANs</a:t>
            </a:r>
            <a:r>
              <a:rPr sz="1800" i="1" spc="105" dirty="0">
                <a:latin typeface="Carlito"/>
                <a:cs typeface="Carlito"/>
              </a:rPr>
              <a:t> </a:t>
            </a:r>
            <a:r>
              <a:rPr sz="1800" i="1" spc="10" dirty="0">
                <a:latin typeface="Carlito"/>
                <a:cs typeface="Carlito"/>
              </a:rPr>
              <a:t>to</a:t>
            </a:r>
            <a:r>
              <a:rPr sz="1800" i="1" spc="-5" dirty="0">
                <a:latin typeface="Carlito"/>
                <a:cs typeface="Carlito"/>
              </a:rPr>
              <a:t> generate</a:t>
            </a:r>
            <a:r>
              <a:rPr sz="1800" i="1" spc="5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realistic</a:t>
            </a:r>
            <a:r>
              <a:rPr sz="1800" i="1" spc="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handwritten</a:t>
            </a:r>
            <a:r>
              <a:rPr sz="1800" i="1" spc="1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characters,</a:t>
            </a:r>
            <a:r>
              <a:rPr sz="1800" i="1" spc="1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facilitating</a:t>
            </a:r>
            <a:r>
              <a:rPr sz="1800" i="1" spc="15" dirty="0">
                <a:latin typeface="Carlito"/>
                <a:cs typeface="Carlito"/>
              </a:rPr>
              <a:t> </a:t>
            </a:r>
            <a:r>
              <a:rPr sz="1800" i="1" spc="5" dirty="0">
                <a:latin typeface="Carlito"/>
                <a:cs typeface="Carlito"/>
              </a:rPr>
              <a:t>da</a:t>
            </a:r>
            <a:r>
              <a:rPr sz="1800" i="1" spc="-15" dirty="0">
                <a:latin typeface="Carlito"/>
                <a:cs typeface="Carlito"/>
              </a:rPr>
              <a:t>t</a:t>
            </a:r>
            <a:r>
              <a:rPr sz="1800" i="1" dirty="0">
                <a:latin typeface="Carlito"/>
                <a:cs typeface="Carlito"/>
              </a:rPr>
              <a:t>a </a:t>
            </a:r>
            <a:r>
              <a:rPr sz="1800" i="1" spc="35" dirty="0">
                <a:latin typeface="Carlito"/>
                <a:cs typeface="Carlito"/>
              </a:rPr>
              <a:t>augmentation</a:t>
            </a:r>
            <a:r>
              <a:rPr sz="1800" i="1" spc="95" dirty="0">
                <a:latin typeface="Carlito"/>
                <a:cs typeface="Carlito"/>
              </a:rPr>
              <a:t> </a:t>
            </a:r>
            <a:r>
              <a:rPr sz="1800" i="1" spc="20" dirty="0">
                <a:latin typeface="Carlito"/>
                <a:cs typeface="Carlito"/>
              </a:rPr>
              <a:t>for</a:t>
            </a:r>
            <a:r>
              <a:rPr sz="1800" i="1" spc="95" dirty="0">
                <a:latin typeface="Carlito"/>
                <a:cs typeface="Carlito"/>
              </a:rPr>
              <a:t> </a:t>
            </a:r>
            <a:r>
              <a:rPr sz="1800" i="1" spc="35" dirty="0">
                <a:latin typeface="Carlito"/>
                <a:cs typeface="Carlito"/>
              </a:rPr>
              <a:t>improved</a:t>
            </a:r>
            <a:r>
              <a:rPr sz="1800" i="1" spc="95" dirty="0">
                <a:latin typeface="Carlito"/>
                <a:cs typeface="Carlito"/>
              </a:rPr>
              <a:t> </a:t>
            </a:r>
            <a:r>
              <a:rPr sz="1800" i="1" spc="30" dirty="0">
                <a:latin typeface="Carlito"/>
                <a:cs typeface="Carlito"/>
              </a:rPr>
              <a:t>model</a:t>
            </a:r>
            <a:r>
              <a:rPr sz="1800" i="1" spc="100" dirty="0">
                <a:latin typeface="Carlito"/>
                <a:cs typeface="Carlito"/>
              </a:rPr>
              <a:t> </a:t>
            </a:r>
            <a:r>
              <a:rPr sz="1800" i="1" spc="55" dirty="0">
                <a:latin typeface="Carlito"/>
                <a:cs typeface="Carlito"/>
              </a:rPr>
              <a:t>t</a:t>
            </a:r>
            <a:r>
              <a:rPr sz="1800" i="1" spc="50" dirty="0">
                <a:latin typeface="Carlito"/>
                <a:cs typeface="Carlito"/>
              </a:rPr>
              <a:t>ra</a:t>
            </a:r>
            <a:r>
              <a:rPr sz="1800" i="1" spc="55" dirty="0">
                <a:latin typeface="Carlito"/>
                <a:cs typeface="Carlito"/>
              </a:rPr>
              <a:t>i</a:t>
            </a:r>
            <a:r>
              <a:rPr sz="1800" i="1" spc="50" dirty="0">
                <a:latin typeface="Carlito"/>
                <a:cs typeface="Carlito"/>
              </a:rPr>
              <a:t>n</a:t>
            </a:r>
            <a:r>
              <a:rPr sz="1800" i="1" spc="55" dirty="0">
                <a:latin typeface="Carlito"/>
                <a:cs typeface="Carlito"/>
              </a:rPr>
              <a:t>i</a:t>
            </a:r>
            <a:r>
              <a:rPr sz="1800" i="1" spc="50" dirty="0">
                <a:latin typeface="Carlito"/>
                <a:cs typeface="Carlito"/>
              </a:rPr>
              <a:t>ng</a:t>
            </a:r>
            <a:r>
              <a:rPr sz="1800" i="1" dirty="0">
                <a:latin typeface="Carlito"/>
                <a:cs typeface="Carlito"/>
              </a:rPr>
              <a:t>.</a:t>
            </a:r>
            <a:r>
              <a:rPr sz="1800" i="1" spc="105" dirty="0">
                <a:latin typeface="Carlito"/>
                <a:cs typeface="Carlito"/>
              </a:rPr>
              <a:t> </a:t>
            </a:r>
            <a:r>
              <a:rPr sz="1800" i="1" spc="30" dirty="0">
                <a:latin typeface="Carlito"/>
                <a:cs typeface="Carlito"/>
              </a:rPr>
              <a:t>B</a:t>
            </a:r>
            <a:r>
              <a:rPr sz="1800" i="1" dirty="0">
                <a:latin typeface="Carlito"/>
                <a:cs typeface="Carlito"/>
              </a:rPr>
              <a:t>y</a:t>
            </a:r>
            <a:r>
              <a:rPr sz="1800" i="1" spc="105" dirty="0">
                <a:latin typeface="Carlito"/>
                <a:cs typeface="Carlito"/>
              </a:rPr>
              <a:t> </a:t>
            </a:r>
            <a:r>
              <a:rPr sz="1800" i="1" spc="50" dirty="0">
                <a:latin typeface="Carlito"/>
                <a:cs typeface="Carlito"/>
              </a:rPr>
              <a:t>br</a:t>
            </a:r>
            <a:r>
              <a:rPr sz="1800" i="1" spc="55" dirty="0">
                <a:latin typeface="Carlito"/>
                <a:cs typeface="Carlito"/>
              </a:rPr>
              <a:t>i</a:t>
            </a:r>
            <a:r>
              <a:rPr sz="1800" i="1" spc="50" dirty="0">
                <a:latin typeface="Carlito"/>
                <a:cs typeface="Carlito"/>
              </a:rPr>
              <a:t>dg</a:t>
            </a:r>
            <a:r>
              <a:rPr sz="1800" i="1" spc="55" dirty="0">
                <a:latin typeface="Carlito"/>
                <a:cs typeface="Carlito"/>
              </a:rPr>
              <a:t>i</a:t>
            </a:r>
            <a:r>
              <a:rPr sz="1800" i="1" spc="50" dirty="0">
                <a:latin typeface="Carlito"/>
                <a:cs typeface="Carlito"/>
              </a:rPr>
              <a:t>n</a:t>
            </a:r>
            <a:r>
              <a:rPr sz="1800" i="1" dirty="0">
                <a:latin typeface="Carlito"/>
                <a:cs typeface="Carlito"/>
              </a:rPr>
              <a:t>g </a:t>
            </a:r>
            <a:r>
              <a:rPr sz="1800" i="1" spc="35" dirty="0">
                <a:latin typeface="Carlito"/>
                <a:cs typeface="Carlito"/>
              </a:rPr>
              <a:t>the</a:t>
            </a:r>
            <a:r>
              <a:rPr sz="1800" i="1" spc="114" dirty="0">
                <a:latin typeface="Carlito"/>
                <a:cs typeface="Carlito"/>
              </a:rPr>
              <a:t> </a:t>
            </a:r>
            <a:r>
              <a:rPr sz="1800" i="1" spc="55" dirty="0">
                <a:latin typeface="Carlito"/>
                <a:cs typeface="Carlito"/>
              </a:rPr>
              <a:t>g</a:t>
            </a:r>
            <a:r>
              <a:rPr sz="1800" i="1" spc="60" dirty="0">
                <a:latin typeface="Carlito"/>
                <a:cs typeface="Carlito"/>
              </a:rPr>
              <a:t>a</a:t>
            </a:r>
            <a:r>
              <a:rPr sz="1800" i="1" dirty="0">
                <a:latin typeface="Carlito"/>
                <a:cs typeface="Carlito"/>
              </a:rPr>
              <a:t>p</a:t>
            </a:r>
            <a:r>
              <a:rPr sz="1800" i="1" spc="125" dirty="0">
                <a:latin typeface="Carlito"/>
                <a:cs typeface="Carlito"/>
              </a:rPr>
              <a:t> </a:t>
            </a:r>
            <a:r>
              <a:rPr sz="1800" i="1" spc="45" dirty="0">
                <a:latin typeface="Carlito"/>
                <a:cs typeface="Carlito"/>
              </a:rPr>
              <a:t>between</a:t>
            </a:r>
            <a:r>
              <a:rPr sz="1800" i="1" spc="125" dirty="0">
                <a:latin typeface="Carlito"/>
                <a:cs typeface="Carlito"/>
              </a:rPr>
              <a:t> </a:t>
            </a:r>
            <a:r>
              <a:rPr sz="1800" i="1" spc="45" dirty="0">
                <a:latin typeface="Carlito"/>
                <a:cs typeface="Carlito"/>
              </a:rPr>
              <a:t>synthetic</a:t>
            </a:r>
            <a:r>
              <a:rPr sz="1800" i="1" spc="125" dirty="0">
                <a:latin typeface="Carlito"/>
                <a:cs typeface="Carlito"/>
              </a:rPr>
              <a:t> </a:t>
            </a:r>
            <a:r>
              <a:rPr sz="1800" i="1" spc="60" dirty="0">
                <a:latin typeface="Carlito"/>
                <a:cs typeface="Carlito"/>
              </a:rPr>
              <a:t>an</a:t>
            </a:r>
            <a:r>
              <a:rPr sz="1800" i="1" dirty="0">
                <a:latin typeface="Carlito"/>
                <a:cs typeface="Carlito"/>
              </a:rPr>
              <a:t>d</a:t>
            </a:r>
            <a:r>
              <a:rPr sz="1800" i="1" spc="125" dirty="0">
                <a:latin typeface="Carlito"/>
                <a:cs typeface="Carlito"/>
              </a:rPr>
              <a:t> </a:t>
            </a:r>
            <a:r>
              <a:rPr sz="1800" i="1" spc="60" dirty="0">
                <a:latin typeface="Carlito"/>
                <a:cs typeface="Carlito"/>
              </a:rPr>
              <a:t>real-</a:t>
            </a:r>
            <a:r>
              <a:rPr sz="1800" i="1" spc="45" dirty="0">
                <a:latin typeface="Carlito"/>
                <a:cs typeface="Carlito"/>
              </a:rPr>
              <a:t>world</a:t>
            </a:r>
            <a:r>
              <a:rPr sz="1800" i="1" spc="125" dirty="0">
                <a:latin typeface="Carlito"/>
                <a:cs typeface="Carlito"/>
              </a:rPr>
              <a:t> </a:t>
            </a:r>
            <a:r>
              <a:rPr sz="1800" i="1" spc="50" dirty="0">
                <a:latin typeface="Carlito"/>
                <a:cs typeface="Carlito"/>
              </a:rPr>
              <a:t>handwritten</a:t>
            </a:r>
            <a:r>
              <a:rPr sz="1800" i="1" dirty="0">
                <a:latin typeface="Carlito"/>
                <a:cs typeface="Carlito"/>
              </a:rPr>
              <a:t> </a:t>
            </a:r>
            <a:r>
              <a:rPr sz="1800" i="1" spc="5" dirty="0">
                <a:latin typeface="Carlito"/>
                <a:cs typeface="Carlito"/>
              </a:rPr>
              <a:t>samples,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spc="5" dirty="0">
                <a:latin typeface="Carlito"/>
                <a:cs typeface="Carlito"/>
              </a:rPr>
              <a:t>our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spc="5" dirty="0">
                <a:latin typeface="Carlito"/>
                <a:cs typeface="Carlito"/>
              </a:rPr>
              <a:t>approach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seeks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to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enhance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spc="5" dirty="0">
                <a:latin typeface="Carlito"/>
                <a:cs typeface="Carlito"/>
              </a:rPr>
              <a:t>the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spc="5" dirty="0">
                <a:latin typeface="Carlito"/>
                <a:cs typeface="Carlito"/>
              </a:rPr>
              <a:t>accuracy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spc="10" dirty="0">
                <a:latin typeface="Carlito"/>
                <a:cs typeface="Carlito"/>
              </a:rPr>
              <a:t>an</a:t>
            </a:r>
            <a:r>
              <a:rPr sz="1800" i="1" dirty="0">
                <a:latin typeface="Carlito"/>
                <a:cs typeface="Carlito"/>
              </a:rPr>
              <a:t>d </a:t>
            </a:r>
            <a:r>
              <a:rPr sz="1800" i="1" spc="85" dirty="0">
                <a:latin typeface="Carlito"/>
                <a:cs typeface="Carlito"/>
              </a:rPr>
              <a:t>robustness</a:t>
            </a:r>
            <a:r>
              <a:rPr sz="1800" i="1" spc="210" dirty="0">
                <a:latin typeface="Carlito"/>
                <a:cs typeface="Carlito"/>
              </a:rPr>
              <a:t> </a:t>
            </a:r>
            <a:r>
              <a:rPr sz="1800" i="1" spc="45" dirty="0">
                <a:latin typeface="Carlito"/>
                <a:cs typeface="Carlito"/>
              </a:rPr>
              <a:t>of</a:t>
            </a:r>
            <a:r>
              <a:rPr sz="1800" i="1" spc="215" dirty="0">
                <a:latin typeface="Carlito"/>
                <a:cs typeface="Carlito"/>
              </a:rPr>
              <a:t> </a:t>
            </a:r>
            <a:r>
              <a:rPr sz="1800" i="1" spc="90" dirty="0">
                <a:latin typeface="Carlito"/>
                <a:cs typeface="Carlito"/>
              </a:rPr>
              <a:t>handwritten</a:t>
            </a:r>
            <a:r>
              <a:rPr sz="1800" i="1" spc="220" dirty="0">
                <a:latin typeface="Carlito"/>
                <a:cs typeface="Carlito"/>
              </a:rPr>
              <a:t> </a:t>
            </a:r>
            <a:r>
              <a:rPr sz="1800" i="1" spc="65" dirty="0">
                <a:latin typeface="Carlito"/>
                <a:cs typeface="Carlito"/>
              </a:rPr>
              <a:t>text</a:t>
            </a:r>
            <a:r>
              <a:rPr sz="1800" i="1" spc="220" dirty="0">
                <a:latin typeface="Carlito"/>
                <a:cs typeface="Carlito"/>
              </a:rPr>
              <a:t> </a:t>
            </a:r>
            <a:r>
              <a:rPr sz="1800" i="1" spc="90" dirty="0">
                <a:latin typeface="Carlito"/>
                <a:cs typeface="Carlito"/>
              </a:rPr>
              <a:t>recognition</a:t>
            </a:r>
            <a:r>
              <a:rPr sz="1800" i="1" spc="220" dirty="0">
                <a:latin typeface="Carlito"/>
                <a:cs typeface="Carlito"/>
              </a:rPr>
              <a:t> </a:t>
            </a:r>
            <a:r>
              <a:rPr sz="1800" i="1" spc="80" dirty="0">
                <a:latin typeface="Carlito"/>
                <a:cs typeface="Carlito"/>
              </a:rPr>
              <a:t>systems.</a:t>
            </a:r>
            <a:r>
              <a:rPr sz="1800" i="1" dirty="0">
                <a:latin typeface="Carlito"/>
                <a:cs typeface="Carlito"/>
              </a:rPr>
              <a:t> </a:t>
            </a:r>
            <a:r>
              <a:rPr sz="1800" i="1" spc="170" dirty="0">
                <a:latin typeface="Carlito"/>
                <a:cs typeface="Carlito"/>
              </a:rPr>
              <a:t>Through</a:t>
            </a:r>
            <a:r>
              <a:rPr sz="1800" i="1" dirty="0">
                <a:latin typeface="Carlito"/>
                <a:cs typeface="Carlito"/>
              </a:rPr>
              <a:t>  </a:t>
            </a:r>
            <a:r>
              <a:rPr sz="1800" i="1" spc="204" dirty="0">
                <a:latin typeface="Carlito"/>
                <a:cs typeface="Carlito"/>
              </a:rPr>
              <a:t>t</a:t>
            </a:r>
            <a:r>
              <a:rPr sz="1800" i="1" spc="200" dirty="0">
                <a:latin typeface="Carlito"/>
                <a:cs typeface="Carlito"/>
              </a:rPr>
              <a:t>h</a:t>
            </a:r>
            <a:r>
              <a:rPr sz="1800" i="1" spc="204" dirty="0">
                <a:latin typeface="Carlito"/>
                <a:cs typeface="Carlito"/>
              </a:rPr>
              <a:t>i</a:t>
            </a:r>
            <a:r>
              <a:rPr sz="1800" i="1" dirty="0">
                <a:latin typeface="Carlito"/>
                <a:cs typeface="Carlito"/>
              </a:rPr>
              <a:t>s  </a:t>
            </a:r>
            <a:r>
              <a:rPr sz="1800" i="1" spc="175" dirty="0">
                <a:latin typeface="Carlito"/>
                <a:cs typeface="Carlito"/>
              </a:rPr>
              <a:t>research,</a:t>
            </a:r>
            <a:r>
              <a:rPr sz="1800" i="1" spc="420" dirty="0">
                <a:latin typeface="Carlito"/>
                <a:cs typeface="Carlito"/>
              </a:rPr>
              <a:t> </a:t>
            </a:r>
            <a:r>
              <a:rPr sz="1800" i="1" spc="90" dirty="0">
                <a:latin typeface="Carlito"/>
                <a:cs typeface="Carlito"/>
              </a:rPr>
              <a:t>we</a:t>
            </a:r>
            <a:r>
              <a:rPr sz="1800" i="1" spc="42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a</a:t>
            </a:r>
            <a:r>
              <a:rPr sz="1800" i="1" spc="-200" dirty="0">
                <a:latin typeface="Carlito"/>
                <a:cs typeface="Carlito"/>
              </a:rPr>
              <a:t> </a:t>
            </a:r>
            <a:r>
              <a:rPr sz="1800" i="1" spc="95" dirty="0">
                <a:latin typeface="Carlito"/>
                <a:cs typeface="Carlito"/>
              </a:rPr>
              <a:t>im</a:t>
            </a:r>
            <a:r>
              <a:rPr sz="1800" i="1" spc="420" dirty="0">
                <a:latin typeface="Carlito"/>
                <a:cs typeface="Carlito"/>
              </a:rPr>
              <a:t> </a:t>
            </a:r>
            <a:r>
              <a:rPr sz="1800" i="1" spc="85" dirty="0">
                <a:latin typeface="Carlito"/>
                <a:cs typeface="Carlito"/>
              </a:rPr>
              <a:t>to</a:t>
            </a:r>
            <a:r>
              <a:rPr sz="1800" i="1" spc="420" dirty="0">
                <a:latin typeface="Carlito"/>
                <a:cs typeface="Carlito"/>
              </a:rPr>
              <a:t> </a:t>
            </a:r>
            <a:r>
              <a:rPr sz="1800" i="1" spc="180" dirty="0">
                <a:latin typeface="Carlito"/>
                <a:cs typeface="Carlito"/>
              </a:rPr>
              <a:t>revolutionize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spc="15" dirty="0">
                <a:latin typeface="Carlito"/>
                <a:cs typeface="Carlito"/>
              </a:rPr>
              <a:t>handwritten</a:t>
            </a:r>
            <a:r>
              <a:rPr sz="1800" i="1" spc="55" dirty="0">
                <a:latin typeface="Carlito"/>
                <a:cs typeface="Carlito"/>
              </a:rPr>
              <a:t> </a:t>
            </a:r>
            <a:r>
              <a:rPr sz="1800" i="1" spc="5" dirty="0">
                <a:latin typeface="Carlito"/>
                <a:cs typeface="Carlito"/>
              </a:rPr>
              <a:t>text</a:t>
            </a:r>
            <a:r>
              <a:rPr sz="1800" i="1" spc="60" dirty="0">
                <a:latin typeface="Carlito"/>
                <a:cs typeface="Carlito"/>
              </a:rPr>
              <a:t> </a:t>
            </a:r>
            <a:r>
              <a:rPr sz="1800" i="1" spc="20" dirty="0">
                <a:latin typeface="Carlito"/>
                <a:cs typeface="Carlito"/>
              </a:rPr>
              <a:t>processing,</a:t>
            </a:r>
            <a:r>
              <a:rPr sz="1800" i="1" spc="65" dirty="0">
                <a:latin typeface="Carlito"/>
                <a:cs typeface="Carlito"/>
              </a:rPr>
              <a:t> </a:t>
            </a:r>
            <a:r>
              <a:rPr sz="1800" i="1" spc="25" dirty="0">
                <a:latin typeface="Carlito"/>
                <a:cs typeface="Carlito"/>
              </a:rPr>
              <a:t>enabling</a:t>
            </a:r>
            <a:r>
              <a:rPr sz="1800" i="1" spc="65" dirty="0">
                <a:latin typeface="Carlito"/>
                <a:cs typeface="Carlito"/>
              </a:rPr>
              <a:t> </a:t>
            </a:r>
            <a:r>
              <a:rPr sz="1800" i="1" spc="15" dirty="0">
                <a:latin typeface="Carlito"/>
                <a:cs typeface="Carlito"/>
              </a:rPr>
              <a:t>more</a:t>
            </a:r>
            <a:r>
              <a:rPr sz="1800" i="1" spc="65" dirty="0">
                <a:latin typeface="Carlito"/>
                <a:cs typeface="Carlito"/>
              </a:rPr>
              <a:t> </a:t>
            </a:r>
            <a:r>
              <a:rPr sz="1800" i="1" spc="20" dirty="0">
                <a:latin typeface="Carlito"/>
                <a:cs typeface="Carlito"/>
              </a:rPr>
              <a:t>efficient</a:t>
            </a:r>
            <a:r>
              <a:rPr sz="1800" i="1" spc="70" dirty="0">
                <a:latin typeface="Carlito"/>
                <a:cs typeface="Carlito"/>
              </a:rPr>
              <a:t> </a:t>
            </a:r>
            <a:r>
              <a:rPr sz="1800" i="1" spc="30" dirty="0">
                <a:latin typeface="Carlito"/>
                <a:cs typeface="Carlito"/>
              </a:rPr>
              <a:t>an</a:t>
            </a:r>
            <a:r>
              <a:rPr sz="1800" i="1" dirty="0">
                <a:latin typeface="Carlito"/>
                <a:cs typeface="Carlito"/>
              </a:rPr>
              <a:t>d </a:t>
            </a:r>
            <a:r>
              <a:rPr sz="1800" i="1" spc="70" dirty="0">
                <a:latin typeface="Carlito"/>
                <a:cs typeface="Carlito"/>
              </a:rPr>
              <a:t>accurate</a:t>
            </a:r>
            <a:r>
              <a:rPr sz="1800" i="1" spc="185" dirty="0">
                <a:latin typeface="Carlito"/>
                <a:cs typeface="Carlito"/>
              </a:rPr>
              <a:t> </a:t>
            </a:r>
            <a:r>
              <a:rPr sz="1800" i="1" spc="80" dirty="0">
                <a:latin typeface="Carlito"/>
                <a:cs typeface="Carlito"/>
              </a:rPr>
              <a:t>recognition</a:t>
            </a:r>
            <a:r>
              <a:rPr sz="1800" i="1" spc="185" dirty="0">
                <a:latin typeface="Carlito"/>
                <a:cs typeface="Carlito"/>
              </a:rPr>
              <a:t> </a:t>
            </a:r>
            <a:r>
              <a:rPr sz="1800" i="1" spc="70" dirty="0">
                <a:latin typeface="Carlito"/>
                <a:cs typeface="Carlito"/>
              </a:rPr>
              <a:t>across</a:t>
            </a:r>
            <a:r>
              <a:rPr sz="1800" i="1" spc="185" dirty="0">
                <a:latin typeface="Carlito"/>
                <a:cs typeface="Carlito"/>
              </a:rPr>
              <a:t> </a:t>
            </a:r>
            <a:r>
              <a:rPr sz="1800" i="1" spc="75" dirty="0">
                <a:latin typeface="Carlito"/>
                <a:cs typeface="Carlito"/>
              </a:rPr>
              <a:t>various</a:t>
            </a:r>
            <a:r>
              <a:rPr sz="1800" i="1" spc="185" dirty="0">
                <a:latin typeface="Carlito"/>
                <a:cs typeface="Carlito"/>
              </a:rPr>
              <a:t> </a:t>
            </a:r>
            <a:r>
              <a:rPr sz="1800" i="1" spc="80" dirty="0">
                <a:latin typeface="Carlito"/>
                <a:cs typeface="Carlito"/>
              </a:rPr>
              <a:t>applications</a:t>
            </a:r>
            <a:r>
              <a:rPr sz="1800" i="1" spc="190" dirty="0">
                <a:latin typeface="Carlito"/>
                <a:cs typeface="Carlito"/>
              </a:rPr>
              <a:t> </a:t>
            </a:r>
            <a:r>
              <a:rPr sz="1800" i="1" spc="95" dirty="0">
                <a:latin typeface="Carlito"/>
                <a:cs typeface="Carlito"/>
              </a:rPr>
              <a:t>an</a:t>
            </a:r>
            <a:r>
              <a:rPr sz="1800" i="1" dirty="0">
                <a:latin typeface="Carlito"/>
                <a:cs typeface="Carlito"/>
              </a:rPr>
              <a:t>d </a:t>
            </a:r>
            <a:r>
              <a:rPr sz="1800" i="1" spc="-10" dirty="0">
                <a:latin typeface="Carlito"/>
                <a:cs typeface="Carlito"/>
              </a:rPr>
              <a:t>industries.</a:t>
            </a:r>
            <a:r>
              <a:rPr sz="1800" spc="-10" dirty="0">
                <a:latin typeface="Carlito"/>
                <a:cs typeface="Carlito"/>
              </a:rPr>
              <a:t>"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11847"/>
            <a:ext cx="526034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9014" y="1888490"/>
            <a:ext cx="500888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project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aims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tackle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challenge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inefficient </a:t>
            </a:r>
            <a:r>
              <a:rPr sz="1800" spc="165" dirty="0">
                <a:latin typeface="Carlito"/>
                <a:cs typeface="Carlito"/>
              </a:rPr>
              <a:t>handwritten</a:t>
            </a:r>
            <a:r>
              <a:rPr sz="1800" spc="409" dirty="0">
                <a:latin typeface="Carlito"/>
                <a:cs typeface="Carlito"/>
              </a:rPr>
              <a:t> </a:t>
            </a:r>
            <a:r>
              <a:rPr sz="1800" spc="135" dirty="0">
                <a:latin typeface="Carlito"/>
                <a:cs typeface="Carlito"/>
              </a:rPr>
              <a:t>text</a:t>
            </a:r>
            <a:r>
              <a:rPr sz="1800" spc="409" dirty="0">
                <a:latin typeface="Carlito"/>
                <a:cs typeface="Carlito"/>
              </a:rPr>
              <a:t> </a:t>
            </a:r>
            <a:r>
              <a:rPr sz="1800" spc="170" dirty="0">
                <a:latin typeface="Carlito"/>
                <a:cs typeface="Carlito"/>
              </a:rPr>
              <a:t>recognition</a:t>
            </a:r>
            <a:r>
              <a:rPr sz="1800" spc="409" dirty="0">
                <a:latin typeface="Carlito"/>
                <a:cs typeface="Carlito"/>
              </a:rPr>
              <a:t> </a:t>
            </a:r>
            <a:r>
              <a:rPr sz="1800" spc="85" dirty="0">
                <a:latin typeface="Carlito"/>
                <a:cs typeface="Carlito"/>
              </a:rPr>
              <a:t>by</a:t>
            </a:r>
            <a:r>
              <a:rPr sz="1800" spc="409" dirty="0">
                <a:latin typeface="Carlito"/>
                <a:cs typeface="Carlito"/>
              </a:rPr>
              <a:t> </a:t>
            </a:r>
            <a:r>
              <a:rPr sz="1800" spc="155" dirty="0">
                <a:latin typeface="Carlito"/>
                <a:cs typeface="Carlito"/>
              </a:rPr>
              <a:t>leveraging </a:t>
            </a:r>
            <a:r>
              <a:rPr sz="1800" spc="-10" dirty="0">
                <a:latin typeface="Carlito"/>
                <a:cs typeface="Carlito"/>
              </a:rPr>
              <a:t>Generative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Adversarial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Networks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(GANs).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addresses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scarcity of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diverse datasets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 the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complexity </a:t>
            </a:r>
            <a:r>
              <a:rPr sz="1800" spc="-25" dirty="0">
                <a:latin typeface="Carlito"/>
                <a:cs typeface="Carlito"/>
              </a:rPr>
              <a:t>of </a:t>
            </a:r>
            <a:r>
              <a:rPr sz="1800" spc="95" dirty="0">
                <a:latin typeface="Carlito"/>
                <a:cs typeface="Carlito"/>
              </a:rPr>
              <a:t>individual</a:t>
            </a:r>
            <a:r>
              <a:rPr sz="1800" spc="260" dirty="0">
                <a:latin typeface="Carlito"/>
                <a:cs typeface="Carlito"/>
              </a:rPr>
              <a:t> </a:t>
            </a:r>
            <a:r>
              <a:rPr sz="1800" spc="90" dirty="0">
                <a:latin typeface="Carlito"/>
                <a:cs typeface="Carlito"/>
              </a:rPr>
              <a:t>writing</a:t>
            </a:r>
            <a:r>
              <a:rPr sz="1800" spc="260" dirty="0">
                <a:latin typeface="Carlito"/>
                <a:cs typeface="Carlito"/>
              </a:rPr>
              <a:t> </a:t>
            </a:r>
            <a:r>
              <a:rPr sz="1800" spc="85" dirty="0">
                <a:latin typeface="Carlito"/>
                <a:cs typeface="Carlito"/>
              </a:rPr>
              <a:t>styles</a:t>
            </a:r>
            <a:r>
              <a:rPr sz="1800" spc="2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by</a:t>
            </a:r>
            <a:r>
              <a:rPr sz="1800" spc="275" dirty="0">
                <a:latin typeface="Carlito"/>
                <a:cs typeface="Carlito"/>
              </a:rPr>
              <a:t> </a:t>
            </a:r>
            <a:r>
              <a:rPr sz="1800" spc="90" dirty="0">
                <a:latin typeface="Carlito"/>
                <a:cs typeface="Carlito"/>
              </a:rPr>
              <a:t>generating</a:t>
            </a:r>
            <a:r>
              <a:rPr sz="1800" spc="270" dirty="0">
                <a:latin typeface="Carlito"/>
                <a:cs typeface="Carlito"/>
              </a:rPr>
              <a:t> </a:t>
            </a:r>
            <a:r>
              <a:rPr sz="1800" spc="85" dirty="0">
                <a:latin typeface="Carlito"/>
                <a:cs typeface="Carlito"/>
              </a:rPr>
              <a:t>realistic </a:t>
            </a:r>
            <a:r>
              <a:rPr sz="1800" spc="125" dirty="0">
                <a:latin typeface="Carlito"/>
                <a:cs typeface="Carlito"/>
              </a:rPr>
              <a:t>handwritten</a:t>
            </a:r>
            <a:r>
              <a:rPr sz="1800" spc="330" dirty="0">
                <a:latin typeface="Carlito"/>
                <a:cs typeface="Carlito"/>
              </a:rPr>
              <a:t> </a:t>
            </a:r>
            <a:r>
              <a:rPr sz="1800" spc="120" dirty="0">
                <a:latin typeface="Carlito"/>
                <a:cs typeface="Carlito"/>
              </a:rPr>
              <a:t>characters</a:t>
            </a:r>
            <a:r>
              <a:rPr sz="1800" spc="335" dirty="0">
                <a:latin typeface="Carlito"/>
                <a:cs typeface="Carlito"/>
              </a:rPr>
              <a:t> </a:t>
            </a:r>
            <a:r>
              <a:rPr sz="1800" spc="114" dirty="0">
                <a:latin typeface="Carlito"/>
                <a:cs typeface="Carlito"/>
              </a:rPr>
              <a:t>through</a:t>
            </a:r>
            <a:r>
              <a:rPr sz="1800" spc="330" dirty="0">
                <a:latin typeface="Carlito"/>
                <a:cs typeface="Carlito"/>
              </a:rPr>
              <a:t> </a:t>
            </a:r>
            <a:r>
              <a:rPr sz="1800" spc="114" dirty="0">
                <a:latin typeface="Carlito"/>
                <a:cs typeface="Carlito"/>
              </a:rPr>
              <a:t>GANs.</a:t>
            </a:r>
            <a:r>
              <a:rPr sz="1800" spc="345" dirty="0">
                <a:latin typeface="Carlito"/>
                <a:cs typeface="Carlito"/>
              </a:rPr>
              <a:t> </a:t>
            </a:r>
            <a:r>
              <a:rPr sz="1800" spc="95" dirty="0">
                <a:latin typeface="Carlito"/>
                <a:cs typeface="Carlito"/>
              </a:rPr>
              <a:t>These </a:t>
            </a:r>
            <a:r>
              <a:rPr sz="1800" spc="-20" dirty="0">
                <a:latin typeface="Carlito"/>
                <a:cs typeface="Carlito"/>
              </a:rPr>
              <a:t>generated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characters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facilitate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augmentation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improved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model</a:t>
            </a:r>
            <a:r>
              <a:rPr sz="1800" spc="1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training,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bridging</a:t>
            </a:r>
            <a:r>
              <a:rPr sz="1800" spc="1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gap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between </a:t>
            </a:r>
            <a:r>
              <a:rPr sz="1800" spc="90" dirty="0">
                <a:latin typeface="Carlito"/>
                <a:cs typeface="Carlito"/>
              </a:rPr>
              <a:t>synthetic</a:t>
            </a:r>
            <a:r>
              <a:rPr sz="1800" spc="254" dirty="0">
                <a:latin typeface="Carlito"/>
                <a:cs typeface="Carlito"/>
              </a:rPr>
              <a:t> </a:t>
            </a:r>
            <a:r>
              <a:rPr sz="1800" spc="65" dirty="0">
                <a:latin typeface="Carlito"/>
                <a:cs typeface="Carlito"/>
              </a:rPr>
              <a:t>and</a:t>
            </a:r>
            <a:r>
              <a:rPr sz="1800" spc="260" dirty="0">
                <a:latin typeface="Carlito"/>
                <a:cs typeface="Carlito"/>
              </a:rPr>
              <a:t> </a:t>
            </a:r>
            <a:r>
              <a:rPr sz="1800" spc="105" dirty="0">
                <a:latin typeface="Carlito"/>
                <a:cs typeface="Carlito"/>
              </a:rPr>
              <a:t>real-</a:t>
            </a:r>
            <a:r>
              <a:rPr sz="1800" spc="80" dirty="0">
                <a:latin typeface="Carlito"/>
                <a:cs typeface="Carlito"/>
              </a:rPr>
              <a:t>world</a:t>
            </a:r>
            <a:r>
              <a:rPr sz="1800" spc="260" dirty="0">
                <a:latin typeface="Carlito"/>
                <a:cs typeface="Carlito"/>
              </a:rPr>
              <a:t> </a:t>
            </a:r>
            <a:r>
              <a:rPr sz="1800" spc="95" dirty="0">
                <a:latin typeface="Carlito"/>
                <a:cs typeface="Carlito"/>
              </a:rPr>
              <a:t>handwritten</a:t>
            </a:r>
            <a:r>
              <a:rPr sz="1800" spc="254" dirty="0">
                <a:latin typeface="Carlito"/>
                <a:cs typeface="Carlito"/>
              </a:rPr>
              <a:t> </a:t>
            </a:r>
            <a:r>
              <a:rPr sz="1800" spc="85" dirty="0">
                <a:latin typeface="Carlito"/>
                <a:cs typeface="Carlito"/>
              </a:rPr>
              <a:t>samples. </a:t>
            </a:r>
            <a:r>
              <a:rPr sz="1800" dirty="0">
                <a:latin typeface="Carlito"/>
                <a:cs typeface="Carlito"/>
              </a:rPr>
              <a:t>Ultimately,</a:t>
            </a:r>
            <a:r>
              <a:rPr sz="1800" spc="1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goal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enhance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accuracy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and </a:t>
            </a:r>
            <a:r>
              <a:rPr sz="1800" dirty="0">
                <a:latin typeface="Carlito"/>
                <a:cs typeface="Carlito"/>
              </a:rPr>
              <a:t>robustness</a:t>
            </a:r>
            <a:r>
              <a:rPr sz="1800" spc="1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handwritten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text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recognition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systems, </a:t>
            </a:r>
            <a:r>
              <a:rPr sz="1800" spc="10" dirty="0">
                <a:latin typeface="Carlito"/>
                <a:cs typeface="Carlito"/>
              </a:rPr>
              <a:t>revolutionizing</a:t>
            </a:r>
            <a:r>
              <a:rPr sz="1800" spc="34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handwritten</a:t>
            </a:r>
            <a:r>
              <a:rPr sz="1800" spc="35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text</a:t>
            </a:r>
            <a:r>
              <a:rPr sz="1800" spc="36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processing</a:t>
            </a:r>
            <a:r>
              <a:rPr sz="1800" spc="3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across </a:t>
            </a:r>
            <a:r>
              <a:rPr sz="1800" dirty="0">
                <a:latin typeface="Carlito"/>
                <a:cs typeface="Carlito"/>
              </a:rPr>
              <a:t>various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applications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industries.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1295400"/>
            <a:ext cx="314325" cy="321945"/>
          </a:xfrm>
          <a:custGeom>
            <a:avLst/>
            <a:gdLst/>
            <a:ahLst/>
            <a:cxnLst/>
            <a:rect l="l" t="t" r="r" b="b"/>
            <a:pathLst>
              <a:path w="314325" h="321944">
                <a:moveTo>
                  <a:pt x="314325" y="321944"/>
                </a:moveTo>
                <a:lnTo>
                  <a:pt x="0" y="321944"/>
                </a:lnTo>
                <a:lnTo>
                  <a:pt x="0" y="0"/>
                </a:lnTo>
                <a:lnTo>
                  <a:pt x="314325" y="0"/>
                </a:lnTo>
                <a:lnTo>
                  <a:pt x="314325" y="321944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5411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54" dirty="0"/>
              <a:t> </a:t>
            </a:r>
            <a:r>
              <a:rPr sz="3200" dirty="0"/>
              <a:t>ARE</a:t>
            </a:r>
            <a:r>
              <a:rPr sz="3200" spc="-80" dirty="0"/>
              <a:t> </a:t>
            </a:r>
            <a:r>
              <a:rPr sz="3200" dirty="0"/>
              <a:t>THE</a:t>
            </a:r>
            <a:r>
              <a:rPr sz="3200" spc="-70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3139" y="2047240"/>
            <a:ext cx="671322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606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8760" algn="l"/>
              </a:tabLst>
            </a:pPr>
            <a:r>
              <a:rPr sz="1800" spc="-10" dirty="0">
                <a:latin typeface="Carlito"/>
                <a:cs typeface="Carlito"/>
              </a:rPr>
              <a:t>Researchers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developers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working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handwritten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text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recognition systems.</a:t>
            </a:r>
            <a:endParaRPr sz="1800">
              <a:latin typeface="Carlito"/>
              <a:cs typeface="Carlito"/>
            </a:endParaRPr>
          </a:p>
          <a:p>
            <a:pPr marL="12700" marR="5080" indent="273050" algn="just">
              <a:lnSpc>
                <a:spcPct val="100000"/>
              </a:lnSpc>
              <a:buAutoNum type="arabicPeriod"/>
              <a:tabLst>
                <a:tab pos="285750" algn="l"/>
              </a:tabLst>
            </a:pPr>
            <a:r>
              <a:rPr sz="1800" spc="100" dirty="0">
                <a:latin typeface="Carlito"/>
                <a:cs typeface="Carlito"/>
              </a:rPr>
              <a:t>Companies</a:t>
            </a:r>
            <a:r>
              <a:rPr sz="1800" spc="275" dirty="0">
                <a:latin typeface="Carlito"/>
                <a:cs typeface="Carlito"/>
              </a:rPr>
              <a:t> </a:t>
            </a:r>
            <a:r>
              <a:rPr sz="1800" spc="55" dirty="0">
                <a:latin typeface="Carlito"/>
                <a:cs typeface="Carlito"/>
              </a:rPr>
              <a:t>or</a:t>
            </a:r>
            <a:r>
              <a:rPr sz="1800" spc="280" dirty="0">
                <a:latin typeface="Carlito"/>
                <a:cs typeface="Carlito"/>
              </a:rPr>
              <a:t> </a:t>
            </a:r>
            <a:r>
              <a:rPr sz="1800" spc="95" dirty="0">
                <a:latin typeface="Carlito"/>
                <a:cs typeface="Carlito"/>
              </a:rPr>
              <a:t>organizations</a:t>
            </a:r>
            <a:r>
              <a:rPr sz="1800" spc="285" dirty="0">
                <a:latin typeface="Carlito"/>
                <a:cs typeface="Carlito"/>
              </a:rPr>
              <a:t> </a:t>
            </a:r>
            <a:r>
              <a:rPr sz="1800" spc="110" dirty="0">
                <a:latin typeface="Carlito"/>
                <a:cs typeface="Carlito"/>
              </a:rPr>
              <a:t>implementing</a:t>
            </a:r>
            <a:r>
              <a:rPr sz="1800" spc="285" dirty="0">
                <a:latin typeface="Carlito"/>
                <a:cs typeface="Carlito"/>
              </a:rPr>
              <a:t> </a:t>
            </a:r>
            <a:r>
              <a:rPr sz="1800" spc="100" dirty="0">
                <a:latin typeface="Carlito"/>
                <a:cs typeface="Carlito"/>
              </a:rPr>
              <a:t>handwritten</a:t>
            </a:r>
            <a:r>
              <a:rPr sz="1800" spc="290" dirty="0">
                <a:latin typeface="Carlito"/>
                <a:cs typeface="Carlito"/>
              </a:rPr>
              <a:t> </a:t>
            </a:r>
            <a:r>
              <a:rPr sz="1800" spc="60" dirty="0">
                <a:latin typeface="Carlito"/>
                <a:cs typeface="Carlito"/>
              </a:rPr>
              <a:t>text </a:t>
            </a:r>
            <a:r>
              <a:rPr sz="1800" spc="-10" dirty="0">
                <a:latin typeface="Carlito"/>
                <a:cs typeface="Carlito"/>
              </a:rPr>
              <a:t>recognition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their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products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services,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such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OCR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(Optical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Character Recognition)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software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developers.</a:t>
            </a:r>
            <a:endParaRPr sz="1800">
              <a:latin typeface="Carlito"/>
              <a:cs typeface="Carlito"/>
            </a:endParaRPr>
          </a:p>
          <a:p>
            <a:pPr marL="12700" marR="5080" indent="237490" algn="just">
              <a:lnSpc>
                <a:spcPct val="100000"/>
              </a:lnSpc>
              <a:buAutoNum type="arabicPeriod"/>
              <a:tabLst>
                <a:tab pos="250190" algn="l"/>
              </a:tabLst>
            </a:pPr>
            <a:r>
              <a:rPr sz="1800" dirty="0">
                <a:latin typeface="Carlito"/>
                <a:cs typeface="Carlito"/>
              </a:rPr>
              <a:t>Industries</a:t>
            </a:r>
            <a:r>
              <a:rPr sz="1800" spc="2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where</a:t>
            </a:r>
            <a:r>
              <a:rPr sz="1800" spc="2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handwritten</a:t>
            </a:r>
            <a:r>
              <a:rPr sz="1800" spc="2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text</a:t>
            </a:r>
            <a:r>
              <a:rPr sz="1800" spc="2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recognition</a:t>
            </a:r>
            <a:r>
              <a:rPr sz="1800" spc="2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2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essential,</a:t>
            </a:r>
            <a:r>
              <a:rPr sz="1800" spc="2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such</a:t>
            </a:r>
            <a:r>
              <a:rPr sz="1800" spc="23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as </a:t>
            </a:r>
            <a:r>
              <a:rPr sz="1800" dirty="0">
                <a:latin typeface="Carlito"/>
                <a:cs typeface="Carlito"/>
              </a:rPr>
              <a:t>finance</a:t>
            </a:r>
            <a:r>
              <a:rPr sz="1800" spc="204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(for</a:t>
            </a:r>
            <a:r>
              <a:rPr sz="1800" spc="2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processing</a:t>
            </a:r>
            <a:r>
              <a:rPr sz="1800" spc="2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handwritten</a:t>
            </a:r>
            <a:r>
              <a:rPr sz="1800" spc="204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forms</a:t>
            </a:r>
            <a:r>
              <a:rPr sz="1800" spc="2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checks),</a:t>
            </a:r>
            <a:r>
              <a:rPr sz="1800" spc="2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healthcare</a:t>
            </a:r>
            <a:r>
              <a:rPr sz="1800" spc="22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(for </a:t>
            </a:r>
            <a:r>
              <a:rPr sz="1800" dirty="0">
                <a:latin typeface="Carlito"/>
                <a:cs typeface="Carlito"/>
              </a:rPr>
              <a:t>interpreting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handwritten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medical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records),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logistics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(for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recognizing handwritten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addresses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packages).</a:t>
            </a:r>
            <a:endParaRPr sz="1800">
              <a:latin typeface="Carlito"/>
              <a:cs typeface="Carlito"/>
            </a:endParaRPr>
          </a:p>
          <a:p>
            <a:pPr marL="12700" marR="5080" indent="260350" algn="just">
              <a:lnSpc>
                <a:spcPct val="100000"/>
              </a:lnSpc>
              <a:buAutoNum type="arabicPeriod"/>
              <a:tabLst>
                <a:tab pos="273050" algn="l"/>
              </a:tabLst>
            </a:pPr>
            <a:r>
              <a:rPr sz="1800" spc="75" dirty="0">
                <a:latin typeface="Carlito"/>
                <a:cs typeface="Carlito"/>
              </a:rPr>
              <a:t>Individuals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who</a:t>
            </a:r>
            <a:r>
              <a:rPr sz="1800" spc="229" dirty="0">
                <a:latin typeface="Carlito"/>
                <a:cs typeface="Carlito"/>
              </a:rPr>
              <a:t> </a:t>
            </a:r>
            <a:r>
              <a:rPr sz="1800" spc="60" dirty="0">
                <a:latin typeface="Carlito"/>
                <a:cs typeface="Carlito"/>
              </a:rPr>
              <a:t>rely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229" dirty="0">
                <a:latin typeface="Carlito"/>
                <a:cs typeface="Carlito"/>
              </a:rPr>
              <a:t> </a:t>
            </a:r>
            <a:r>
              <a:rPr sz="1800" spc="70" dirty="0">
                <a:latin typeface="Carlito"/>
                <a:cs typeface="Carlito"/>
              </a:rPr>
              <a:t>handwritten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spc="55" dirty="0">
                <a:latin typeface="Carlito"/>
                <a:cs typeface="Carlito"/>
              </a:rPr>
              <a:t>text</a:t>
            </a:r>
            <a:r>
              <a:rPr sz="1800" spc="235" dirty="0">
                <a:latin typeface="Carlito"/>
                <a:cs typeface="Carlito"/>
              </a:rPr>
              <a:t> </a:t>
            </a:r>
            <a:r>
              <a:rPr sz="1800" spc="75" dirty="0">
                <a:latin typeface="Carlito"/>
                <a:cs typeface="Carlito"/>
              </a:rPr>
              <a:t>recognition</a:t>
            </a:r>
            <a:r>
              <a:rPr sz="1800" spc="229" dirty="0">
                <a:latin typeface="Carlito"/>
                <a:cs typeface="Carlito"/>
              </a:rPr>
              <a:t> </a:t>
            </a:r>
            <a:r>
              <a:rPr sz="1800" spc="65" dirty="0">
                <a:latin typeface="Carlito"/>
                <a:cs typeface="Carlito"/>
              </a:rPr>
              <a:t>tools</a:t>
            </a:r>
            <a:r>
              <a:rPr sz="1800" spc="23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personal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professional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use,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such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students,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professionals,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-10" dirty="0">
                <a:latin typeface="Carlito"/>
                <a:cs typeface="Carlito"/>
              </a:rPr>
              <a:t> anyone </a:t>
            </a:r>
            <a:r>
              <a:rPr sz="1800" dirty="0">
                <a:latin typeface="Carlito"/>
                <a:cs typeface="Carlito"/>
              </a:rPr>
              <a:t>dealing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handwritten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documents.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5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YOUR</a:t>
            </a:r>
            <a:r>
              <a:rPr sz="3600" spc="-114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35" dirty="0"/>
              <a:t> </a:t>
            </a:r>
            <a:r>
              <a:rPr sz="3600" dirty="0"/>
              <a:t>ITS</a:t>
            </a:r>
            <a:r>
              <a:rPr sz="3600" spc="-15" dirty="0"/>
              <a:t> </a:t>
            </a:r>
            <a:r>
              <a:rPr sz="3600" spc="-25" dirty="0"/>
              <a:t>VALUE</a:t>
            </a:r>
            <a:r>
              <a:rPr sz="3600" spc="-13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13429" y="2441575"/>
            <a:ext cx="53714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Our</a:t>
            </a:r>
            <a:r>
              <a:rPr sz="1800" spc="380" dirty="0">
                <a:latin typeface="Carlito"/>
                <a:cs typeface="Carlito"/>
              </a:rPr>
              <a:t> </a:t>
            </a:r>
            <a:r>
              <a:rPr sz="1800" spc="45" dirty="0">
                <a:latin typeface="Carlito"/>
                <a:cs typeface="Carlito"/>
              </a:rPr>
              <a:t>solution</a:t>
            </a:r>
            <a:r>
              <a:rPr sz="1800" spc="3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utilizes</a:t>
            </a:r>
            <a:r>
              <a:rPr sz="1800" spc="3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Generative</a:t>
            </a:r>
            <a:r>
              <a:rPr sz="1800" spc="3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Adversarial</a:t>
            </a:r>
            <a:r>
              <a:rPr sz="1800" spc="3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Networks </a:t>
            </a:r>
            <a:r>
              <a:rPr sz="1800" spc="55" dirty="0">
                <a:latin typeface="Carlito"/>
                <a:cs typeface="Carlito"/>
              </a:rPr>
              <a:t>(GANs)</a:t>
            </a:r>
            <a:r>
              <a:rPr sz="1800" spc="1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spc="45" dirty="0">
                <a:latin typeface="Carlito"/>
                <a:cs typeface="Carlito"/>
              </a:rPr>
              <a:t>generate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spc="65" dirty="0">
                <a:latin typeface="Carlito"/>
                <a:cs typeface="Carlito"/>
              </a:rPr>
              <a:t>realistic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spc="60" dirty="0">
                <a:latin typeface="Carlito"/>
                <a:cs typeface="Carlito"/>
              </a:rPr>
              <a:t>handwritten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spc="50" dirty="0">
                <a:latin typeface="Carlito"/>
                <a:cs typeface="Carlito"/>
              </a:rPr>
              <a:t>characters, </a:t>
            </a:r>
            <a:r>
              <a:rPr sz="1800" spc="80" dirty="0">
                <a:latin typeface="Carlito"/>
                <a:cs typeface="Carlito"/>
              </a:rPr>
              <a:t>addressing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spc="60" dirty="0">
                <a:latin typeface="Carlito"/>
                <a:cs typeface="Carlito"/>
              </a:rPr>
              <a:t>the</a:t>
            </a:r>
            <a:r>
              <a:rPr sz="1800" spc="240" dirty="0">
                <a:latin typeface="Carlito"/>
                <a:cs typeface="Carlito"/>
              </a:rPr>
              <a:t> </a:t>
            </a:r>
            <a:r>
              <a:rPr sz="1800" spc="80" dirty="0">
                <a:latin typeface="Carlito"/>
                <a:cs typeface="Carlito"/>
              </a:rPr>
              <a:t>scarcity</a:t>
            </a:r>
            <a:r>
              <a:rPr sz="1800" spc="2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245" dirty="0">
                <a:latin typeface="Carlito"/>
                <a:cs typeface="Carlito"/>
              </a:rPr>
              <a:t> </a:t>
            </a:r>
            <a:r>
              <a:rPr sz="1800" spc="80" dirty="0">
                <a:latin typeface="Carlito"/>
                <a:cs typeface="Carlito"/>
              </a:rPr>
              <a:t>diverse</a:t>
            </a:r>
            <a:r>
              <a:rPr sz="1800" spc="245" dirty="0">
                <a:latin typeface="Carlito"/>
                <a:cs typeface="Carlito"/>
              </a:rPr>
              <a:t> </a:t>
            </a:r>
            <a:r>
              <a:rPr sz="1800" spc="80" dirty="0">
                <a:latin typeface="Carlito"/>
                <a:cs typeface="Carlito"/>
              </a:rPr>
              <a:t>datasets</a:t>
            </a:r>
            <a:r>
              <a:rPr sz="1800" spc="245" dirty="0">
                <a:latin typeface="Carlito"/>
                <a:cs typeface="Carlito"/>
              </a:rPr>
              <a:t> </a:t>
            </a:r>
            <a:r>
              <a:rPr sz="1800" spc="60" dirty="0">
                <a:latin typeface="Carlito"/>
                <a:cs typeface="Carlito"/>
              </a:rPr>
              <a:t>and</a:t>
            </a:r>
            <a:r>
              <a:rPr sz="1800" spc="245" dirty="0">
                <a:latin typeface="Carlito"/>
                <a:cs typeface="Carlito"/>
              </a:rPr>
              <a:t> </a:t>
            </a:r>
            <a:r>
              <a:rPr sz="1800" spc="40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complexity</a:t>
            </a:r>
            <a:r>
              <a:rPr sz="1800" spc="3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3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individual</a:t>
            </a:r>
            <a:r>
              <a:rPr sz="1800" spc="3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writing</a:t>
            </a:r>
            <a:r>
              <a:rPr sz="1800" spc="3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styles.</a:t>
            </a:r>
            <a:r>
              <a:rPr sz="1800" spc="3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By</a:t>
            </a:r>
            <a:r>
              <a:rPr sz="1800" spc="3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bridging</a:t>
            </a:r>
            <a:r>
              <a:rPr sz="1800" spc="32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gap</a:t>
            </a:r>
            <a:r>
              <a:rPr sz="1800" spc="250" dirty="0">
                <a:latin typeface="Carlito"/>
                <a:cs typeface="Carlito"/>
              </a:rPr>
              <a:t> </a:t>
            </a:r>
            <a:r>
              <a:rPr sz="1800" spc="70" dirty="0">
                <a:latin typeface="Carlito"/>
                <a:cs typeface="Carlito"/>
              </a:rPr>
              <a:t>between</a:t>
            </a:r>
            <a:r>
              <a:rPr sz="1800" spc="250" dirty="0">
                <a:latin typeface="Carlito"/>
                <a:cs typeface="Carlito"/>
              </a:rPr>
              <a:t> </a:t>
            </a:r>
            <a:r>
              <a:rPr sz="1800" spc="80" dirty="0">
                <a:latin typeface="Carlito"/>
                <a:cs typeface="Carlito"/>
              </a:rPr>
              <a:t>synthetic</a:t>
            </a:r>
            <a:r>
              <a:rPr sz="1800" spc="265" dirty="0">
                <a:latin typeface="Carlito"/>
                <a:cs typeface="Carlito"/>
              </a:rPr>
              <a:t> </a:t>
            </a:r>
            <a:r>
              <a:rPr sz="1800" spc="60" dirty="0">
                <a:latin typeface="Carlito"/>
                <a:cs typeface="Carlito"/>
              </a:rPr>
              <a:t>and</a:t>
            </a:r>
            <a:r>
              <a:rPr sz="1800" spc="260" dirty="0">
                <a:latin typeface="Carlito"/>
                <a:cs typeface="Carlito"/>
              </a:rPr>
              <a:t> </a:t>
            </a:r>
            <a:r>
              <a:rPr sz="1800" spc="95" dirty="0">
                <a:latin typeface="Carlito"/>
                <a:cs typeface="Carlito"/>
              </a:rPr>
              <a:t>real-</a:t>
            </a:r>
            <a:r>
              <a:rPr sz="1800" spc="75" dirty="0">
                <a:latin typeface="Carlito"/>
                <a:cs typeface="Carlito"/>
              </a:rPr>
              <a:t>world</a:t>
            </a:r>
            <a:r>
              <a:rPr sz="1800" spc="265" dirty="0">
                <a:latin typeface="Carlito"/>
                <a:cs typeface="Carlito"/>
              </a:rPr>
              <a:t> </a:t>
            </a:r>
            <a:r>
              <a:rPr sz="1800" spc="75" dirty="0">
                <a:latin typeface="Carlito"/>
                <a:cs typeface="Carlito"/>
              </a:rPr>
              <a:t>handwritten </a:t>
            </a:r>
            <a:r>
              <a:rPr sz="1800" dirty="0">
                <a:latin typeface="Carlito"/>
                <a:cs typeface="Carlito"/>
              </a:rPr>
              <a:t>samples,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our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approach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facilitates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augmentation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improved</a:t>
            </a:r>
            <a:r>
              <a:rPr sz="1800" spc="3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model</a:t>
            </a:r>
            <a:r>
              <a:rPr sz="1800" spc="3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training.</a:t>
            </a:r>
            <a:r>
              <a:rPr sz="1800" spc="3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3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value</a:t>
            </a:r>
            <a:r>
              <a:rPr sz="1800" spc="3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proposition</a:t>
            </a:r>
            <a:r>
              <a:rPr sz="1800" spc="3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lies</a:t>
            </a:r>
            <a:r>
              <a:rPr sz="1800" spc="32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enhancing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2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accuracy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2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robustness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2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handwritten </a:t>
            </a:r>
            <a:r>
              <a:rPr sz="1800" dirty="0">
                <a:latin typeface="Carlito"/>
                <a:cs typeface="Carlito"/>
              </a:rPr>
              <a:t>text</a:t>
            </a:r>
            <a:r>
              <a:rPr sz="1800" spc="3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recognition</a:t>
            </a:r>
            <a:r>
              <a:rPr sz="1800" spc="3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systems,</a:t>
            </a:r>
            <a:r>
              <a:rPr sz="1800" spc="350" dirty="0">
                <a:latin typeface="Carlito"/>
                <a:cs typeface="Carlito"/>
              </a:rPr>
              <a:t> </a:t>
            </a:r>
            <a:r>
              <a:rPr sz="1800" spc="45" dirty="0">
                <a:latin typeface="Carlito"/>
                <a:cs typeface="Carlito"/>
              </a:rPr>
              <a:t>revolutionizing</a:t>
            </a:r>
            <a:r>
              <a:rPr sz="1800" spc="370" dirty="0">
                <a:latin typeface="Carlito"/>
                <a:cs typeface="Carlito"/>
              </a:rPr>
              <a:t> </a:t>
            </a:r>
            <a:r>
              <a:rPr sz="1800" spc="35" dirty="0">
                <a:latin typeface="Carlito"/>
                <a:cs typeface="Carlito"/>
              </a:rPr>
              <a:t>handwritten </a:t>
            </a:r>
            <a:r>
              <a:rPr sz="1800" dirty="0">
                <a:latin typeface="Carlito"/>
                <a:cs typeface="Carlito"/>
              </a:rPr>
              <a:t>text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processing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across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various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applications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industries.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84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3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</a:t>
            </a:r>
            <a:r>
              <a:rPr sz="4250" spc="-5" dirty="0"/>
              <a:t> </a:t>
            </a:r>
            <a:r>
              <a:rPr sz="4250" dirty="0"/>
              <a:t>YOUR</a:t>
            </a:r>
            <a:r>
              <a:rPr sz="4250" spc="-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The</a:t>
            </a:r>
            <a:r>
              <a:rPr spc="285" dirty="0"/>
              <a:t> </a:t>
            </a:r>
            <a:r>
              <a:rPr spc="65" dirty="0"/>
              <a:t>wow</a:t>
            </a:r>
            <a:r>
              <a:rPr spc="285" dirty="0"/>
              <a:t> </a:t>
            </a:r>
            <a:r>
              <a:rPr spc="95" dirty="0"/>
              <a:t>factor</a:t>
            </a:r>
            <a:r>
              <a:rPr spc="290" dirty="0"/>
              <a:t> </a:t>
            </a:r>
            <a:r>
              <a:rPr spc="65" dirty="0"/>
              <a:t>in</a:t>
            </a:r>
            <a:r>
              <a:rPr spc="290" dirty="0"/>
              <a:t> </a:t>
            </a:r>
            <a:r>
              <a:rPr spc="85" dirty="0"/>
              <a:t>our</a:t>
            </a:r>
            <a:r>
              <a:rPr spc="290" dirty="0"/>
              <a:t> </a:t>
            </a:r>
            <a:r>
              <a:rPr spc="114" dirty="0"/>
              <a:t>solution</a:t>
            </a:r>
            <a:r>
              <a:rPr spc="290" dirty="0"/>
              <a:t> </a:t>
            </a:r>
            <a:r>
              <a:rPr spc="100" dirty="0"/>
              <a:t>lies</a:t>
            </a:r>
            <a:r>
              <a:rPr spc="290" dirty="0"/>
              <a:t> </a:t>
            </a:r>
            <a:r>
              <a:rPr spc="65" dirty="0"/>
              <a:t>in</a:t>
            </a:r>
            <a:r>
              <a:rPr spc="290" dirty="0"/>
              <a:t> </a:t>
            </a:r>
            <a:r>
              <a:rPr spc="90" dirty="0"/>
              <a:t>its</a:t>
            </a:r>
            <a:r>
              <a:rPr spc="290" dirty="0"/>
              <a:t> </a:t>
            </a:r>
            <a:r>
              <a:rPr spc="114" dirty="0"/>
              <a:t>innovative</a:t>
            </a:r>
            <a:r>
              <a:rPr spc="300" dirty="0"/>
              <a:t> </a:t>
            </a:r>
            <a:r>
              <a:rPr spc="85" dirty="0"/>
              <a:t>use</a:t>
            </a:r>
            <a:r>
              <a:rPr spc="300" dirty="0"/>
              <a:t> </a:t>
            </a:r>
            <a:r>
              <a:rPr spc="-25" dirty="0"/>
              <a:t>of </a:t>
            </a:r>
            <a:r>
              <a:rPr dirty="0"/>
              <a:t>Generative</a:t>
            </a:r>
            <a:r>
              <a:rPr spc="25" dirty="0"/>
              <a:t> </a:t>
            </a:r>
            <a:r>
              <a:rPr dirty="0"/>
              <a:t>Adversarial</a:t>
            </a:r>
            <a:r>
              <a:rPr spc="30" dirty="0"/>
              <a:t> </a:t>
            </a:r>
            <a:r>
              <a:rPr dirty="0"/>
              <a:t>Networks</a:t>
            </a:r>
            <a:r>
              <a:rPr spc="25" dirty="0"/>
              <a:t> </a:t>
            </a:r>
            <a:r>
              <a:rPr dirty="0"/>
              <a:t>(GANs)</a:t>
            </a:r>
            <a:r>
              <a:rPr spc="2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generate</a:t>
            </a:r>
            <a:r>
              <a:rPr spc="30" dirty="0"/>
              <a:t> </a:t>
            </a:r>
            <a:r>
              <a:rPr dirty="0"/>
              <a:t>highly</a:t>
            </a:r>
            <a:r>
              <a:rPr spc="35" dirty="0"/>
              <a:t> </a:t>
            </a:r>
            <a:r>
              <a:rPr spc="-10" dirty="0"/>
              <a:t>realistic </a:t>
            </a:r>
            <a:r>
              <a:rPr spc="60" dirty="0"/>
              <a:t>handwritten</a:t>
            </a:r>
            <a:r>
              <a:rPr spc="190" dirty="0"/>
              <a:t> </a:t>
            </a:r>
            <a:r>
              <a:rPr spc="60" dirty="0"/>
              <a:t>characters.</a:t>
            </a:r>
            <a:r>
              <a:rPr spc="200" dirty="0"/>
              <a:t> </a:t>
            </a:r>
            <a:r>
              <a:rPr spc="60" dirty="0"/>
              <a:t>This</a:t>
            </a:r>
            <a:r>
              <a:rPr spc="200" dirty="0"/>
              <a:t> </a:t>
            </a:r>
            <a:r>
              <a:rPr spc="60" dirty="0"/>
              <a:t>approach</a:t>
            </a:r>
            <a:r>
              <a:rPr spc="204" dirty="0"/>
              <a:t> </a:t>
            </a:r>
            <a:r>
              <a:rPr spc="50" dirty="0"/>
              <a:t>not</a:t>
            </a:r>
            <a:r>
              <a:rPr spc="204" dirty="0"/>
              <a:t> </a:t>
            </a:r>
            <a:r>
              <a:rPr spc="60" dirty="0"/>
              <a:t>only</a:t>
            </a:r>
            <a:r>
              <a:rPr spc="200" dirty="0"/>
              <a:t> </a:t>
            </a:r>
            <a:r>
              <a:rPr spc="65" dirty="0"/>
              <a:t>addresses</a:t>
            </a:r>
            <a:r>
              <a:rPr spc="200" dirty="0"/>
              <a:t> </a:t>
            </a:r>
            <a:r>
              <a:rPr spc="25" dirty="0"/>
              <a:t>the </a:t>
            </a:r>
            <a:r>
              <a:rPr dirty="0"/>
              <a:t>challenges</a:t>
            </a:r>
            <a:r>
              <a:rPr spc="295" dirty="0"/>
              <a:t> </a:t>
            </a:r>
            <a:r>
              <a:rPr dirty="0"/>
              <a:t>of</a:t>
            </a:r>
            <a:r>
              <a:rPr spc="310" dirty="0"/>
              <a:t> </a:t>
            </a:r>
            <a:r>
              <a:rPr dirty="0"/>
              <a:t>limited</a:t>
            </a:r>
            <a:r>
              <a:rPr spc="315" dirty="0"/>
              <a:t> </a:t>
            </a:r>
            <a:r>
              <a:rPr dirty="0"/>
              <a:t>datasets</a:t>
            </a:r>
            <a:r>
              <a:rPr spc="310" dirty="0"/>
              <a:t> </a:t>
            </a:r>
            <a:r>
              <a:rPr dirty="0"/>
              <a:t>and</a:t>
            </a:r>
            <a:r>
              <a:rPr spc="310" dirty="0"/>
              <a:t> </a:t>
            </a:r>
            <a:r>
              <a:rPr dirty="0"/>
              <a:t>diverse</a:t>
            </a:r>
            <a:r>
              <a:rPr spc="310" dirty="0"/>
              <a:t> </a:t>
            </a:r>
            <a:r>
              <a:rPr dirty="0"/>
              <a:t>writing</a:t>
            </a:r>
            <a:r>
              <a:rPr spc="315" dirty="0"/>
              <a:t> </a:t>
            </a:r>
            <a:r>
              <a:rPr dirty="0"/>
              <a:t>styles</a:t>
            </a:r>
            <a:r>
              <a:rPr spc="310" dirty="0"/>
              <a:t> </a:t>
            </a:r>
            <a:r>
              <a:rPr dirty="0"/>
              <a:t>but</a:t>
            </a:r>
            <a:r>
              <a:rPr spc="320" dirty="0"/>
              <a:t> </a:t>
            </a:r>
            <a:r>
              <a:rPr spc="-20" dirty="0"/>
              <a:t>also </a:t>
            </a:r>
            <a:r>
              <a:rPr dirty="0"/>
              <a:t>revolutionizes</a:t>
            </a:r>
            <a:r>
              <a:rPr spc="195" dirty="0"/>
              <a:t> </a:t>
            </a:r>
            <a:r>
              <a:rPr dirty="0"/>
              <a:t>data</a:t>
            </a:r>
            <a:r>
              <a:rPr spc="195" dirty="0"/>
              <a:t> </a:t>
            </a:r>
            <a:r>
              <a:rPr dirty="0"/>
              <a:t>augmentation</a:t>
            </a:r>
            <a:r>
              <a:rPr spc="200" dirty="0"/>
              <a:t> </a:t>
            </a:r>
            <a:r>
              <a:rPr dirty="0"/>
              <a:t>for</a:t>
            </a:r>
            <a:r>
              <a:rPr spc="200" dirty="0"/>
              <a:t> </a:t>
            </a:r>
            <a:r>
              <a:rPr dirty="0"/>
              <a:t>improved</a:t>
            </a:r>
            <a:r>
              <a:rPr spc="200" dirty="0"/>
              <a:t> </a:t>
            </a:r>
            <a:r>
              <a:rPr dirty="0"/>
              <a:t>model</a:t>
            </a:r>
            <a:r>
              <a:rPr spc="200" dirty="0"/>
              <a:t> </a:t>
            </a:r>
            <a:r>
              <a:rPr dirty="0"/>
              <a:t>training.</a:t>
            </a:r>
            <a:r>
              <a:rPr spc="200" dirty="0"/>
              <a:t> </a:t>
            </a:r>
            <a:r>
              <a:rPr spc="-25" dirty="0"/>
              <a:t>By </a:t>
            </a:r>
            <a:r>
              <a:rPr spc="70" dirty="0"/>
              <a:t>seamlessly</a:t>
            </a:r>
            <a:r>
              <a:rPr spc="229" dirty="0"/>
              <a:t> </a:t>
            </a:r>
            <a:r>
              <a:rPr spc="65" dirty="0"/>
              <a:t>bridging</a:t>
            </a:r>
            <a:r>
              <a:rPr spc="229" dirty="0"/>
              <a:t> </a:t>
            </a:r>
            <a:r>
              <a:rPr dirty="0"/>
              <a:t>the</a:t>
            </a:r>
            <a:r>
              <a:rPr spc="229" dirty="0"/>
              <a:t> </a:t>
            </a:r>
            <a:r>
              <a:rPr dirty="0"/>
              <a:t>gap</a:t>
            </a:r>
            <a:r>
              <a:rPr spc="229" dirty="0"/>
              <a:t> </a:t>
            </a:r>
            <a:r>
              <a:rPr spc="60" dirty="0"/>
              <a:t>between</a:t>
            </a:r>
            <a:r>
              <a:rPr spc="240" dirty="0"/>
              <a:t> </a:t>
            </a:r>
            <a:r>
              <a:rPr spc="65" dirty="0"/>
              <a:t>synthetic</a:t>
            </a:r>
            <a:r>
              <a:rPr spc="245" dirty="0"/>
              <a:t> </a:t>
            </a:r>
            <a:r>
              <a:rPr dirty="0"/>
              <a:t>and</a:t>
            </a:r>
            <a:r>
              <a:rPr spc="240" dirty="0"/>
              <a:t> </a:t>
            </a:r>
            <a:r>
              <a:rPr spc="75" dirty="0"/>
              <a:t>real-</a:t>
            </a:r>
            <a:r>
              <a:rPr spc="50" dirty="0"/>
              <a:t>world </a:t>
            </a:r>
            <a:r>
              <a:rPr spc="70" dirty="0"/>
              <a:t>handwritten</a:t>
            </a:r>
            <a:r>
              <a:rPr spc="215" dirty="0"/>
              <a:t> </a:t>
            </a:r>
            <a:r>
              <a:rPr spc="80" dirty="0"/>
              <a:t>samples,</a:t>
            </a:r>
            <a:r>
              <a:rPr spc="220" dirty="0"/>
              <a:t> </a:t>
            </a:r>
            <a:r>
              <a:rPr spc="55" dirty="0"/>
              <a:t>our</a:t>
            </a:r>
            <a:r>
              <a:rPr spc="225" dirty="0"/>
              <a:t> </a:t>
            </a:r>
            <a:r>
              <a:rPr spc="80" dirty="0"/>
              <a:t>solution</a:t>
            </a:r>
            <a:r>
              <a:rPr spc="215" dirty="0"/>
              <a:t> </a:t>
            </a:r>
            <a:r>
              <a:rPr spc="80" dirty="0"/>
              <a:t>significantly</a:t>
            </a:r>
            <a:r>
              <a:rPr spc="220" dirty="0"/>
              <a:t> </a:t>
            </a:r>
            <a:r>
              <a:rPr spc="75" dirty="0"/>
              <a:t>enhances</a:t>
            </a:r>
            <a:r>
              <a:rPr spc="220" dirty="0"/>
              <a:t> </a:t>
            </a:r>
            <a:r>
              <a:rPr spc="30" dirty="0"/>
              <a:t>the </a:t>
            </a:r>
            <a:r>
              <a:rPr dirty="0"/>
              <a:t>accuracy</a:t>
            </a:r>
            <a:r>
              <a:rPr spc="200" dirty="0"/>
              <a:t> </a:t>
            </a:r>
            <a:r>
              <a:rPr dirty="0"/>
              <a:t>and</a:t>
            </a:r>
            <a:r>
              <a:rPr spc="204" dirty="0"/>
              <a:t> </a:t>
            </a:r>
            <a:r>
              <a:rPr dirty="0"/>
              <a:t>robustness</a:t>
            </a:r>
            <a:r>
              <a:rPr spc="215" dirty="0"/>
              <a:t> </a:t>
            </a:r>
            <a:r>
              <a:rPr dirty="0"/>
              <a:t>of</a:t>
            </a:r>
            <a:r>
              <a:rPr spc="215" dirty="0"/>
              <a:t> </a:t>
            </a:r>
            <a:r>
              <a:rPr dirty="0"/>
              <a:t>handwritten</a:t>
            </a:r>
            <a:r>
              <a:rPr spc="215" dirty="0"/>
              <a:t> </a:t>
            </a:r>
            <a:r>
              <a:rPr dirty="0"/>
              <a:t>text</a:t>
            </a:r>
            <a:r>
              <a:rPr spc="220" dirty="0"/>
              <a:t> </a:t>
            </a:r>
            <a:r>
              <a:rPr dirty="0"/>
              <a:t>recognition</a:t>
            </a:r>
            <a:r>
              <a:rPr spc="220" dirty="0"/>
              <a:t> </a:t>
            </a:r>
            <a:r>
              <a:rPr spc="-10" dirty="0"/>
              <a:t>systems. </a:t>
            </a:r>
            <a:r>
              <a:rPr dirty="0"/>
              <a:t>This</a:t>
            </a:r>
            <a:r>
              <a:rPr spc="135" dirty="0"/>
              <a:t> </a:t>
            </a:r>
            <a:r>
              <a:rPr dirty="0"/>
              <a:t>breakthrough</a:t>
            </a:r>
            <a:r>
              <a:rPr spc="140" dirty="0"/>
              <a:t> </a:t>
            </a:r>
            <a:r>
              <a:rPr dirty="0"/>
              <a:t>has</a:t>
            </a:r>
            <a:r>
              <a:rPr spc="140" dirty="0"/>
              <a:t> </a:t>
            </a:r>
            <a:r>
              <a:rPr dirty="0"/>
              <a:t>the</a:t>
            </a:r>
            <a:r>
              <a:rPr spc="140" dirty="0"/>
              <a:t> </a:t>
            </a:r>
            <a:r>
              <a:rPr dirty="0"/>
              <a:t>potential</a:t>
            </a:r>
            <a:r>
              <a:rPr spc="150" dirty="0"/>
              <a:t> </a:t>
            </a:r>
            <a:r>
              <a:rPr dirty="0"/>
              <a:t>to</a:t>
            </a:r>
            <a:r>
              <a:rPr spc="140" dirty="0"/>
              <a:t> </a:t>
            </a:r>
            <a:r>
              <a:rPr dirty="0"/>
              <a:t>transform</a:t>
            </a:r>
            <a:r>
              <a:rPr spc="145" dirty="0"/>
              <a:t> </a:t>
            </a:r>
            <a:r>
              <a:rPr dirty="0"/>
              <a:t>handwritten</a:t>
            </a:r>
            <a:r>
              <a:rPr spc="150" dirty="0"/>
              <a:t> </a:t>
            </a:r>
            <a:r>
              <a:rPr spc="-20" dirty="0"/>
              <a:t>text </a:t>
            </a:r>
            <a:r>
              <a:rPr dirty="0"/>
              <a:t>processing,</a:t>
            </a:r>
            <a:r>
              <a:rPr spc="220" dirty="0"/>
              <a:t> </a:t>
            </a:r>
            <a:r>
              <a:rPr dirty="0"/>
              <a:t>unlocking</a:t>
            </a:r>
            <a:r>
              <a:rPr spc="220" dirty="0"/>
              <a:t> </a:t>
            </a:r>
            <a:r>
              <a:rPr dirty="0"/>
              <a:t>new</a:t>
            </a:r>
            <a:r>
              <a:rPr spc="220" dirty="0"/>
              <a:t> </a:t>
            </a:r>
            <a:r>
              <a:rPr dirty="0"/>
              <a:t>possibilities</a:t>
            </a:r>
            <a:r>
              <a:rPr spc="220" dirty="0"/>
              <a:t> </a:t>
            </a:r>
            <a:r>
              <a:rPr dirty="0"/>
              <a:t>for</a:t>
            </a:r>
            <a:r>
              <a:rPr spc="229" dirty="0"/>
              <a:t> </a:t>
            </a:r>
            <a:r>
              <a:rPr dirty="0"/>
              <a:t>efficiency</a:t>
            </a:r>
            <a:r>
              <a:rPr spc="220" dirty="0"/>
              <a:t> </a:t>
            </a:r>
            <a:r>
              <a:rPr dirty="0"/>
              <a:t>and</a:t>
            </a:r>
            <a:r>
              <a:rPr spc="220" dirty="0"/>
              <a:t> </a:t>
            </a:r>
            <a:r>
              <a:rPr spc="-10" dirty="0"/>
              <a:t>accuracy </a:t>
            </a:r>
            <a:r>
              <a:rPr dirty="0"/>
              <a:t>across</a:t>
            </a:r>
            <a:r>
              <a:rPr spc="-60" dirty="0"/>
              <a:t> </a:t>
            </a:r>
            <a:r>
              <a:rPr dirty="0"/>
              <a:t>diverse</a:t>
            </a:r>
            <a:r>
              <a:rPr spc="-55" dirty="0"/>
              <a:t> </a:t>
            </a:r>
            <a:r>
              <a:rPr spc="-10" dirty="0"/>
              <a:t>applications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industries.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20139"/>
            <a:ext cx="7239000" cy="42412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KARTHICKRAJA M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PowerPoint Presentation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</dc:title>
  <dc:description/>
  <cp:revision>23</cp:revision>
  <dcterms:created xsi:type="dcterms:W3CDTF">2024-04-03T15:06:06Z</dcterms:created>
  <dcterms:modified xsi:type="dcterms:W3CDTF">2024-04-03T15:10:41Z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2024-04-03T00:00:00Z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SourceModified">
    <vt:lpwstr>D:20240403113210+06'02'</vt:lpwstr>
  </property>
</Properties>
</file>