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A0572-B275-4947-BB45-66D5D17B0184}" v="585" dt="2024-04-03T14:53:45.0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0182" y="1139869"/>
            <a:ext cx="770291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E0F0-3E4B-BAE6-D95E-D3207624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87" y="2823199"/>
            <a:ext cx="16702200" cy="350865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dirty="0">
                <a:ea typeface="Verdana"/>
              </a:rPr>
              <a:t>FINAL PROJECT</a:t>
            </a:r>
            <a:br>
              <a:rPr lang="en-US" dirty="0">
                <a:ea typeface="Verdana"/>
              </a:rPr>
            </a:br>
            <a:r>
              <a:rPr lang="en-US" dirty="0">
                <a:ea typeface="Verdana"/>
              </a:rPr>
              <a:t>   </a:t>
            </a:r>
            <a:br>
              <a:rPr lang="en-US" dirty="0">
                <a:ea typeface="Verdana"/>
              </a:rPr>
            </a:br>
            <a:r>
              <a:rPr lang="en-US" dirty="0">
                <a:ea typeface="Verdana"/>
              </a:rPr>
              <a:t> BY</a:t>
            </a:r>
            <a:br>
              <a:rPr lang="en-US" dirty="0">
                <a:ea typeface="Verdana"/>
              </a:rPr>
            </a:br>
            <a:r>
              <a:rPr lang="en-US" dirty="0">
                <a:ea typeface="Verdana"/>
              </a:rPr>
              <a:t>                                KARTHICKRAJA M</a:t>
            </a:r>
          </a:p>
        </p:txBody>
      </p:sp>
    </p:spTree>
    <p:extLst>
      <p:ext uri="{BB962C8B-B14F-4D97-AF65-F5344CB8AC3E}">
        <p14:creationId xmlns:p14="http://schemas.microsoft.com/office/powerpoint/2010/main" val="158527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6792" y="3308426"/>
            <a:ext cx="9954260" cy="319024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12065" marR="5080" algn="ctr">
              <a:lnSpc>
                <a:spcPct val="80600"/>
              </a:lnSpc>
              <a:spcBef>
                <a:spcPts val="1950"/>
              </a:spcBef>
            </a:pPr>
            <a:r>
              <a:rPr sz="7950" spc="-270" dirty="0"/>
              <a:t>Enhancing</a:t>
            </a:r>
            <a:r>
              <a:rPr sz="7950" spc="-530" dirty="0"/>
              <a:t> </a:t>
            </a:r>
            <a:r>
              <a:rPr sz="7950" spc="-10" dirty="0"/>
              <a:t>Facial </a:t>
            </a:r>
            <a:r>
              <a:rPr sz="7950" spc="-229" dirty="0"/>
              <a:t>Recognition</a:t>
            </a:r>
            <a:r>
              <a:rPr sz="7950" spc="-484" dirty="0"/>
              <a:t> </a:t>
            </a:r>
            <a:r>
              <a:rPr sz="7950" spc="-270" dirty="0"/>
              <a:t>Through </a:t>
            </a:r>
            <a:r>
              <a:rPr sz="7950" spc="-305" dirty="0"/>
              <a:t>Generative</a:t>
            </a:r>
            <a:r>
              <a:rPr sz="7950" spc="-465" dirty="0"/>
              <a:t> </a:t>
            </a:r>
            <a:r>
              <a:rPr sz="7950" spc="-720" dirty="0"/>
              <a:t>AI</a:t>
            </a:r>
            <a:endParaRPr sz="7950"/>
          </a:p>
        </p:txBody>
      </p:sp>
      <p:grpSp>
        <p:nvGrpSpPr>
          <p:cNvPr id="3" name="object 3"/>
          <p:cNvGrpSpPr/>
          <p:nvPr/>
        </p:nvGrpSpPr>
        <p:grpSpPr>
          <a:xfrm>
            <a:off x="5015877" y="1772633"/>
            <a:ext cx="8256270" cy="6487795"/>
            <a:chOff x="5015877" y="1772633"/>
            <a:chExt cx="8256270" cy="6487795"/>
          </a:xfrm>
        </p:grpSpPr>
        <p:sp>
          <p:nvSpPr>
            <p:cNvPr id="4" name="object 4"/>
            <p:cNvSpPr/>
            <p:nvPr/>
          </p:nvSpPr>
          <p:spPr>
            <a:xfrm>
              <a:off x="5015865" y="8239772"/>
              <a:ext cx="8256270" cy="20320"/>
            </a:xfrm>
            <a:custGeom>
              <a:avLst/>
              <a:gdLst/>
              <a:ahLst/>
              <a:cxnLst/>
              <a:rect l="l" t="t" r="r" b="b"/>
              <a:pathLst>
                <a:path w="8256269" h="20320">
                  <a:moveTo>
                    <a:pt x="8256257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56257" y="20154"/>
                  </a:lnTo>
                  <a:lnTo>
                    <a:pt x="8256257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z="6000" spc="-235" dirty="0"/>
              <a:t>Introduction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2070" y="2997974"/>
            <a:ext cx="1821053" cy="3028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0524" y="3356876"/>
            <a:ext cx="2386203" cy="3058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25155" y="2915685"/>
            <a:ext cx="8216900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  <a:tabLst>
                <a:tab pos="4027804" algn="l"/>
                <a:tab pos="7909559" algn="l"/>
              </a:tabLst>
            </a:pP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This</a:t>
            </a:r>
            <a:r>
              <a:rPr sz="2400" spc="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presentation</a:t>
            </a:r>
            <a:r>
              <a:rPr sz="2400" spc="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explores</a:t>
            </a:r>
            <a:r>
              <a:rPr sz="2400" spc="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potential</a:t>
            </a:r>
            <a:r>
              <a:rPr sz="2400" spc="-6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of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advancing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	technology.</a:t>
            </a:r>
            <a:r>
              <a:rPr sz="2400" spc="-5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DejaVu Sans Condensed"/>
                <a:cs typeface="DejaVu Sans Condensed"/>
              </a:rPr>
              <a:t>We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will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delve</a:t>
            </a:r>
            <a:r>
              <a:rPr sz="2400" spc="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into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latest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developments</a:t>
            </a:r>
            <a:r>
              <a:rPr sz="2400" spc="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their</a:t>
            </a:r>
            <a:r>
              <a:rPr sz="2400" spc="-1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implications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for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security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DejaVu Sans Condensed"/>
                <a:cs typeface="DejaVu Sans Condensed"/>
              </a:rPr>
              <a:t>privacy.</a:t>
            </a:r>
            <a:r>
              <a:rPr sz="2400" spc="-1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DejaVu Sans Condensed"/>
                <a:cs typeface="DejaVu Sans Condensed"/>
              </a:rPr>
              <a:t>Join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us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as</a:t>
            </a:r>
            <a:r>
              <a:rPr sz="2400" spc="-1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DejaVu Sans Condensed"/>
                <a:cs typeface="DejaVu Sans Condensed"/>
              </a:rPr>
              <a:t>we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examine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future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of</a:t>
            </a:r>
            <a:r>
              <a:rPr sz="2400" spc="-9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facial recognition.</a:t>
            </a:r>
            <a:endParaRPr sz="2400">
              <a:latin typeface="DejaVu Sans Condensed"/>
              <a:cs typeface="DejaVu Sans Condensed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5917" y="1060561"/>
            <a:ext cx="5610224" cy="81629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0"/>
              </a:spcBef>
            </a:pPr>
            <a:r>
              <a:rPr sz="4400" spc="-114" dirty="0"/>
              <a:t>Understanding</a:t>
            </a:r>
            <a:r>
              <a:rPr sz="4400" spc="-295" dirty="0"/>
              <a:t> </a:t>
            </a:r>
            <a:r>
              <a:rPr sz="4400" spc="-150" dirty="0"/>
              <a:t>Generative</a:t>
            </a:r>
            <a:r>
              <a:rPr sz="4400" spc="-295" dirty="0"/>
              <a:t> </a:t>
            </a:r>
            <a:r>
              <a:rPr sz="4400" spc="-385" dirty="0"/>
              <a:t>AI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0119" y="2997974"/>
            <a:ext cx="2401773" cy="3028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5155" y="2915685"/>
            <a:ext cx="8517255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7104380" algn="l"/>
              </a:tabLst>
            </a:pP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Generative</a:t>
            </a:r>
            <a:r>
              <a:rPr sz="2400" spc="-1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AI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refers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to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class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of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systems 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that</a:t>
            </a:r>
            <a:r>
              <a:rPr sz="2400" spc="-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create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data,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DejaVu Sans Condensed"/>
                <a:cs typeface="DejaVu Sans Condensed"/>
              </a:rPr>
              <a:t>such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as</a:t>
            </a:r>
            <a:r>
              <a:rPr sz="2400" spc="-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images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or</a:t>
            </a:r>
            <a:r>
              <a:rPr sz="2400" spc="-10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music,</a:t>
            </a:r>
            <a:r>
              <a:rPr sz="2400" spc="-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through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process</a:t>
            </a:r>
            <a:endParaRPr sz="2400">
              <a:latin typeface="DejaVu Sans Condensed"/>
              <a:cs typeface="DejaVu Sans Condensed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1432" y="3721874"/>
            <a:ext cx="2234628" cy="2379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71989" y="3639585"/>
            <a:ext cx="939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5" dirty="0">
                <a:solidFill>
                  <a:srgbClr val="FFFFFF"/>
                </a:solidFill>
                <a:latin typeface="DejaVu Sans Condensed"/>
                <a:cs typeface="DejaVu Sans Condensed"/>
              </a:rPr>
              <a:t>,</a:t>
            </a:r>
            <a:endParaRPr sz="2400">
              <a:latin typeface="DejaVu Sans Condensed"/>
              <a:cs typeface="DejaVu Sans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55" y="3639585"/>
            <a:ext cx="7900670" cy="112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similar</a:t>
            </a:r>
            <a:r>
              <a:rPr sz="2400" spc="-114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human</a:t>
            </a:r>
            <a:r>
              <a:rPr sz="2400" spc="-55" dirty="0">
                <a:solidFill>
                  <a:srgbClr val="FFFFFF"/>
                </a:solidFill>
                <a:latin typeface="DejaVu Sans Condensed"/>
                <a:cs typeface="DejaVu Sans Condensed"/>
              </a:rPr>
              <a:t> creativity. </a:t>
            </a:r>
            <a:r>
              <a:rPr sz="2400" spc="50" dirty="0">
                <a:solidFill>
                  <a:srgbClr val="FFFFFF"/>
                </a:solidFill>
                <a:latin typeface="DejaVu Sans Condensed"/>
                <a:cs typeface="DejaVu Sans Condensed"/>
              </a:rPr>
              <a:t>By</a:t>
            </a:r>
            <a:r>
              <a:rPr sz="2400" spc="-1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leveraging</a:t>
            </a:r>
            <a:endParaRPr sz="2400">
              <a:latin typeface="DejaVu Sans Condensed"/>
              <a:cs typeface="DejaVu Sans Condensed"/>
            </a:endParaRPr>
          </a:p>
          <a:p>
            <a:pPr marL="12700" marR="5080">
              <a:lnSpc>
                <a:spcPts val="2850"/>
              </a:lnSpc>
              <a:spcBef>
                <a:spcPts val="165"/>
              </a:spcBef>
            </a:pP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these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systems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can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generate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highly</a:t>
            </a:r>
            <a:r>
              <a:rPr sz="2400" spc="-6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realistic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detailed content.</a:t>
            </a:r>
            <a:endParaRPr sz="2400">
              <a:latin typeface="DejaVu Sans Condensed"/>
              <a:cs typeface="DejaVu Sans Condensed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5917" y="1060561"/>
            <a:ext cx="5610224" cy="816292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034" y="496627"/>
            <a:ext cx="17374235" cy="9294495"/>
            <a:chOff x="457034" y="496627"/>
            <a:chExt cx="17374235" cy="929449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257" y="8753758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842" y="453516"/>
                  </a:moveTo>
                  <a:lnTo>
                    <a:pt x="0" y="453516"/>
                  </a:lnTo>
                  <a:lnTo>
                    <a:pt x="0" y="0"/>
                  </a:lnTo>
                  <a:lnTo>
                    <a:pt x="453557" y="0"/>
                  </a:lnTo>
                  <a:lnTo>
                    <a:pt x="453557" y="453516"/>
                  </a:lnTo>
                  <a:lnTo>
                    <a:pt x="226842" y="453516"/>
                  </a:lnTo>
                  <a:close/>
                </a:path>
                <a:path w="1948180" h="454025">
                  <a:moveTo>
                    <a:pt x="973415" y="453516"/>
                  </a:moveTo>
                  <a:lnTo>
                    <a:pt x="746700" y="453516"/>
                  </a:lnTo>
                  <a:lnTo>
                    <a:pt x="746700" y="0"/>
                  </a:lnTo>
                  <a:lnTo>
                    <a:pt x="1200258" y="0"/>
                  </a:lnTo>
                  <a:lnTo>
                    <a:pt x="1200258" y="453516"/>
                  </a:lnTo>
                  <a:lnTo>
                    <a:pt x="973415" y="453516"/>
                  </a:lnTo>
                  <a:close/>
                </a:path>
                <a:path w="1948180" h="454025">
                  <a:moveTo>
                    <a:pt x="1720877" y="453516"/>
                  </a:moveTo>
                  <a:lnTo>
                    <a:pt x="1494035" y="453516"/>
                  </a:lnTo>
                  <a:lnTo>
                    <a:pt x="1494035" y="0"/>
                  </a:lnTo>
                  <a:lnTo>
                    <a:pt x="1947593" y="0"/>
                  </a:lnTo>
                  <a:lnTo>
                    <a:pt x="1947593" y="453516"/>
                  </a:lnTo>
                  <a:lnTo>
                    <a:pt x="1720877" y="453516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0" y="1060562"/>
              <a:ext cx="5558282" cy="81629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59532" y="2442953"/>
            <a:ext cx="7132955" cy="585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50" spc="-85" dirty="0"/>
              <a:t>Challenges</a:t>
            </a:r>
            <a:r>
              <a:rPr sz="3650" spc="-210" dirty="0"/>
              <a:t> </a:t>
            </a:r>
            <a:r>
              <a:rPr sz="3650" spc="-165" dirty="0"/>
              <a:t>in</a:t>
            </a:r>
            <a:r>
              <a:rPr sz="3650" spc="-210" dirty="0"/>
              <a:t> </a:t>
            </a:r>
            <a:r>
              <a:rPr sz="3650" spc="-65" dirty="0"/>
              <a:t>Facial</a:t>
            </a:r>
            <a:r>
              <a:rPr sz="3650" spc="-210" dirty="0"/>
              <a:t> </a:t>
            </a:r>
            <a:r>
              <a:rPr sz="3650" spc="-60" dirty="0"/>
              <a:t>Recognition</a:t>
            </a:r>
            <a:endParaRPr sz="3650"/>
          </a:p>
        </p:txBody>
      </p:sp>
      <p:sp>
        <p:nvSpPr>
          <p:cNvPr id="8" name="object 8"/>
          <p:cNvSpPr txBox="1"/>
          <p:nvPr/>
        </p:nvSpPr>
        <p:spPr>
          <a:xfrm>
            <a:off x="8759532" y="4209193"/>
            <a:ext cx="7029450" cy="1115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Despite</a:t>
            </a:r>
            <a:r>
              <a:rPr sz="2400" spc="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advancements,</a:t>
            </a:r>
            <a:r>
              <a:rPr sz="2400" spc="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traditional</a:t>
            </a:r>
            <a:r>
              <a:rPr sz="2400" spc="-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facial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recognition</a:t>
            </a:r>
            <a:r>
              <a:rPr sz="2400" spc="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systems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face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challenges</a:t>
            </a:r>
            <a:r>
              <a:rPr sz="2400" spc="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in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accurately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identifying</a:t>
            </a:r>
            <a:r>
              <a:rPr sz="2400" spc="-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individuals</a:t>
            </a:r>
            <a:r>
              <a:rPr sz="2400" spc="-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under</a:t>
            </a:r>
            <a:r>
              <a:rPr sz="2400" spc="-1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varying</a:t>
            </a:r>
            <a:r>
              <a:rPr sz="2400" spc="-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conditions,</a:t>
            </a:r>
            <a:endParaRPr sz="2400">
              <a:latin typeface="DejaVu Sans Condensed"/>
              <a:cs typeface="DejaVu Sans Condense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38407" y="5383809"/>
            <a:ext cx="4191635" cy="306070"/>
            <a:chOff x="11538407" y="5383809"/>
            <a:chExt cx="4191635" cy="306070"/>
          </a:xfrm>
        </p:grpSpPr>
        <p:sp>
          <p:nvSpPr>
            <p:cNvPr id="10" name="object 10"/>
            <p:cNvSpPr/>
            <p:nvPr/>
          </p:nvSpPr>
          <p:spPr>
            <a:xfrm>
              <a:off x="11538407" y="5386857"/>
              <a:ext cx="1014094" cy="302895"/>
            </a:xfrm>
            <a:custGeom>
              <a:avLst/>
              <a:gdLst/>
              <a:ahLst/>
              <a:cxnLst/>
              <a:rect l="l" t="t" r="r" b="b"/>
              <a:pathLst>
                <a:path w="1014095" h="302895">
                  <a:moveTo>
                    <a:pt x="33375" y="0"/>
                  </a:moveTo>
                  <a:lnTo>
                    <a:pt x="0" y="0"/>
                  </a:lnTo>
                  <a:lnTo>
                    <a:pt x="41" y="200202"/>
                  </a:lnTo>
                  <a:lnTo>
                    <a:pt x="22098" y="234272"/>
                  </a:lnTo>
                  <a:lnTo>
                    <a:pt x="37096" y="236778"/>
                  </a:lnTo>
                  <a:lnTo>
                    <a:pt x="41554" y="236778"/>
                  </a:lnTo>
                  <a:lnTo>
                    <a:pt x="46761" y="236245"/>
                  </a:lnTo>
                  <a:lnTo>
                    <a:pt x="58712" y="234061"/>
                  </a:lnTo>
                  <a:lnTo>
                    <a:pt x="65468" y="231927"/>
                  </a:lnTo>
                  <a:lnTo>
                    <a:pt x="72999" y="228752"/>
                  </a:lnTo>
                  <a:lnTo>
                    <a:pt x="67934" y="205562"/>
                  </a:lnTo>
                  <a:lnTo>
                    <a:pt x="39230" y="205562"/>
                  </a:lnTo>
                  <a:lnTo>
                    <a:pt x="37223" y="204914"/>
                  </a:lnTo>
                  <a:lnTo>
                    <a:pt x="35687" y="203631"/>
                  </a:lnTo>
                  <a:lnTo>
                    <a:pt x="34150" y="202285"/>
                  </a:lnTo>
                  <a:lnTo>
                    <a:pt x="33375" y="198640"/>
                  </a:lnTo>
                  <a:lnTo>
                    <a:pt x="33375" y="0"/>
                  </a:lnTo>
                  <a:close/>
                </a:path>
                <a:path w="1014095" h="302895">
                  <a:moveTo>
                    <a:pt x="66763" y="200202"/>
                  </a:moveTo>
                  <a:lnTo>
                    <a:pt x="59918" y="202285"/>
                  </a:lnTo>
                  <a:lnTo>
                    <a:pt x="54813" y="203695"/>
                  </a:lnTo>
                  <a:lnTo>
                    <a:pt x="48120" y="205193"/>
                  </a:lnTo>
                  <a:lnTo>
                    <a:pt x="44881" y="205562"/>
                  </a:lnTo>
                  <a:lnTo>
                    <a:pt x="67934" y="205562"/>
                  </a:lnTo>
                  <a:lnTo>
                    <a:pt x="66763" y="200202"/>
                  </a:lnTo>
                  <a:close/>
                </a:path>
                <a:path w="1014095" h="302895">
                  <a:moveTo>
                    <a:pt x="115316" y="0"/>
                  </a:moveTo>
                  <a:lnTo>
                    <a:pt x="81927" y="0"/>
                  </a:lnTo>
                  <a:lnTo>
                    <a:pt x="81927" y="43116"/>
                  </a:lnTo>
                  <a:lnTo>
                    <a:pt x="115316" y="43116"/>
                  </a:lnTo>
                  <a:lnTo>
                    <a:pt x="115316" y="0"/>
                  </a:lnTo>
                  <a:close/>
                </a:path>
                <a:path w="1014095" h="302895">
                  <a:moveTo>
                    <a:pt x="115316" y="63639"/>
                  </a:moveTo>
                  <a:lnTo>
                    <a:pt x="81927" y="63639"/>
                  </a:lnTo>
                  <a:lnTo>
                    <a:pt x="81927" y="234924"/>
                  </a:lnTo>
                  <a:lnTo>
                    <a:pt x="115316" y="234924"/>
                  </a:lnTo>
                  <a:lnTo>
                    <a:pt x="115316" y="63639"/>
                  </a:lnTo>
                  <a:close/>
                </a:path>
                <a:path w="1014095" h="302895">
                  <a:moveTo>
                    <a:pt x="162661" y="241249"/>
                  </a:moveTo>
                  <a:lnTo>
                    <a:pt x="139763" y="259168"/>
                  </a:lnTo>
                  <a:lnTo>
                    <a:pt x="147333" y="269679"/>
                  </a:lnTo>
                  <a:lnTo>
                    <a:pt x="155321" y="278696"/>
                  </a:lnTo>
                  <a:lnTo>
                    <a:pt x="193367" y="300167"/>
                  </a:lnTo>
                  <a:lnTo>
                    <a:pt x="219532" y="302806"/>
                  </a:lnTo>
                  <a:lnTo>
                    <a:pt x="230462" y="302294"/>
                  </a:lnTo>
                  <a:lnTo>
                    <a:pt x="270200" y="290004"/>
                  </a:lnTo>
                  <a:lnTo>
                    <a:pt x="288715" y="273735"/>
                  </a:lnTo>
                  <a:lnTo>
                    <a:pt x="219532" y="273735"/>
                  </a:lnTo>
                  <a:lnTo>
                    <a:pt x="211521" y="273321"/>
                  </a:lnTo>
                  <a:lnTo>
                    <a:pt x="175299" y="257341"/>
                  </a:lnTo>
                  <a:lnTo>
                    <a:pt x="168850" y="250086"/>
                  </a:lnTo>
                  <a:lnTo>
                    <a:pt x="162661" y="241249"/>
                  </a:lnTo>
                  <a:close/>
                </a:path>
                <a:path w="1014095" h="302895">
                  <a:moveTo>
                    <a:pt x="303466" y="215658"/>
                  </a:moveTo>
                  <a:lnTo>
                    <a:pt x="271551" y="215658"/>
                  </a:lnTo>
                  <a:lnTo>
                    <a:pt x="270167" y="229209"/>
                  </a:lnTo>
                  <a:lnTo>
                    <a:pt x="269748" y="236446"/>
                  </a:lnTo>
                  <a:lnTo>
                    <a:pt x="268492" y="242995"/>
                  </a:lnTo>
                  <a:lnTo>
                    <a:pt x="239332" y="270933"/>
                  </a:lnTo>
                  <a:lnTo>
                    <a:pt x="219532" y="273735"/>
                  </a:lnTo>
                  <a:lnTo>
                    <a:pt x="288715" y="273735"/>
                  </a:lnTo>
                  <a:lnTo>
                    <a:pt x="303429" y="229793"/>
                  </a:lnTo>
                  <a:lnTo>
                    <a:pt x="303466" y="215658"/>
                  </a:lnTo>
                  <a:close/>
                </a:path>
                <a:path w="1014095" h="302895">
                  <a:moveTo>
                    <a:pt x="217678" y="60883"/>
                  </a:moveTo>
                  <a:lnTo>
                    <a:pt x="178037" y="71931"/>
                  </a:lnTo>
                  <a:lnTo>
                    <a:pt x="150306" y="101104"/>
                  </a:lnTo>
                  <a:lnTo>
                    <a:pt x="138033" y="140939"/>
                  </a:lnTo>
                  <a:lnTo>
                    <a:pt x="137680" y="149733"/>
                  </a:lnTo>
                  <a:lnTo>
                    <a:pt x="138047" y="157998"/>
                  </a:lnTo>
                  <a:lnTo>
                    <a:pt x="150636" y="196919"/>
                  </a:lnTo>
                  <a:lnTo>
                    <a:pt x="178534" y="225805"/>
                  </a:lnTo>
                  <a:lnTo>
                    <a:pt x="218274" y="237083"/>
                  </a:lnTo>
                  <a:lnTo>
                    <a:pt x="227678" y="236469"/>
                  </a:lnTo>
                  <a:lnTo>
                    <a:pt x="265404" y="221119"/>
                  </a:lnTo>
                  <a:lnTo>
                    <a:pt x="271551" y="215658"/>
                  </a:lnTo>
                  <a:lnTo>
                    <a:pt x="303466" y="215658"/>
                  </a:lnTo>
                  <a:lnTo>
                    <a:pt x="303466" y="207048"/>
                  </a:lnTo>
                  <a:lnTo>
                    <a:pt x="216827" y="207048"/>
                  </a:lnTo>
                  <a:lnTo>
                    <a:pt x="210019" y="205613"/>
                  </a:lnTo>
                  <a:lnTo>
                    <a:pt x="178155" y="178790"/>
                  </a:lnTo>
                  <a:lnTo>
                    <a:pt x="171284" y="143040"/>
                  </a:lnTo>
                  <a:lnTo>
                    <a:pt x="172504" y="136017"/>
                  </a:lnTo>
                  <a:lnTo>
                    <a:pt x="177355" y="121894"/>
                  </a:lnTo>
                  <a:lnTo>
                    <a:pt x="180695" y="115582"/>
                  </a:lnTo>
                  <a:lnTo>
                    <a:pt x="184962" y="110032"/>
                  </a:lnTo>
                  <a:lnTo>
                    <a:pt x="189230" y="104432"/>
                  </a:lnTo>
                  <a:lnTo>
                    <a:pt x="194437" y="99987"/>
                  </a:lnTo>
                  <a:lnTo>
                    <a:pt x="206717" y="93446"/>
                  </a:lnTo>
                  <a:lnTo>
                    <a:pt x="213741" y="91821"/>
                  </a:lnTo>
                  <a:lnTo>
                    <a:pt x="303466" y="91821"/>
                  </a:lnTo>
                  <a:lnTo>
                    <a:pt x="303466" y="84747"/>
                  </a:lnTo>
                  <a:lnTo>
                    <a:pt x="272910" y="84747"/>
                  </a:lnTo>
                  <a:lnTo>
                    <a:pt x="272821" y="83858"/>
                  </a:lnTo>
                  <a:lnTo>
                    <a:pt x="267309" y="79667"/>
                  </a:lnTo>
                  <a:lnTo>
                    <a:pt x="256413" y="72186"/>
                  </a:lnTo>
                  <a:lnTo>
                    <a:pt x="247854" y="67243"/>
                  </a:lnTo>
                  <a:lnTo>
                    <a:pt x="238545" y="63711"/>
                  </a:lnTo>
                  <a:lnTo>
                    <a:pt x="228486" y="61590"/>
                  </a:lnTo>
                  <a:lnTo>
                    <a:pt x="217678" y="60883"/>
                  </a:lnTo>
                  <a:close/>
                </a:path>
                <a:path w="1014095" h="302895">
                  <a:moveTo>
                    <a:pt x="303466" y="91821"/>
                  </a:moveTo>
                  <a:lnTo>
                    <a:pt x="228409" y="91821"/>
                  </a:lnTo>
                  <a:lnTo>
                    <a:pt x="235000" y="93294"/>
                  </a:lnTo>
                  <a:lnTo>
                    <a:pt x="247840" y="99250"/>
                  </a:lnTo>
                  <a:lnTo>
                    <a:pt x="253606" y="103454"/>
                  </a:lnTo>
                  <a:lnTo>
                    <a:pt x="258711" y="108915"/>
                  </a:lnTo>
                  <a:lnTo>
                    <a:pt x="263867" y="114312"/>
                  </a:lnTo>
                  <a:lnTo>
                    <a:pt x="267690" y="120091"/>
                  </a:lnTo>
                  <a:lnTo>
                    <a:pt x="270167" y="126238"/>
                  </a:lnTo>
                  <a:lnTo>
                    <a:pt x="270063" y="174166"/>
                  </a:lnTo>
                  <a:lnTo>
                    <a:pt x="234899" y="206057"/>
                  </a:lnTo>
                  <a:lnTo>
                    <a:pt x="229577" y="207048"/>
                  </a:lnTo>
                  <a:lnTo>
                    <a:pt x="303466" y="207048"/>
                  </a:lnTo>
                  <a:lnTo>
                    <a:pt x="303466" y="91821"/>
                  </a:lnTo>
                  <a:close/>
                </a:path>
                <a:path w="1014095" h="302895">
                  <a:moveTo>
                    <a:pt x="303466" y="63639"/>
                  </a:moveTo>
                  <a:lnTo>
                    <a:pt x="272249" y="63639"/>
                  </a:lnTo>
                  <a:lnTo>
                    <a:pt x="272910" y="84747"/>
                  </a:lnTo>
                  <a:lnTo>
                    <a:pt x="303466" y="84747"/>
                  </a:lnTo>
                  <a:lnTo>
                    <a:pt x="303466" y="63639"/>
                  </a:lnTo>
                  <a:close/>
                </a:path>
                <a:path w="1014095" h="302895">
                  <a:moveTo>
                    <a:pt x="369874" y="0"/>
                  </a:moveTo>
                  <a:lnTo>
                    <a:pt x="336499" y="0"/>
                  </a:lnTo>
                  <a:lnTo>
                    <a:pt x="336499" y="234924"/>
                  </a:lnTo>
                  <a:lnTo>
                    <a:pt x="369874" y="234924"/>
                  </a:lnTo>
                  <a:lnTo>
                    <a:pt x="369874" y="132334"/>
                  </a:lnTo>
                  <a:lnTo>
                    <a:pt x="371906" y="125044"/>
                  </a:lnTo>
                  <a:lnTo>
                    <a:pt x="405561" y="94195"/>
                  </a:lnTo>
                  <a:lnTo>
                    <a:pt x="412305" y="92417"/>
                  </a:lnTo>
                  <a:lnTo>
                    <a:pt x="475118" y="92417"/>
                  </a:lnTo>
                  <a:lnTo>
                    <a:pt x="473084" y="88007"/>
                  </a:lnTo>
                  <a:lnTo>
                    <a:pt x="471729" y="85674"/>
                  </a:lnTo>
                  <a:lnTo>
                    <a:pt x="368617" y="85674"/>
                  </a:lnTo>
                  <a:lnTo>
                    <a:pt x="369874" y="0"/>
                  </a:lnTo>
                  <a:close/>
                </a:path>
                <a:path w="1014095" h="302895">
                  <a:moveTo>
                    <a:pt x="475118" y="92417"/>
                  </a:moveTo>
                  <a:lnTo>
                    <a:pt x="428561" y="92417"/>
                  </a:lnTo>
                  <a:lnTo>
                    <a:pt x="435991" y="96227"/>
                  </a:lnTo>
                  <a:lnTo>
                    <a:pt x="441248" y="103860"/>
                  </a:lnTo>
                  <a:lnTo>
                    <a:pt x="444725" y="110383"/>
                  </a:lnTo>
                  <a:lnTo>
                    <a:pt x="447209" y="118578"/>
                  </a:lnTo>
                  <a:lnTo>
                    <a:pt x="448701" y="128447"/>
                  </a:lnTo>
                  <a:lnTo>
                    <a:pt x="449199" y="139992"/>
                  </a:lnTo>
                  <a:lnTo>
                    <a:pt x="449199" y="234924"/>
                  </a:lnTo>
                  <a:lnTo>
                    <a:pt x="482511" y="234924"/>
                  </a:lnTo>
                  <a:lnTo>
                    <a:pt x="482432" y="132334"/>
                  </a:lnTo>
                  <a:lnTo>
                    <a:pt x="475742" y="93768"/>
                  </a:lnTo>
                  <a:lnTo>
                    <a:pt x="475118" y="92417"/>
                  </a:lnTo>
                  <a:close/>
                </a:path>
                <a:path w="1014095" h="302895">
                  <a:moveTo>
                    <a:pt x="425932" y="60883"/>
                  </a:moveTo>
                  <a:lnTo>
                    <a:pt x="386600" y="72339"/>
                  </a:lnTo>
                  <a:lnTo>
                    <a:pt x="368617" y="85674"/>
                  </a:lnTo>
                  <a:lnTo>
                    <a:pt x="471729" y="85674"/>
                  </a:lnTo>
                  <a:lnTo>
                    <a:pt x="440113" y="62299"/>
                  </a:lnTo>
                  <a:lnTo>
                    <a:pt x="425932" y="60883"/>
                  </a:lnTo>
                  <a:close/>
                </a:path>
                <a:path w="1014095" h="302895">
                  <a:moveTo>
                    <a:pt x="552564" y="92710"/>
                  </a:moveTo>
                  <a:lnTo>
                    <a:pt x="519188" y="92710"/>
                  </a:lnTo>
                  <a:lnTo>
                    <a:pt x="519188" y="207962"/>
                  </a:lnTo>
                  <a:lnTo>
                    <a:pt x="545782" y="235445"/>
                  </a:lnTo>
                  <a:lnTo>
                    <a:pt x="552246" y="236778"/>
                  </a:lnTo>
                  <a:lnTo>
                    <a:pt x="565277" y="236778"/>
                  </a:lnTo>
                  <a:lnTo>
                    <a:pt x="589597" y="230238"/>
                  </a:lnTo>
                  <a:lnTo>
                    <a:pt x="593166" y="228612"/>
                  </a:lnTo>
                  <a:lnTo>
                    <a:pt x="597573" y="226822"/>
                  </a:lnTo>
                  <a:lnTo>
                    <a:pt x="602830" y="224891"/>
                  </a:lnTo>
                  <a:lnTo>
                    <a:pt x="596311" y="204965"/>
                  </a:lnTo>
                  <a:lnTo>
                    <a:pt x="562013" y="204965"/>
                  </a:lnTo>
                  <a:lnTo>
                    <a:pt x="559066" y="204050"/>
                  </a:lnTo>
                  <a:lnTo>
                    <a:pt x="556590" y="202222"/>
                  </a:lnTo>
                  <a:lnTo>
                    <a:pt x="554151" y="200380"/>
                  </a:lnTo>
                  <a:lnTo>
                    <a:pt x="552818" y="197637"/>
                  </a:lnTo>
                  <a:lnTo>
                    <a:pt x="552564" y="193967"/>
                  </a:lnTo>
                  <a:lnTo>
                    <a:pt x="552564" y="92710"/>
                  </a:lnTo>
                  <a:close/>
                </a:path>
                <a:path w="1014095" h="302895">
                  <a:moveTo>
                    <a:pt x="592493" y="193294"/>
                  </a:moveTo>
                  <a:lnTo>
                    <a:pt x="587235" y="197802"/>
                  </a:lnTo>
                  <a:lnTo>
                    <a:pt x="582637" y="200875"/>
                  </a:lnTo>
                  <a:lnTo>
                    <a:pt x="574700" y="204152"/>
                  </a:lnTo>
                  <a:lnTo>
                    <a:pt x="570293" y="204965"/>
                  </a:lnTo>
                  <a:lnTo>
                    <a:pt x="596311" y="204965"/>
                  </a:lnTo>
                  <a:lnTo>
                    <a:pt x="592493" y="193294"/>
                  </a:lnTo>
                  <a:close/>
                </a:path>
                <a:path w="1014095" h="302895">
                  <a:moveTo>
                    <a:pt x="589076" y="63639"/>
                  </a:moveTo>
                  <a:lnTo>
                    <a:pt x="497255" y="63639"/>
                  </a:lnTo>
                  <a:lnTo>
                    <a:pt x="497255" y="92710"/>
                  </a:lnTo>
                  <a:lnTo>
                    <a:pt x="589076" y="92710"/>
                  </a:lnTo>
                  <a:lnTo>
                    <a:pt x="589076" y="63639"/>
                  </a:lnTo>
                  <a:close/>
                </a:path>
                <a:path w="1014095" h="302895">
                  <a:moveTo>
                    <a:pt x="552564" y="10033"/>
                  </a:moveTo>
                  <a:lnTo>
                    <a:pt x="519188" y="10033"/>
                  </a:lnTo>
                  <a:lnTo>
                    <a:pt x="519188" y="63639"/>
                  </a:lnTo>
                  <a:lnTo>
                    <a:pt x="552564" y="63639"/>
                  </a:lnTo>
                  <a:lnTo>
                    <a:pt x="552564" y="10033"/>
                  </a:lnTo>
                  <a:close/>
                </a:path>
                <a:path w="1014095" h="302895">
                  <a:moveTo>
                    <a:pt x="647890" y="0"/>
                  </a:moveTo>
                  <a:lnTo>
                    <a:pt x="614502" y="0"/>
                  </a:lnTo>
                  <a:lnTo>
                    <a:pt x="614502" y="43116"/>
                  </a:lnTo>
                  <a:lnTo>
                    <a:pt x="647890" y="43116"/>
                  </a:lnTo>
                  <a:lnTo>
                    <a:pt x="647890" y="0"/>
                  </a:lnTo>
                  <a:close/>
                </a:path>
                <a:path w="1014095" h="302895">
                  <a:moveTo>
                    <a:pt x="647890" y="63639"/>
                  </a:moveTo>
                  <a:lnTo>
                    <a:pt x="614502" y="63639"/>
                  </a:lnTo>
                  <a:lnTo>
                    <a:pt x="614502" y="234924"/>
                  </a:lnTo>
                  <a:lnTo>
                    <a:pt x="647890" y="234924"/>
                  </a:lnTo>
                  <a:lnTo>
                    <a:pt x="647890" y="63639"/>
                  </a:lnTo>
                  <a:close/>
                </a:path>
                <a:path w="1014095" h="302895">
                  <a:moveTo>
                    <a:pt x="712406" y="63639"/>
                  </a:moveTo>
                  <a:lnTo>
                    <a:pt x="680885" y="63639"/>
                  </a:lnTo>
                  <a:lnTo>
                    <a:pt x="680885" y="234924"/>
                  </a:lnTo>
                  <a:lnTo>
                    <a:pt x="714273" y="234924"/>
                  </a:lnTo>
                  <a:lnTo>
                    <a:pt x="714273" y="132410"/>
                  </a:lnTo>
                  <a:lnTo>
                    <a:pt x="716457" y="125120"/>
                  </a:lnTo>
                  <a:lnTo>
                    <a:pt x="751547" y="94195"/>
                  </a:lnTo>
                  <a:lnTo>
                    <a:pt x="758659" y="92417"/>
                  </a:lnTo>
                  <a:lnTo>
                    <a:pt x="820854" y="92417"/>
                  </a:lnTo>
                  <a:lnTo>
                    <a:pt x="819969" y="90043"/>
                  </a:lnTo>
                  <a:lnTo>
                    <a:pt x="709777" y="90043"/>
                  </a:lnTo>
                  <a:lnTo>
                    <a:pt x="712406" y="63639"/>
                  </a:lnTo>
                  <a:close/>
                </a:path>
                <a:path w="1014095" h="302895">
                  <a:moveTo>
                    <a:pt x="820854" y="92417"/>
                  </a:moveTo>
                  <a:lnTo>
                    <a:pt x="775258" y="92417"/>
                  </a:lnTo>
                  <a:lnTo>
                    <a:pt x="782243" y="95973"/>
                  </a:lnTo>
                  <a:lnTo>
                    <a:pt x="786752" y="103111"/>
                  </a:lnTo>
                  <a:lnTo>
                    <a:pt x="789745" y="109431"/>
                  </a:lnTo>
                  <a:lnTo>
                    <a:pt x="791884" y="117684"/>
                  </a:lnTo>
                  <a:lnTo>
                    <a:pt x="793169" y="127871"/>
                  </a:lnTo>
                  <a:lnTo>
                    <a:pt x="793597" y="139992"/>
                  </a:lnTo>
                  <a:lnTo>
                    <a:pt x="793597" y="234924"/>
                  </a:lnTo>
                  <a:lnTo>
                    <a:pt x="826897" y="234924"/>
                  </a:lnTo>
                  <a:lnTo>
                    <a:pt x="826828" y="132410"/>
                  </a:lnTo>
                  <a:lnTo>
                    <a:pt x="822617" y="97142"/>
                  </a:lnTo>
                  <a:lnTo>
                    <a:pt x="820854" y="92417"/>
                  </a:lnTo>
                  <a:close/>
                </a:path>
                <a:path w="1014095" h="302895">
                  <a:moveTo>
                    <a:pt x="773379" y="60883"/>
                  </a:moveTo>
                  <a:lnTo>
                    <a:pt x="730734" y="72431"/>
                  </a:lnTo>
                  <a:lnTo>
                    <a:pt x="709777" y="90043"/>
                  </a:lnTo>
                  <a:lnTo>
                    <a:pt x="819969" y="90043"/>
                  </a:lnTo>
                  <a:lnTo>
                    <a:pt x="819670" y="89242"/>
                  </a:lnTo>
                  <a:lnTo>
                    <a:pt x="815454" y="82448"/>
                  </a:lnTo>
                  <a:lnTo>
                    <a:pt x="811288" y="75603"/>
                  </a:lnTo>
                  <a:lnTo>
                    <a:pt x="780441" y="61238"/>
                  </a:lnTo>
                  <a:lnTo>
                    <a:pt x="773379" y="60883"/>
                  </a:lnTo>
                  <a:close/>
                </a:path>
                <a:path w="1014095" h="302895">
                  <a:moveTo>
                    <a:pt x="872756" y="241249"/>
                  </a:moveTo>
                  <a:lnTo>
                    <a:pt x="849871" y="259168"/>
                  </a:lnTo>
                  <a:lnTo>
                    <a:pt x="857436" y="269679"/>
                  </a:lnTo>
                  <a:lnTo>
                    <a:pt x="865422" y="278696"/>
                  </a:lnTo>
                  <a:lnTo>
                    <a:pt x="903463" y="300167"/>
                  </a:lnTo>
                  <a:lnTo>
                    <a:pt x="929640" y="302806"/>
                  </a:lnTo>
                  <a:lnTo>
                    <a:pt x="940567" y="302294"/>
                  </a:lnTo>
                  <a:lnTo>
                    <a:pt x="980297" y="290004"/>
                  </a:lnTo>
                  <a:lnTo>
                    <a:pt x="998821" y="273735"/>
                  </a:lnTo>
                  <a:lnTo>
                    <a:pt x="929640" y="273735"/>
                  </a:lnTo>
                  <a:lnTo>
                    <a:pt x="921622" y="273321"/>
                  </a:lnTo>
                  <a:lnTo>
                    <a:pt x="885401" y="257341"/>
                  </a:lnTo>
                  <a:lnTo>
                    <a:pt x="878950" y="250086"/>
                  </a:lnTo>
                  <a:lnTo>
                    <a:pt x="872756" y="241249"/>
                  </a:lnTo>
                  <a:close/>
                </a:path>
                <a:path w="1014095" h="302895">
                  <a:moveTo>
                    <a:pt x="1013574" y="215658"/>
                  </a:moveTo>
                  <a:lnTo>
                    <a:pt x="981646" y="215658"/>
                  </a:lnTo>
                  <a:lnTo>
                    <a:pt x="980262" y="229209"/>
                  </a:lnTo>
                  <a:lnTo>
                    <a:pt x="979843" y="236446"/>
                  </a:lnTo>
                  <a:lnTo>
                    <a:pt x="978587" y="242995"/>
                  </a:lnTo>
                  <a:lnTo>
                    <a:pt x="949428" y="270933"/>
                  </a:lnTo>
                  <a:lnTo>
                    <a:pt x="929640" y="273735"/>
                  </a:lnTo>
                  <a:lnTo>
                    <a:pt x="998821" y="273735"/>
                  </a:lnTo>
                  <a:lnTo>
                    <a:pt x="1013537" y="229793"/>
                  </a:lnTo>
                  <a:lnTo>
                    <a:pt x="1013574" y="215658"/>
                  </a:lnTo>
                  <a:close/>
                </a:path>
                <a:path w="1014095" h="302895">
                  <a:moveTo>
                    <a:pt x="927773" y="60883"/>
                  </a:moveTo>
                  <a:lnTo>
                    <a:pt x="888138" y="71931"/>
                  </a:lnTo>
                  <a:lnTo>
                    <a:pt x="860402" y="101104"/>
                  </a:lnTo>
                  <a:lnTo>
                    <a:pt x="848141" y="140939"/>
                  </a:lnTo>
                  <a:lnTo>
                    <a:pt x="847788" y="149733"/>
                  </a:lnTo>
                  <a:lnTo>
                    <a:pt x="848155" y="157998"/>
                  </a:lnTo>
                  <a:lnTo>
                    <a:pt x="860734" y="196919"/>
                  </a:lnTo>
                  <a:lnTo>
                    <a:pt x="888635" y="225805"/>
                  </a:lnTo>
                  <a:lnTo>
                    <a:pt x="928370" y="237083"/>
                  </a:lnTo>
                  <a:lnTo>
                    <a:pt x="937775" y="236469"/>
                  </a:lnTo>
                  <a:lnTo>
                    <a:pt x="975499" y="221119"/>
                  </a:lnTo>
                  <a:lnTo>
                    <a:pt x="981646" y="215658"/>
                  </a:lnTo>
                  <a:lnTo>
                    <a:pt x="1013574" y="215658"/>
                  </a:lnTo>
                  <a:lnTo>
                    <a:pt x="1013574" y="207048"/>
                  </a:lnTo>
                  <a:lnTo>
                    <a:pt x="926934" y="207048"/>
                  </a:lnTo>
                  <a:lnTo>
                    <a:pt x="920115" y="205613"/>
                  </a:lnTo>
                  <a:lnTo>
                    <a:pt x="888250" y="178790"/>
                  </a:lnTo>
                  <a:lnTo>
                    <a:pt x="881392" y="143040"/>
                  </a:lnTo>
                  <a:lnTo>
                    <a:pt x="882599" y="136017"/>
                  </a:lnTo>
                  <a:lnTo>
                    <a:pt x="887450" y="121894"/>
                  </a:lnTo>
                  <a:lnTo>
                    <a:pt x="890803" y="115582"/>
                  </a:lnTo>
                  <a:lnTo>
                    <a:pt x="895070" y="110032"/>
                  </a:lnTo>
                  <a:lnTo>
                    <a:pt x="899325" y="104432"/>
                  </a:lnTo>
                  <a:lnTo>
                    <a:pt x="904532" y="99987"/>
                  </a:lnTo>
                  <a:lnTo>
                    <a:pt x="916825" y="93446"/>
                  </a:lnTo>
                  <a:lnTo>
                    <a:pt x="923836" y="91821"/>
                  </a:lnTo>
                  <a:lnTo>
                    <a:pt x="1013574" y="91821"/>
                  </a:lnTo>
                  <a:lnTo>
                    <a:pt x="1013574" y="84747"/>
                  </a:lnTo>
                  <a:lnTo>
                    <a:pt x="983018" y="84747"/>
                  </a:lnTo>
                  <a:lnTo>
                    <a:pt x="982916" y="83858"/>
                  </a:lnTo>
                  <a:lnTo>
                    <a:pt x="977417" y="79667"/>
                  </a:lnTo>
                  <a:lnTo>
                    <a:pt x="966508" y="72186"/>
                  </a:lnTo>
                  <a:lnTo>
                    <a:pt x="957957" y="67243"/>
                  </a:lnTo>
                  <a:lnTo>
                    <a:pt x="948650" y="63711"/>
                  </a:lnTo>
                  <a:lnTo>
                    <a:pt x="938588" y="61590"/>
                  </a:lnTo>
                  <a:lnTo>
                    <a:pt x="927773" y="60883"/>
                  </a:lnTo>
                  <a:close/>
                </a:path>
                <a:path w="1014095" h="302895">
                  <a:moveTo>
                    <a:pt x="1013574" y="91821"/>
                  </a:moveTo>
                  <a:lnTo>
                    <a:pt x="938504" y="91821"/>
                  </a:lnTo>
                  <a:lnTo>
                    <a:pt x="945108" y="93294"/>
                  </a:lnTo>
                  <a:lnTo>
                    <a:pt x="957935" y="99250"/>
                  </a:lnTo>
                  <a:lnTo>
                    <a:pt x="963714" y="103454"/>
                  </a:lnTo>
                  <a:lnTo>
                    <a:pt x="968819" y="108915"/>
                  </a:lnTo>
                  <a:lnTo>
                    <a:pt x="973975" y="114312"/>
                  </a:lnTo>
                  <a:lnTo>
                    <a:pt x="977785" y="120091"/>
                  </a:lnTo>
                  <a:lnTo>
                    <a:pt x="980262" y="126238"/>
                  </a:lnTo>
                  <a:lnTo>
                    <a:pt x="980158" y="174166"/>
                  </a:lnTo>
                  <a:lnTo>
                    <a:pt x="944994" y="206057"/>
                  </a:lnTo>
                  <a:lnTo>
                    <a:pt x="939673" y="207048"/>
                  </a:lnTo>
                  <a:lnTo>
                    <a:pt x="1013574" y="207048"/>
                  </a:lnTo>
                  <a:lnTo>
                    <a:pt x="1013574" y="91821"/>
                  </a:lnTo>
                  <a:close/>
                </a:path>
                <a:path w="1014095" h="302895">
                  <a:moveTo>
                    <a:pt x="1013574" y="63639"/>
                  </a:moveTo>
                  <a:lnTo>
                    <a:pt x="982345" y="63639"/>
                  </a:lnTo>
                  <a:lnTo>
                    <a:pt x="983018" y="84747"/>
                  </a:lnTo>
                  <a:lnTo>
                    <a:pt x="1013574" y="84747"/>
                  </a:lnTo>
                  <a:lnTo>
                    <a:pt x="1013574" y="63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9054" y="5383809"/>
              <a:ext cx="2470531" cy="30280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715614" y="5304568"/>
            <a:ext cx="831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90" dirty="0">
                <a:solidFill>
                  <a:srgbClr val="FFFFFF"/>
                </a:solidFill>
                <a:latin typeface="DejaVu Sans Condensed"/>
                <a:cs typeface="DejaVu Sans Condensed"/>
              </a:rPr>
              <a:t>.</a:t>
            </a:r>
            <a:endParaRPr sz="2400">
              <a:latin typeface="DejaVu Sans Condensed"/>
              <a:cs typeface="DejaVu Sans Condens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9532" y="5304568"/>
            <a:ext cx="6941820" cy="111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  <a:tabLst>
                <a:tab pos="3879850" algn="l"/>
              </a:tabLst>
            </a:pP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such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changes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in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endParaRPr sz="2400">
              <a:latin typeface="DejaVu Sans Condensed"/>
              <a:cs typeface="DejaVu Sans Condensed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spc="65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These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limitations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have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spurred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DejaVu Sans Condensed"/>
                <a:cs typeface="DejaVu Sans Condensed"/>
              </a:rPr>
              <a:t>need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for</a:t>
            </a:r>
            <a:r>
              <a:rPr sz="2400" spc="-10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more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robust</a:t>
            </a:r>
            <a:r>
              <a:rPr sz="2400" spc="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solutions.</a:t>
            </a:r>
            <a:endParaRPr sz="240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199" y="496792"/>
            <a:ext cx="17373600" cy="9293860"/>
            <a:chOff x="457199" y="496792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258" y="8753758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842" y="453516"/>
                  </a:moveTo>
                  <a:lnTo>
                    <a:pt x="0" y="453516"/>
                  </a:lnTo>
                  <a:lnTo>
                    <a:pt x="0" y="0"/>
                  </a:lnTo>
                  <a:lnTo>
                    <a:pt x="453557" y="0"/>
                  </a:lnTo>
                  <a:lnTo>
                    <a:pt x="453557" y="453516"/>
                  </a:lnTo>
                  <a:lnTo>
                    <a:pt x="226842" y="453516"/>
                  </a:lnTo>
                  <a:close/>
                </a:path>
                <a:path w="1948180" h="454025">
                  <a:moveTo>
                    <a:pt x="973415" y="453516"/>
                  </a:moveTo>
                  <a:lnTo>
                    <a:pt x="746700" y="453516"/>
                  </a:lnTo>
                  <a:lnTo>
                    <a:pt x="746700" y="0"/>
                  </a:lnTo>
                  <a:lnTo>
                    <a:pt x="1200258" y="0"/>
                  </a:lnTo>
                  <a:lnTo>
                    <a:pt x="1200258" y="453516"/>
                  </a:lnTo>
                  <a:lnTo>
                    <a:pt x="973415" y="453516"/>
                  </a:lnTo>
                  <a:close/>
                </a:path>
                <a:path w="1948180" h="454025">
                  <a:moveTo>
                    <a:pt x="1720877" y="453516"/>
                  </a:moveTo>
                  <a:lnTo>
                    <a:pt x="1494035" y="453516"/>
                  </a:lnTo>
                  <a:lnTo>
                    <a:pt x="1494035" y="0"/>
                  </a:lnTo>
                  <a:lnTo>
                    <a:pt x="1947593" y="0"/>
                  </a:lnTo>
                  <a:lnTo>
                    <a:pt x="1947593" y="453516"/>
                  </a:lnTo>
                  <a:lnTo>
                    <a:pt x="1720877" y="453516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0" y="1060561"/>
              <a:ext cx="5558282" cy="816292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59532" y="2452478"/>
            <a:ext cx="6078220" cy="9302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60"/>
              </a:spcBef>
            </a:pPr>
            <a:r>
              <a:rPr sz="3000" spc="-80" dirty="0"/>
              <a:t>Benefits</a:t>
            </a:r>
            <a:r>
              <a:rPr sz="3000" spc="-204" dirty="0"/>
              <a:t> </a:t>
            </a:r>
            <a:r>
              <a:rPr sz="3000" dirty="0"/>
              <a:t>of</a:t>
            </a:r>
            <a:r>
              <a:rPr sz="3000" spc="-204" dirty="0"/>
              <a:t> </a:t>
            </a:r>
            <a:r>
              <a:rPr sz="3000" spc="-114" dirty="0"/>
              <a:t>Generative</a:t>
            </a:r>
            <a:r>
              <a:rPr sz="3000" spc="-210" dirty="0"/>
              <a:t> </a:t>
            </a:r>
            <a:r>
              <a:rPr sz="3000" spc="-265" dirty="0"/>
              <a:t>AI</a:t>
            </a:r>
            <a:r>
              <a:rPr sz="3000" spc="-204" dirty="0"/>
              <a:t> </a:t>
            </a:r>
            <a:r>
              <a:rPr sz="3000" spc="-140" dirty="0"/>
              <a:t>in</a:t>
            </a:r>
            <a:r>
              <a:rPr sz="3000" spc="-204" dirty="0"/>
              <a:t> </a:t>
            </a:r>
            <a:r>
              <a:rPr sz="3000" spc="-20" dirty="0"/>
              <a:t>Facial </a:t>
            </a:r>
            <a:r>
              <a:rPr sz="3000" spc="-10" dirty="0"/>
              <a:t>Recognition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8759532" y="4209195"/>
            <a:ext cx="7106920" cy="2210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Generative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AI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can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enhance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facial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recognition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by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generating</a:t>
            </a:r>
            <a:r>
              <a:rPr sz="2400" spc="-5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synthetic</a:t>
            </a:r>
            <a:r>
              <a:rPr sz="2400" spc="-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data</a:t>
            </a:r>
            <a:r>
              <a:rPr sz="2400" spc="-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DejaVu Sans Condensed"/>
                <a:cs typeface="DejaVu Sans Condensed"/>
              </a:rPr>
              <a:t>train</a:t>
            </a:r>
            <a:r>
              <a:rPr sz="2400" spc="-5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models,</a:t>
            </a:r>
            <a:r>
              <a:rPr sz="2400" spc="60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enabling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them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learn</a:t>
            </a:r>
            <a:r>
              <a:rPr sz="2400" spc="1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from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more</a:t>
            </a:r>
            <a:r>
              <a:rPr sz="2400" spc="1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diverse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set</a:t>
            </a:r>
            <a:r>
              <a:rPr sz="2400" spc="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of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facial</a:t>
            </a:r>
            <a:r>
              <a:rPr sz="2400" spc="-7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features</a:t>
            </a:r>
            <a:r>
              <a:rPr sz="2400" spc="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r>
              <a:rPr sz="2400" spc="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conditions.</a:t>
            </a:r>
            <a:r>
              <a:rPr sz="2400" spc="-6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This</a:t>
            </a:r>
            <a:r>
              <a:rPr sz="2400" spc="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approach</a:t>
            </a:r>
            <a:r>
              <a:rPr sz="2400" spc="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holds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promise</a:t>
            </a:r>
            <a:r>
              <a:rPr sz="2400" spc="7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for</a:t>
            </a:r>
            <a:r>
              <a:rPr sz="2400" spc="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improving</a:t>
            </a:r>
            <a:r>
              <a:rPr sz="2400" spc="7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recognition</a:t>
            </a:r>
            <a:r>
              <a:rPr sz="2400" spc="7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accuracy</a:t>
            </a:r>
            <a:r>
              <a:rPr sz="2400" spc="-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reducing</a:t>
            </a:r>
            <a:r>
              <a:rPr sz="2400" spc="19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bias.</a:t>
            </a:r>
            <a:endParaRPr sz="240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Ethical</a:t>
            </a:r>
            <a:r>
              <a:rPr spc="-365" dirty="0"/>
              <a:t> </a:t>
            </a:r>
            <a:r>
              <a:rPr spc="-114" dirty="0"/>
              <a:t>Considerations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466027" y="2991167"/>
            <a:ext cx="941705" cy="238125"/>
          </a:xfrm>
          <a:custGeom>
            <a:avLst/>
            <a:gdLst/>
            <a:ahLst/>
            <a:cxnLst/>
            <a:rect l="l" t="t" r="r" b="b"/>
            <a:pathLst>
              <a:path w="941704" h="238125">
                <a:moveTo>
                  <a:pt x="85496" y="60896"/>
                </a:moveTo>
                <a:lnTo>
                  <a:pt x="41402" y="72936"/>
                </a:lnTo>
                <a:lnTo>
                  <a:pt x="10922" y="104978"/>
                </a:lnTo>
                <a:lnTo>
                  <a:pt x="0" y="148844"/>
                </a:lnTo>
                <a:lnTo>
                  <a:pt x="395" y="157816"/>
                </a:lnTo>
                <a:lnTo>
                  <a:pt x="13990" y="198248"/>
                </a:lnTo>
                <a:lnTo>
                  <a:pt x="43903" y="227061"/>
                </a:lnTo>
                <a:lnTo>
                  <a:pt x="85788" y="237985"/>
                </a:lnTo>
                <a:lnTo>
                  <a:pt x="93989" y="237645"/>
                </a:lnTo>
                <a:lnTo>
                  <a:pt x="130822" y="225975"/>
                </a:lnTo>
                <a:lnTo>
                  <a:pt x="149574" y="209511"/>
                </a:lnTo>
                <a:lnTo>
                  <a:pt x="86677" y="209511"/>
                </a:lnTo>
                <a:lnTo>
                  <a:pt x="80048" y="209073"/>
                </a:lnTo>
                <a:lnTo>
                  <a:pt x="46798" y="189420"/>
                </a:lnTo>
                <a:lnTo>
                  <a:pt x="34861" y="163042"/>
                </a:lnTo>
                <a:lnTo>
                  <a:pt x="168605" y="163042"/>
                </a:lnTo>
                <a:lnTo>
                  <a:pt x="169748" y="158534"/>
                </a:lnTo>
                <a:lnTo>
                  <a:pt x="170319" y="155409"/>
                </a:lnTo>
                <a:lnTo>
                  <a:pt x="170319" y="148539"/>
                </a:lnTo>
                <a:lnTo>
                  <a:pt x="169641" y="136989"/>
                </a:lnTo>
                <a:lnTo>
                  <a:pt x="169373" y="135534"/>
                </a:lnTo>
                <a:lnTo>
                  <a:pt x="34124" y="135534"/>
                </a:lnTo>
                <a:lnTo>
                  <a:pt x="34518" y="129692"/>
                </a:lnTo>
                <a:lnTo>
                  <a:pt x="60591" y="96354"/>
                </a:lnTo>
                <a:lnTo>
                  <a:pt x="85788" y="89662"/>
                </a:lnTo>
                <a:lnTo>
                  <a:pt x="148655" y="89662"/>
                </a:lnTo>
                <a:lnTo>
                  <a:pt x="146643" y="87195"/>
                </a:lnTo>
                <a:lnTo>
                  <a:pt x="109189" y="63944"/>
                </a:lnTo>
                <a:lnTo>
                  <a:pt x="97739" y="61658"/>
                </a:lnTo>
                <a:lnTo>
                  <a:pt x="85496" y="60896"/>
                </a:lnTo>
                <a:close/>
              </a:path>
              <a:path w="941704" h="238125">
                <a:moveTo>
                  <a:pt x="131737" y="179692"/>
                </a:moveTo>
                <a:lnTo>
                  <a:pt x="100098" y="207760"/>
                </a:lnTo>
                <a:lnTo>
                  <a:pt x="86677" y="209511"/>
                </a:lnTo>
                <a:lnTo>
                  <a:pt x="149574" y="209511"/>
                </a:lnTo>
                <a:lnTo>
                  <a:pt x="153109" y="204749"/>
                </a:lnTo>
                <a:lnTo>
                  <a:pt x="157763" y="196848"/>
                </a:lnTo>
                <a:lnTo>
                  <a:pt x="162064" y="187794"/>
                </a:lnTo>
                <a:lnTo>
                  <a:pt x="131737" y="179692"/>
                </a:lnTo>
                <a:close/>
              </a:path>
              <a:path w="941704" h="238125">
                <a:moveTo>
                  <a:pt x="148655" y="89662"/>
                </a:moveTo>
                <a:lnTo>
                  <a:pt x="85788" y="89662"/>
                </a:lnTo>
                <a:lnTo>
                  <a:pt x="92558" y="90080"/>
                </a:lnTo>
                <a:lnTo>
                  <a:pt x="99039" y="91336"/>
                </a:lnTo>
                <a:lnTo>
                  <a:pt x="129977" y="114871"/>
                </a:lnTo>
                <a:lnTo>
                  <a:pt x="137756" y="135534"/>
                </a:lnTo>
                <a:lnTo>
                  <a:pt x="169373" y="135534"/>
                </a:lnTo>
                <a:lnTo>
                  <a:pt x="167605" y="125906"/>
                </a:lnTo>
                <a:lnTo>
                  <a:pt x="164180" y="115220"/>
                </a:lnTo>
                <a:lnTo>
                  <a:pt x="159461" y="105130"/>
                </a:lnTo>
                <a:lnTo>
                  <a:pt x="153565" y="95684"/>
                </a:lnTo>
                <a:lnTo>
                  <a:pt x="148655" y="89662"/>
                </a:lnTo>
                <a:close/>
              </a:path>
              <a:path w="941704" h="238125">
                <a:moveTo>
                  <a:pt x="228219" y="92710"/>
                </a:moveTo>
                <a:lnTo>
                  <a:pt x="194830" y="92710"/>
                </a:lnTo>
                <a:lnTo>
                  <a:pt x="194830" y="207975"/>
                </a:lnTo>
                <a:lnTo>
                  <a:pt x="221424" y="235458"/>
                </a:lnTo>
                <a:lnTo>
                  <a:pt x="227888" y="236791"/>
                </a:lnTo>
                <a:lnTo>
                  <a:pt x="240931" y="236791"/>
                </a:lnTo>
                <a:lnTo>
                  <a:pt x="268808" y="228612"/>
                </a:lnTo>
                <a:lnTo>
                  <a:pt x="273215" y="226834"/>
                </a:lnTo>
                <a:lnTo>
                  <a:pt x="278472" y="224891"/>
                </a:lnTo>
                <a:lnTo>
                  <a:pt x="271955" y="204978"/>
                </a:lnTo>
                <a:lnTo>
                  <a:pt x="237655" y="204978"/>
                </a:lnTo>
                <a:lnTo>
                  <a:pt x="234708" y="204050"/>
                </a:lnTo>
                <a:lnTo>
                  <a:pt x="232232" y="202222"/>
                </a:lnTo>
                <a:lnTo>
                  <a:pt x="229806" y="200393"/>
                </a:lnTo>
                <a:lnTo>
                  <a:pt x="228460" y="197637"/>
                </a:lnTo>
                <a:lnTo>
                  <a:pt x="228219" y="193967"/>
                </a:lnTo>
                <a:lnTo>
                  <a:pt x="228219" y="92710"/>
                </a:lnTo>
                <a:close/>
              </a:path>
              <a:path w="941704" h="238125">
                <a:moveTo>
                  <a:pt x="268135" y="193306"/>
                </a:moveTo>
                <a:lnTo>
                  <a:pt x="262890" y="197815"/>
                </a:lnTo>
                <a:lnTo>
                  <a:pt x="258279" y="200875"/>
                </a:lnTo>
                <a:lnTo>
                  <a:pt x="250342" y="204152"/>
                </a:lnTo>
                <a:lnTo>
                  <a:pt x="245935" y="204978"/>
                </a:lnTo>
                <a:lnTo>
                  <a:pt x="271955" y="204978"/>
                </a:lnTo>
                <a:lnTo>
                  <a:pt x="268135" y="193306"/>
                </a:lnTo>
                <a:close/>
              </a:path>
              <a:path w="941704" h="238125">
                <a:moveTo>
                  <a:pt x="264718" y="63639"/>
                </a:moveTo>
                <a:lnTo>
                  <a:pt x="172897" y="63639"/>
                </a:lnTo>
                <a:lnTo>
                  <a:pt x="172897" y="92710"/>
                </a:lnTo>
                <a:lnTo>
                  <a:pt x="264718" y="92710"/>
                </a:lnTo>
                <a:lnTo>
                  <a:pt x="264718" y="63639"/>
                </a:lnTo>
                <a:close/>
              </a:path>
              <a:path w="941704" h="238125">
                <a:moveTo>
                  <a:pt x="228219" y="10045"/>
                </a:moveTo>
                <a:lnTo>
                  <a:pt x="194830" y="10045"/>
                </a:lnTo>
                <a:lnTo>
                  <a:pt x="194830" y="63639"/>
                </a:lnTo>
                <a:lnTo>
                  <a:pt x="228219" y="63639"/>
                </a:lnTo>
                <a:lnTo>
                  <a:pt x="228219" y="10045"/>
                </a:lnTo>
                <a:close/>
              </a:path>
              <a:path w="941704" h="238125">
                <a:moveTo>
                  <a:pt x="323532" y="0"/>
                </a:moveTo>
                <a:lnTo>
                  <a:pt x="290156" y="0"/>
                </a:lnTo>
                <a:lnTo>
                  <a:pt x="290156" y="234937"/>
                </a:lnTo>
                <a:lnTo>
                  <a:pt x="323532" y="234937"/>
                </a:lnTo>
                <a:lnTo>
                  <a:pt x="323532" y="132334"/>
                </a:lnTo>
                <a:lnTo>
                  <a:pt x="325564" y="125056"/>
                </a:lnTo>
                <a:lnTo>
                  <a:pt x="359219" y="94195"/>
                </a:lnTo>
                <a:lnTo>
                  <a:pt x="365963" y="92417"/>
                </a:lnTo>
                <a:lnTo>
                  <a:pt x="428776" y="92417"/>
                </a:lnTo>
                <a:lnTo>
                  <a:pt x="426747" y="88018"/>
                </a:lnTo>
                <a:lnTo>
                  <a:pt x="425389" y="85674"/>
                </a:lnTo>
                <a:lnTo>
                  <a:pt x="322275" y="85674"/>
                </a:lnTo>
                <a:lnTo>
                  <a:pt x="323532" y="0"/>
                </a:lnTo>
                <a:close/>
              </a:path>
              <a:path w="941704" h="238125">
                <a:moveTo>
                  <a:pt x="428776" y="92417"/>
                </a:moveTo>
                <a:lnTo>
                  <a:pt x="382219" y="92417"/>
                </a:lnTo>
                <a:lnTo>
                  <a:pt x="389648" y="96227"/>
                </a:lnTo>
                <a:lnTo>
                  <a:pt x="394906" y="103860"/>
                </a:lnTo>
                <a:lnTo>
                  <a:pt x="398382" y="110384"/>
                </a:lnTo>
                <a:lnTo>
                  <a:pt x="400867" y="118583"/>
                </a:lnTo>
                <a:lnTo>
                  <a:pt x="402359" y="128452"/>
                </a:lnTo>
                <a:lnTo>
                  <a:pt x="402856" y="139992"/>
                </a:lnTo>
                <a:lnTo>
                  <a:pt x="402856" y="234937"/>
                </a:lnTo>
                <a:lnTo>
                  <a:pt x="436168" y="234937"/>
                </a:lnTo>
                <a:lnTo>
                  <a:pt x="436090" y="132334"/>
                </a:lnTo>
                <a:lnTo>
                  <a:pt x="429402" y="93775"/>
                </a:lnTo>
                <a:lnTo>
                  <a:pt x="428776" y="92417"/>
                </a:lnTo>
                <a:close/>
              </a:path>
              <a:path w="941704" h="238125">
                <a:moveTo>
                  <a:pt x="379590" y="60896"/>
                </a:moveTo>
                <a:lnTo>
                  <a:pt x="340258" y="72339"/>
                </a:lnTo>
                <a:lnTo>
                  <a:pt x="322275" y="85674"/>
                </a:lnTo>
                <a:lnTo>
                  <a:pt x="425389" y="85674"/>
                </a:lnTo>
                <a:lnTo>
                  <a:pt x="393771" y="62307"/>
                </a:lnTo>
                <a:lnTo>
                  <a:pt x="379590" y="60896"/>
                </a:lnTo>
                <a:close/>
              </a:path>
              <a:path w="941704" h="238125">
                <a:moveTo>
                  <a:pt x="501053" y="0"/>
                </a:moveTo>
                <a:lnTo>
                  <a:pt x="467677" y="0"/>
                </a:lnTo>
                <a:lnTo>
                  <a:pt x="467677" y="43129"/>
                </a:lnTo>
                <a:lnTo>
                  <a:pt x="501053" y="43129"/>
                </a:lnTo>
                <a:lnTo>
                  <a:pt x="501053" y="0"/>
                </a:lnTo>
                <a:close/>
              </a:path>
              <a:path w="941704" h="238125">
                <a:moveTo>
                  <a:pt x="501053" y="63639"/>
                </a:moveTo>
                <a:lnTo>
                  <a:pt x="467677" y="63639"/>
                </a:lnTo>
                <a:lnTo>
                  <a:pt x="467677" y="234937"/>
                </a:lnTo>
                <a:lnTo>
                  <a:pt x="501053" y="234937"/>
                </a:lnTo>
                <a:lnTo>
                  <a:pt x="501053" y="63639"/>
                </a:lnTo>
                <a:close/>
              </a:path>
              <a:path w="941704" h="238125">
                <a:moveTo>
                  <a:pt x="608926" y="60896"/>
                </a:moveTo>
                <a:lnTo>
                  <a:pt x="564172" y="72783"/>
                </a:lnTo>
                <a:lnTo>
                  <a:pt x="533908" y="104686"/>
                </a:lnTo>
                <a:lnTo>
                  <a:pt x="523138" y="148844"/>
                </a:lnTo>
                <a:lnTo>
                  <a:pt x="523531" y="157683"/>
                </a:lnTo>
                <a:lnTo>
                  <a:pt x="537167" y="197981"/>
                </a:lnTo>
                <a:lnTo>
                  <a:pt x="567244" y="227023"/>
                </a:lnTo>
                <a:lnTo>
                  <a:pt x="609219" y="237985"/>
                </a:lnTo>
                <a:lnTo>
                  <a:pt x="617303" y="237645"/>
                </a:lnTo>
                <a:lnTo>
                  <a:pt x="659488" y="221898"/>
                </a:lnTo>
                <a:lnTo>
                  <a:pt x="673699" y="207048"/>
                </a:lnTo>
                <a:lnTo>
                  <a:pt x="608330" y="207048"/>
                </a:lnTo>
                <a:lnTo>
                  <a:pt x="601517" y="206571"/>
                </a:lnTo>
                <a:lnTo>
                  <a:pt x="567761" y="184704"/>
                </a:lnTo>
                <a:lnTo>
                  <a:pt x="556729" y="148844"/>
                </a:lnTo>
                <a:lnTo>
                  <a:pt x="557167" y="140755"/>
                </a:lnTo>
                <a:lnTo>
                  <a:pt x="576802" y="103103"/>
                </a:lnTo>
                <a:lnTo>
                  <a:pt x="608037" y="91821"/>
                </a:lnTo>
                <a:lnTo>
                  <a:pt x="672127" y="91821"/>
                </a:lnTo>
                <a:lnTo>
                  <a:pt x="668534" y="86820"/>
                </a:lnTo>
                <a:lnTo>
                  <a:pt x="631582" y="63680"/>
                </a:lnTo>
                <a:lnTo>
                  <a:pt x="620592" y="61592"/>
                </a:lnTo>
                <a:lnTo>
                  <a:pt x="608926" y="60896"/>
                </a:lnTo>
                <a:close/>
              </a:path>
              <a:path w="941704" h="238125">
                <a:moveTo>
                  <a:pt x="650557" y="178511"/>
                </a:moveTo>
                <a:lnTo>
                  <a:pt x="620318" y="205994"/>
                </a:lnTo>
                <a:lnTo>
                  <a:pt x="614426" y="207048"/>
                </a:lnTo>
                <a:lnTo>
                  <a:pt x="673699" y="207048"/>
                </a:lnTo>
                <a:lnTo>
                  <a:pt x="675147" y="205027"/>
                </a:lnTo>
                <a:lnTo>
                  <a:pt x="679474" y="197232"/>
                </a:lnTo>
                <a:lnTo>
                  <a:pt x="683348" y="188315"/>
                </a:lnTo>
                <a:lnTo>
                  <a:pt x="650557" y="178511"/>
                </a:lnTo>
                <a:close/>
              </a:path>
              <a:path w="941704" h="238125">
                <a:moveTo>
                  <a:pt x="672127" y="91821"/>
                </a:moveTo>
                <a:lnTo>
                  <a:pt x="616661" y="91821"/>
                </a:lnTo>
                <a:lnTo>
                  <a:pt x="624459" y="93827"/>
                </a:lnTo>
                <a:lnTo>
                  <a:pt x="631456" y="97840"/>
                </a:lnTo>
                <a:lnTo>
                  <a:pt x="636595" y="101390"/>
                </a:lnTo>
                <a:lnTo>
                  <a:pt x="641454" y="106095"/>
                </a:lnTo>
                <a:lnTo>
                  <a:pt x="646033" y="111953"/>
                </a:lnTo>
                <a:lnTo>
                  <a:pt x="650328" y="118960"/>
                </a:lnTo>
                <a:lnTo>
                  <a:pt x="682231" y="108851"/>
                </a:lnTo>
                <a:lnTo>
                  <a:pt x="675797" y="96928"/>
                </a:lnTo>
                <a:lnTo>
                  <a:pt x="672127" y="91821"/>
                </a:lnTo>
                <a:close/>
              </a:path>
              <a:path w="941704" h="238125">
                <a:moveTo>
                  <a:pt x="769772" y="128168"/>
                </a:moveTo>
                <a:lnTo>
                  <a:pt x="761746" y="128168"/>
                </a:lnTo>
                <a:lnTo>
                  <a:pt x="751549" y="128573"/>
                </a:lnTo>
                <a:lnTo>
                  <a:pt x="709593" y="142578"/>
                </a:lnTo>
                <a:lnTo>
                  <a:pt x="689061" y="174681"/>
                </a:lnTo>
                <a:lnTo>
                  <a:pt x="688555" y="184531"/>
                </a:lnTo>
                <a:lnTo>
                  <a:pt x="688935" y="190393"/>
                </a:lnTo>
                <a:lnTo>
                  <a:pt x="711234" y="226692"/>
                </a:lnTo>
                <a:lnTo>
                  <a:pt x="748372" y="237985"/>
                </a:lnTo>
                <a:lnTo>
                  <a:pt x="757845" y="237482"/>
                </a:lnTo>
                <a:lnTo>
                  <a:pt x="795489" y="225653"/>
                </a:lnTo>
                <a:lnTo>
                  <a:pt x="805141" y="217678"/>
                </a:lnTo>
                <a:lnTo>
                  <a:pt x="842708" y="217678"/>
                </a:lnTo>
                <a:lnTo>
                  <a:pt x="842708" y="209511"/>
                </a:lnTo>
                <a:lnTo>
                  <a:pt x="746442" y="209511"/>
                </a:lnTo>
                <a:lnTo>
                  <a:pt x="740562" y="208114"/>
                </a:lnTo>
                <a:lnTo>
                  <a:pt x="720852" y="173532"/>
                </a:lnTo>
                <a:lnTo>
                  <a:pt x="724674" y="167132"/>
                </a:lnTo>
                <a:lnTo>
                  <a:pt x="764197" y="154863"/>
                </a:lnTo>
                <a:lnTo>
                  <a:pt x="835050" y="154863"/>
                </a:lnTo>
                <a:lnTo>
                  <a:pt x="835050" y="132702"/>
                </a:lnTo>
                <a:lnTo>
                  <a:pt x="801751" y="132702"/>
                </a:lnTo>
                <a:lnTo>
                  <a:pt x="800557" y="132207"/>
                </a:lnTo>
                <a:lnTo>
                  <a:pt x="795604" y="131343"/>
                </a:lnTo>
                <a:lnTo>
                  <a:pt x="778154" y="128816"/>
                </a:lnTo>
                <a:lnTo>
                  <a:pt x="769772" y="128168"/>
                </a:lnTo>
                <a:close/>
              </a:path>
              <a:path w="941704" h="238125">
                <a:moveTo>
                  <a:pt x="842708" y="217678"/>
                </a:moveTo>
                <a:lnTo>
                  <a:pt x="805141" y="217678"/>
                </a:lnTo>
                <a:lnTo>
                  <a:pt x="805903" y="221564"/>
                </a:lnTo>
                <a:lnTo>
                  <a:pt x="826058" y="235534"/>
                </a:lnTo>
                <a:lnTo>
                  <a:pt x="827201" y="235775"/>
                </a:lnTo>
                <a:lnTo>
                  <a:pt x="828763" y="235775"/>
                </a:lnTo>
                <a:lnTo>
                  <a:pt x="830745" y="235534"/>
                </a:lnTo>
                <a:lnTo>
                  <a:pt x="832726" y="235331"/>
                </a:lnTo>
                <a:lnTo>
                  <a:pt x="842708" y="234416"/>
                </a:lnTo>
                <a:lnTo>
                  <a:pt x="842708" y="217678"/>
                </a:lnTo>
                <a:close/>
              </a:path>
              <a:path w="941704" h="238125">
                <a:moveTo>
                  <a:pt x="835050" y="154863"/>
                </a:moveTo>
                <a:lnTo>
                  <a:pt x="771334" y="154863"/>
                </a:lnTo>
                <a:lnTo>
                  <a:pt x="778421" y="155536"/>
                </a:lnTo>
                <a:lnTo>
                  <a:pt x="792505" y="158216"/>
                </a:lnTo>
                <a:lnTo>
                  <a:pt x="797928" y="159626"/>
                </a:lnTo>
                <a:lnTo>
                  <a:pt x="801751" y="161112"/>
                </a:lnTo>
                <a:lnTo>
                  <a:pt x="801751" y="181013"/>
                </a:lnTo>
                <a:lnTo>
                  <a:pt x="801281" y="182549"/>
                </a:lnTo>
                <a:lnTo>
                  <a:pt x="800328" y="184531"/>
                </a:lnTo>
                <a:lnTo>
                  <a:pt x="799439" y="186512"/>
                </a:lnTo>
                <a:lnTo>
                  <a:pt x="798029" y="188747"/>
                </a:lnTo>
                <a:lnTo>
                  <a:pt x="796099" y="191211"/>
                </a:lnTo>
                <a:lnTo>
                  <a:pt x="792035" y="196469"/>
                </a:lnTo>
                <a:lnTo>
                  <a:pt x="753275" y="209511"/>
                </a:lnTo>
                <a:lnTo>
                  <a:pt x="842708" y="209511"/>
                </a:lnTo>
                <a:lnTo>
                  <a:pt x="842708" y="206311"/>
                </a:lnTo>
                <a:lnTo>
                  <a:pt x="837857" y="205968"/>
                </a:lnTo>
                <a:lnTo>
                  <a:pt x="835355" y="205740"/>
                </a:lnTo>
                <a:lnTo>
                  <a:pt x="835202" y="205638"/>
                </a:lnTo>
                <a:lnTo>
                  <a:pt x="835089" y="205346"/>
                </a:lnTo>
                <a:lnTo>
                  <a:pt x="835050" y="154863"/>
                </a:lnTo>
                <a:close/>
              </a:path>
              <a:path w="941704" h="238125">
                <a:moveTo>
                  <a:pt x="825083" y="90932"/>
                </a:moveTo>
                <a:lnTo>
                  <a:pt x="763308" y="90932"/>
                </a:lnTo>
                <a:lnTo>
                  <a:pt x="771968" y="91558"/>
                </a:lnTo>
                <a:lnTo>
                  <a:pt x="779587" y="93438"/>
                </a:lnTo>
                <a:lnTo>
                  <a:pt x="801733" y="128168"/>
                </a:lnTo>
                <a:lnTo>
                  <a:pt x="801751" y="132702"/>
                </a:lnTo>
                <a:lnTo>
                  <a:pt x="835050" y="132702"/>
                </a:lnTo>
                <a:lnTo>
                  <a:pt x="834939" y="128816"/>
                </a:lnTo>
                <a:lnTo>
                  <a:pt x="833871" y="115011"/>
                </a:lnTo>
                <a:lnTo>
                  <a:pt x="830332" y="101468"/>
                </a:lnTo>
                <a:lnTo>
                  <a:pt x="825083" y="90932"/>
                </a:lnTo>
                <a:close/>
              </a:path>
              <a:path w="941704" h="238125">
                <a:moveTo>
                  <a:pt x="765390" y="60896"/>
                </a:moveTo>
                <a:lnTo>
                  <a:pt x="724746" y="69912"/>
                </a:lnTo>
                <a:lnTo>
                  <a:pt x="696252" y="86537"/>
                </a:lnTo>
                <a:lnTo>
                  <a:pt x="710222" y="112268"/>
                </a:lnTo>
                <a:lnTo>
                  <a:pt x="719071" y="106493"/>
                </a:lnTo>
                <a:lnTo>
                  <a:pt x="727027" y="101742"/>
                </a:lnTo>
                <a:lnTo>
                  <a:pt x="734092" y="98016"/>
                </a:lnTo>
                <a:lnTo>
                  <a:pt x="740270" y="95313"/>
                </a:lnTo>
                <a:lnTo>
                  <a:pt x="747890" y="92392"/>
                </a:lnTo>
                <a:lnTo>
                  <a:pt x="755573" y="90932"/>
                </a:lnTo>
                <a:lnTo>
                  <a:pt x="825083" y="90932"/>
                </a:lnTo>
                <a:lnTo>
                  <a:pt x="824431" y="89622"/>
                </a:lnTo>
                <a:lnTo>
                  <a:pt x="816165" y="79476"/>
                </a:lnTo>
                <a:lnTo>
                  <a:pt x="805912" y="71349"/>
                </a:lnTo>
                <a:lnTo>
                  <a:pt x="794031" y="65543"/>
                </a:lnTo>
                <a:lnTo>
                  <a:pt x="780523" y="62058"/>
                </a:lnTo>
                <a:lnTo>
                  <a:pt x="765390" y="60896"/>
                </a:lnTo>
                <a:close/>
              </a:path>
              <a:path w="941704" h="238125">
                <a:moveTo>
                  <a:pt x="901458" y="0"/>
                </a:moveTo>
                <a:lnTo>
                  <a:pt x="868083" y="0"/>
                </a:lnTo>
                <a:lnTo>
                  <a:pt x="868124" y="200215"/>
                </a:lnTo>
                <a:lnTo>
                  <a:pt x="890174" y="234280"/>
                </a:lnTo>
                <a:lnTo>
                  <a:pt x="905179" y="236791"/>
                </a:lnTo>
                <a:lnTo>
                  <a:pt x="909637" y="236791"/>
                </a:lnTo>
                <a:lnTo>
                  <a:pt x="914844" y="236245"/>
                </a:lnTo>
                <a:lnTo>
                  <a:pt x="926782" y="234061"/>
                </a:lnTo>
                <a:lnTo>
                  <a:pt x="933551" y="231940"/>
                </a:lnTo>
                <a:lnTo>
                  <a:pt x="941082" y="228765"/>
                </a:lnTo>
                <a:lnTo>
                  <a:pt x="936017" y="205574"/>
                </a:lnTo>
                <a:lnTo>
                  <a:pt x="907313" y="205574"/>
                </a:lnTo>
                <a:lnTo>
                  <a:pt x="905306" y="204927"/>
                </a:lnTo>
                <a:lnTo>
                  <a:pt x="903757" y="203631"/>
                </a:lnTo>
                <a:lnTo>
                  <a:pt x="902233" y="202298"/>
                </a:lnTo>
                <a:lnTo>
                  <a:pt x="901458" y="198653"/>
                </a:lnTo>
                <a:lnTo>
                  <a:pt x="901458" y="0"/>
                </a:lnTo>
                <a:close/>
              </a:path>
              <a:path w="941704" h="238125">
                <a:moveTo>
                  <a:pt x="934847" y="200215"/>
                </a:moveTo>
                <a:lnTo>
                  <a:pt x="928001" y="202298"/>
                </a:lnTo>
                <a:lnTo>
                  <a:pt x="922896" y="203708"/>
                </a:lnTo>
                <a:lnTo>
                  <a:pt x="916203" y="205193"/>
                </a:lnTo>
                <a:lnTo>
                  <a:pt x="912964" y="205574"/>
                </a:lnTo>
                <a:lnTo>
                  <a:pt x="936017" y="205574"/>
                </a:lnTo>
                <a:lnTo>
                  <a:pt x="934847" y="20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4756" y="3353117"/>
            <a:ext cx="2040636" cy="237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8089" y="3353117"/>
            <a:ext cx="2494038" cy="3031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10167" y="2546939"/>
            <a:ext cx="7472045" cy="18484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65" dirty="0">
                <a:solidFill>
                  <a:srgbClr val="FFFFFF"/>
                </a:solidFill>
                <a:latin typeface="DejaVu Sans Condensed"/>
                <a:cs typeface="DejaVu Sans Condensed"/>
              </a:rPr>
              <a:t>As</a:t>
            </a:r>
            <a:r>
              <a:rPr sz="2400" spc="-1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DejaVu Sans Condensed"/>
                <a:cs typeface="DejaVu Sans Condensed"/>
              </a:rPr>
              <a:t>we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DejaVu Sans Condensed"/>
                <a:cs typeface="DejaVu Sans Condensed"/>
              </a:rPr>
              <a:t>embrace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potential</a:t>
            </a:r>
            <a:r>
              <a:rPr sz="2400" spc="-1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of</a:t>
            </a:r>
            <a:r>
              <a:rPr sz="2400" spc="-10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generative</a:t>
            </a:r>
            <a:r>
              <a:rPr sz="2400" spc="-1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AI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facial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recognition,</a:t>
            </a:r>
            <a:r>
              <a:rPr sz="2400" spc="-6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it</a:t>
            </a:r>
            <a:r>
              <a:rPr sz="2400" spc="-6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crucial</a:t>
            </a:r>
            <a:r>
              <a:rPr sz="2400" spc="-1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address</a:t>
            </a:r>
            <a:endParaRPr sz="2400">
              <a:latin typeface="DejaVu Sans Condensed"/>
              <a:cs typeface="DejaVu Sans Condensed"/>
            </a:endParaRPr>
          </a:p>
          <a:p>
            <a:pPr marL="2063750">
              <a:lnSpc>
                <a:spcPts val="2760"/>
              </a:lnSpc>
              <a:tabLst>
                <a:tab pos="6108065" algn="l"/>
              </a:tabLst>
            </a:pPr>
            <a:r>
              <a:rPr sz="2400" spc="-250" dirty="0">
                <a:solidFill>
                  <a:srgbClr val="FFFFFF"/>
                </a:solidFill>
                <a:latin typeface="DejaVu Sans Condensed"/>
                <a:cs typeface="DejaVu Sans Condensed"/>
              </a:rPr>
              <a:t>.</a:t>
            </a:r>
            <a:r>
              <a:rPr sz="2400" spc="-7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Ensuring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endParaRPr sz="2400">
              <a:latin typeface="DejaVu Sans Condensed"/>
              <a:cs typeface="DejaVu Sans Condensed"/>
            </a:endParaRPr>
          </a:p>
          <a:p>
            <a:pPr marL="12700" marR="30480">
              <a:lnSpc>
                <a:spcPts val="2850"/>
              </a:lnSpc>
              <a:spcBef>
                <a:spcPts val="165"/>
              </a:spcBef>
            </a:pP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mitigating potential</a:t>
            </a:r>
            <a:r>
              <a:rPr sz="2400" spc="-8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misuse are essential</a:t>
            </a:r>
            <a:r>
              <a:rPr sz="2400" spc="-8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aspects 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that </a:t>
            </a:r>
            <a:r>
              <a:rPr sz="2400" spc="55" dirty="0">
                <a:solidFill>
                  <a:srgbClr val="FFFFFF"/>
                </a:solidFill>
                <a:latin typeface="DejaVu Sans Condensed"/>
                <a:cs typeface="DejaVu Sans Condensed"/>
              </a:rPr>
              <a:t>demand</a:t>
            </a:r>
            <a:r>
              <a:rPr sz="2400" spc="-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careful</a:t>
            </a:r>
            <a:r>
              <a:rPr sz="2400" spc="-8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attention</a:t>
            </a:r>
            <a:r>
              <a:rPr sz="2400" spc="-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regulation.</a:t>
            </a:r>
            <a:endParaRPr sz="2400">
              <a:latin typeface="DejaVu Sans Condensed"/>
              <a:cs typeface="DejaVu Sans Condensed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0383" y="1062037"/>
            <a:ext cx="5610225" cy="816292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13496" y="9204807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>
                <a:moveTo>
                  <a:pt x="7756563" y="1447"/>
                </a:moveTo>
                <a:lnTo>
                  <a:pt x="0" y="0"/>
                </a:lnTo>
                <a:lnTo>
                  <a:pt x="0" y="18719"/>
                </a:lnTo>
                <a:lnTo>
                  <a:pt x="7756563" y="20167"/>
                </a:lnTo>
                <a:lnTo>
                  <a:pt x="775656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304" y="3849624"/>
            <a:ext cx="3995928" cy="9174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6436" y="3827735"/>
            <a:ext cx="884491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conclusion,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integration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of</a:t>
            </a:r>
            <a:r>
              <a:rPr sz="2400" spc="-8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generative</a:t>
            </a:r>
            <a:r>
              <a:rPr sz="2400" spc="-10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AI</a:t>
            </a:r>
            <a:r>
              <a:rPr sz="2400" spc="-1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has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potential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significantly</a:t>
            </a:r>
            <a:r>
              <a:rPr sz="2400" spc="-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advance</a:t>
            </a:r>
            <a:r>
              <a:rPr sz="2400" spc="3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facial</a:t>
            </a:r>
            <a:r>
              <a:rPr sz="2400" spc="-6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recognition</a:t>
            </a:r>
            <a:r>
              <a:rPr sz="2400" spc="3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technology,</a:t>
            </a:r>
            <a:r>
              <a:rPr sz="2400" spc="3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oﬀering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improved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accuracy</a:t>
            </a:r>
            <a:r>
              <a:rPr sz="2400" spc="-11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robustness.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However,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it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is</a:t>
            </a:r>
            <a:r>
              <a:rPr sz="2400" spc="-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imperative</a:t>
            </a:r>
            <a:r>
              <a:rPr sz="2400" spc="-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navigate</a:t>
            </a:r>
            <a:r>
              <a:rPr sz="2400" spc="2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ethical</a:t>
            </a:r>
            <a:r>
              <a:rPr sz="2400" spc="-6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r>
              <a:rPr sz="2400" spc="2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privacy</a:t>
            </a:r>
            <a:r>
              <a:rPr sz="2400" spc="-5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challenges</a:t>
            </a:r>
            <a:r>
              <a:rPr sz="2400" spc="2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ensure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responsible</a:t>
            </a:r>
            <a:r>
              <a:rPr sz="2400" spc="1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and</a:t>
            </a:r>
            <a:r>
              <a:rPr sz="2400" spc="140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DejaVu Sans Condensed"/>
                <a:cs typeface="DejaVu Sans Condensed"/>
              </a:rPr>
              <a:t>beneficial</a:t>
            </a:r>
            <a:r>
              <a:rPr sz="2400" spc="3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DejaVu Sans Condensed"/>
                <a:cs typeface="DejaVu Sans Condensed"/>
              </a:rPr>
              <a:t>implementation.</a:t>
            </a:r>
            <a:endParaRPr sz="2400">
              <a:latin typeface="DejaVu Sans Condensed"/>
              <a:cs typeface="DejaVu Sans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5865" y="8237728"/>
            <a:ext cx="8256270" cy="20320"/>
          </a:xfrm>
          <a:custGeom>
            <a:avLst/>
            <a:gdLst/>
            <a:ahLst/>
            <a:cxnLst/>
            <a:rect l="l" t="t" r="r" b="b"/>
            <a:pathLst>
              <a:path w="8256269" h="20320">
                <a:moveTo>
                  <a:pt x="8256257" y="1435"/>
                </a:moveTo>
                <a:lnTo>
                  <a:pt x="0" y="0"/>
                </a:lnTo>
                <a:lnTo>
                  <a:pt x="0" y="18707"/>
                </a:lnTo>
                <a:lnTo>
                  <a:pt x="8256257" y="20154"/>
                </a:lnTo>
                <a:lnTo>
                  <a:pt x="8256257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6559" y="506152"/>
            <a:ext cx="17355185" cy="9275445"/>
            <a:chOff x="466559" y="506152"/>
            <a:chExt cx="17355185" cy="927544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2425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ln w="18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5182" y="6294203"/>
              <a:ext cx="6579234" cy="20320"/>
            </a:xfrm>
            <a:custGeom>
              <a:avLst/>
              <a:gdLst/>
              <a:ahLst/>
              <a:cxnLst/>
              <a:rect l="l" t="t" r="r" b="b"/>
              <a:pathLst>
                <a:path w="6579234" h="20320">
                  <a:moveTo>
                    <a:pt x="6578638" y="1447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6578638" y="20167"/>
                  </a:lnTo>
                  <a:lnTo>
                    <a:pt x="6578638" y="1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4120" y="4221203"/>
              <a:ext cx="5696712" cy="1853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FINAL PROJECT      BY                                 KARTHICKRAJA M</vt:lpstr>
      <vt:lpstr>Enhancing Facial Recognition Through Generative AI</vt:lpstr>
      <vt:lpstr>Introduction</vt:lpstr>
      <vt:lpstr>Understanding Generative AI</vt:lpstr>
      <vt:lpstr>Challenges in Facial Recognition</vt:lpstr>
      <vt:lpstr>Benefits of Generative AI in Facial Recognition</vt:lpstr>
      <vt:lpstr>Ethical Considerations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revision>86</cp:revision>
  <dcterms:created xsi:type="dcterms:W3CDTF">2024-04-03T14:22:39Z</dcterms:created>
  <dcterms:modified xsi:type="dcterms:W3CDTF">2024-04-03T14:55:24Z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2024-04-03T00:00:00Z</vt:filetime>
  </property>
  <property fmtid="{D5CDD505-2E9C-101B-9397-08002B2CF9AE}" pid="5" name="Producer">
    <vt:lpwstr>3-Heights(TM) PDF Security Shell 4.8.25.2 (http://www.pdf-tools.com)</vt:lpwstr>
  </property>
</Properties>
</file>