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2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01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</a:p>
        </p:txBody>
      </p:sp>
      <p:sp>
        <p:nvSpPr>
          <p:cNvPr id="1048602" name="Google Shape;36;p1"/>
          <p:cNvSpPr txBox="1"/>
          <p:nvPr/>
        </p:nvSpPr>
        <p:spPr>
          <a:xfrm>
            <a:off x="2514600" y="3290233"/>
            <a:ext cx="8610600" cy="1869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NO:3122117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/22BCOMCA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altLang="en-US" lang="zh-CN"/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DEPARTMENT:B.COM(COMPUTER APPLICATION)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THIRUTHANGAL NADAR COLLEGE</a:t>
            </a: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38;p2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39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79" name="Google Shape;40;p2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0" name="Google Shape;41;p2"/>
          <p:cNvSpPr txBox="1"/>
          <p:nvPr/>
        </p:nvSpPr>
        <p:spPr>
          <a:xfrm>
            <a:off x="739775" y="291147"/>
            <a:ext cx="33039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4800" lang="en-US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MODELLING</a:t>
            </a:r>
            <a:endParaRPr sz="4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1" name="Google Shape;42;p2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2" name="Google Shape;43;p2"/>
          <p:cNvSpPr txBox="1"/>
          <p:nvPr/>
        </p:nvSpPr>
        <p:spPr>
          <a:xfrm>
            <a:off x="990600" y="1375552"/>
            <a:ext cx="7543800" cy="4479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Data Analysis Metrics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Turnover Rate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Employee Engagement Score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Performance Metrics (Productivity, Quality) .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 and Inclusion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Effectiveness Metrics 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Compensation Metrics (Cost, ROI)</a:t>
            </a:r>
          </a:p>
          <a:p>
            <a:pPr algn="l" indent="-457200" lvl="0" marL="45720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1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 modeling framework provides a comprehensive structure for employee data analysis, covering data modeling, predictive modeling, statistical modeling, machine learning s, data visualization, and model evaluation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45;p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4" name="Google Shape;46;p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5" name="Google Shape;47;p3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7" name="Google Shape;48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  <a:noFill/>
          <a:ln>
            <a:noFill/>
          </a:ln>
        </p:spPr>
      </p:pic>
      <p:sp>
        <p:nvSpPr>
          <p:cNvPr id="1048686" name="Google Shape;49;p3"/>
          <p:cNvSpPr txBox="1"/>
          <p:nvPr>
            <p:ph type="title"/>
          </p:nvPr>
        </p:nvSpPr>
        <p:spPr>
          <a:xfrm>
            <a:off x="755332" y="385444"/>
            <a:ext cx="2437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</a:p>
        </p:txBody>
      </p:sp>
      <p:sp>
        <p:nvSpPr>
          <p:cNvPr id="1048687" name="Google Shape;50;p3"/>
          <p:cNvSpPr txBox="1"/>
          <p:nvPr/>
        </p:nvSpPr>
        <p:spPr>
          <a:xfrm>
            <a:off x="11277218" y="6473337"/>
            <a:ext cx="2286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sz="1100" lang="en-US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97168" name="Google Shape;51;p3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 l="0" t="0" r="0" b="0"/>
          <a:stretch>
            <a:fillRect/>
          </a:stretch>
        </p:blipFill>
        <p:spPr>
          <a:xfrm>
            <a:off x="1100075" y="2479423"/>
            <a:ext cx="10177151" cy="2987771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9" name="TextBox 2"/>
          <p:cNvSpPr txBox="1"/>
          <p:nvPr/>
        </p:nvSpPr>
        <p:spPr>
          <a:xfrm>
            <a:off x="990600" y="1447800"/>
            <a:ext cx="8382000" cy="526297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US"/>
              <a:t>Employee data analysis is a powerful tool for organizations to gain insights into their workforce, drive business outcomes, and create a better workplace experience. By leveraging advanced analytics techniques, machine learning algorithms, and data visualization tools</a:t>
            </a:r>
          </a:p>
          <a:p>
            <a:endParaRPr b="1" dirty="0" sz="2400" lang="en-US"/>
          </a:p>
          <a:p>
            <a:endParaRPr b="1" dirty="0" sz="2400" lang="en-US"/>
          </a:p>
          <a:p>
            <a:r>
              <a:rPr b="1" dirty="0" sz="2400" lang="en-US"/>
              <a:t>Key Takeaways:</a:t>
            </a:r>
          </a:p>
          <a:p>
            <a:pPr indent="-342900" marL="342900">
              <a:buAutoNum type="arabicPeriod"/>
            </a:pPr>
            <a:r>
              <a:rPr b="1" dirty="0" sz="2400" lang="en-US"/>
              <a:t>Employee data analysis is critical for strategic HR decision-making.</a:t>
            </a:r>
          </a:p>
          <a:p>
            <a:pPr indent="-342900" marL="342900">
              <a:buAutoNum type="arabicPeriod"/>
            </a:pPr>
            <a:r>
              <a:rPr b="1" dirty="0" sz="2400" lang="en-US"/>
              <a:t> Advanced analytics techniques can uncover hidden patterns and insights </a:t>
            </a:r>
          </a:p>
          <a:p>
            <a:pPr indent="-342900" marL="342900">
              <a:buAutoNum type="arabicPeriod"/>
            </a:pPr>
            <a:r>
              <a:rPr b="1" dirty="0" sz="2400" lang="en-US"/>
              <a:t>Data-driven approaches improve employee engagement, retention, and productivity.</a:t>
            </a:r>
            <a:endParaRPr b="1" dirty="0" sz="240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7"/>
          <p:cNvSpPr txBox="1">
            <a:spLocks noGrp="1"/>
          </p:cNvSpPr>
          <p:nvPr>
            <p:ph type="ctrTitle"/>
          </p:nvPr>
        </p:nvSpPr>
        <p:spPr>
          <a:xfrm>
            <a:off x="990600" y="760279"/>
            <a:ext cx="5800851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5"/>
          <p:cNvSpPr>
            <a:spLocks noGrp="1"/>
          </p:cNvSpPr>
          <p:nvPr>
            <p:ph type="subTitle" idx="4"/>
          </p:nvPr>
        </p:nvSpPr>
        <p:spPr>
          <a:xfrm>
            <a:off x="585020" y="1656965"/>
            <a:ext cx="8254180" cy="240030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bIns="0" lIns="0" rIns="0" rtlCol="0" tIns="0" wrap="square"/>
          <a:p>
            <a:r>
              <a:rPr dirty="0" lang="en-US"/>
              <a:t>1: Employee Turnover </a:t>
            </a:r>
            <a:r>
              <a:rPr dirty="0" lang="en-US" err="1"/>
              <a:t>Prediction"A</a:t>
            </a:r>
            <a:r>
              <a:rPr dirty="0" lang="en-US"/>
              <a:t> large retail company is experiencing high employee turnover rates, resulting in significant recruitment and training costs. Analyze employee data to identify key factors </a:t>
            </a:r>
            <a:r>
              <a:rPr dirty="0" lang="en-US">
                <a:solidFill>
                  <a:srgbClr val="FF0000"/>
                </a:solidFill>
              </a:rPr>
              <a:t>contributing</a:t>
            </a:r>
            <a:r>
              <a:rPr dirty="0" lang="en-US"/>
              <a:t> to turnover and develop a predictive model to identify at-risk employees.“</a:t>
            </a:r>
          </a:p>
          <a:p>
            <a:endParaRPr dirty="0" lang="en-US"/>
          </a:p>
          <a:p>
            <a:r>
              <a:rPr dirty="0" lang="en-US"/>
              <a:t> 2: Diversity and </a:t>
            </a:r>
            <a:r>
              <a:rPr dirty="0" lang="en-US" err="1"/>
              <a:t>Inclusion"A</a:t>
            </a:r>
            <a:r>
              <a:rPr dirty="0" lang="en-US"/>
              <a:t> tech firm wants to improve diversity and inclusion in its workforce. Analyze employee demographic data to identify areas for improvement and recommend strategies to enhance diversity and inclusion metrics."</a:t>
            </a:r>
            <a:endParaRPr dirty="0" lang="en-IN"/>
          </a:p>
        </p:txBody>
      </p:sp>
      <p:sp>
        <p:nvSpPr>
          <p:cNvPr id="1048648" name="Rectangle 12"/>
          <p:cNvSpPr/>
          <p:nvPr/>
        </p:nvSpPr>
        <p:spPr>
          <a:xfrm>
            <a:off x="423709" y="3902362"/>
            <a:ext cx="7153275" cy="2200275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r>
              <a:rPr dirty="0" lang="en-US"/>
              <a:t>Data Requirements:- Employee demographics (age, gender, department,        job role)- Performance metrics (evaluations, promotions)- Attendance and leave records- Training and development data- Survey responses (engagement, satisfaction)- Turnover and churn data</a:t>
            </a:r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533400" y="1695450"/>
            <a:ext cx="7924800" cy="3291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gain insights into employee behavior, performance, and sentiment, informing HR strategies and decisions to enhance employee engagement, retention, and productivity.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Collection: Gather employee data from various        sources (HR systems, surveys, performance metrics).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Cleaning and Preparation: Ensure data quality, handle missing values, and transform data for analysis.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1742" y="611999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6"/>
          <p:cNvSpPr/>
          <p:nvPr/>
        </p:nvSpPr>
        <p:spPr>
          <a:xfrm>
            <a:off x="609600" y="1526411"/>
            <a:ext cx="8229600" cy="4057650"/>
          </a:xfrm>
          <a:prstGeom prst="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1" name="TextBox 9"/>
          <p:cNvSpPr txBox="1"/>
          <p:nvPr/>
        </p:nvSpPr>
        <p:spPr>
          <a:xfrm>
            <a:off x="609600" y="1526411"/>
            <a:ext cx="8229600" cy="38252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AutoNum type="arabicPeriod"/>
            </a:pPr>
            <a:r>
              <a:rPr dirty="0" lang="en-US"/>
              <a:t>HR Managers: Utilize insights for talent management, recruitment, and employee development.</a:t>
            </a:r>
          </a:p>
          <a:p>
            <a:pPr indent="-342900" marL="342900">
              <a:buAutoNum type="arabicPeriod"/>
            </a:pPr>
            <a:r>
              <a:rPr dirty="0" lang="en-US"/>
              <a:t>2. Business Leaders: Inform strategic decisions on workforce planning, productivity, and performance.</a:t>
            </a:r>
          </a:p>
          <a:p>
            <a:pPr indent="-342900" marL="342900">
              <a:buAutoNum type="arabicPeriod"/>
            </a:pPr>
            <a:r>
              <a:rPr dirty="0" lang="en-US"/>
              <a:t>3. Talent Acquisition Teams: Leverage data for recruitment marketing, candidate sourcing, and hiring.</a:t>
            </a:r>
          </a:p>
          <a:p>
            <a:pPr indent="-342900" marL="342900">
              <a:buAutoNum type="arabicPeriod"/>
            </a:pPr>
            <a:r>
              <a:rPr dirty="0" lang="en-US"/>
              <a:t>4. Learning and Development Teams: Analyze training effectiveness and identify skill gaps.</a:t>
            </a:r>
          </a:p>
          <a:p>
            <a:pPr indent="-342900" marL="342900">
              <a:buAutoNum type="arabicPeriod"/>
            </a:pPr>
            <a:r>
              <a:rPr dirty="0" lang="en-US"/>
              <a:t>5. Compensation and Benefits Teams: Determine fair compensation and benefits packages.</a:t>
            </a:r>
          </a:p>
          <a:p>
            <a:pPr indent="-342900" marL="342900">
              <a:buAutoNum type="arabicPeriod"/>
            </a:pPr>
            <a:r>
              <a:rPr dirty="0" lang="en-US"/>
              <a:t>1. Recruitment Analysts2. HR Business Partners3. Talent Management Specialists4. Workforce Planning Analysts5. Compensation Analysts</a:t>
            </a:r>
          </a:p>
          <a:p>
            <a:pPr indent="-342900" marL="342900">
              <a:buAutoNum type="arabicPeriod"/>
            </a:pPr>
            <a:endParaRPr dirty="0" lang="en-US"/>
          </a:p>
          <a:p>
            <a:pPr indent="-342900" marL="342900">
              <a:buAutoNum type="arabicPeriod"/>
            </a:pPr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Rectangle 7"/>
          <p:cNvSpPr/>
          <p:nvPr/>
        </p:nvSpPr>
        <p:spPr>
          <a:xfrm>
            <a:off x="2909330" y="2209800"/>
            <a:ext cx="8534400" cy="4257675"/>
          </a:xfrm>
          <a:prstGeom prst="rect"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68" name="TextBox 9"/>
          <p:cNvSpPr txBox="1"/>
          <p:nvPr/>
        </p:nvSpPr>
        <p:spPr>
          <a:xfrm>
            <a:off x="3124200" y="2514600"/>
            <a:ext cx="8001000" cy="3477875"/>
          </a:xfrm>
          <a:prstGeom prst="rect"/>
          <a:solidFill>
            <a:schemeClr val="bg1"/>
          </a:solidFill>
        </p:spPr>
        <p:txBody>
          <a:bodyPr rtlCol="0" wrap="square">
            <a:spAutoFit/>
          </a:bodyPr>
          <a:p>
            <a:r>
              <a:rPr b="1" dirty="0" sz="2000" lang="en-US"/>
              <a:t>EIP is a cutting-edge employee data analysis platform that provides actionable insights to enhance employee engagement, retention, and productivity. By leveraging machine learning, natural language processing, and data visualization, EIP helps </a:t>
            </a:r>
          </a:p>
          <a:p>
            <a:endParaRPr b="1" dirty="0" sz="2000" lang="en-US"/>
          </a:p>
          <a:p>
            <a:r>
              <a:rPr b="1" dirty="0" sz="2000" lang="en-US"/>
              <a:t>organizations:</a:t>
            </a:r>
          </a:p>
          <a:p>
            <a:pPr indent="-342900" marL="342900">
              <a:buAutoNum type="arabicPeriod"/>
            </a:pPr>
            <a:r>
              <a:rPr b="1" dirty="0" sz="2000" lang="en-US"/>
              <a:t>Predict employee turnover and identify at-risk employees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Analyze diversity, equity, and inclusion metrics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  Optimize talent development and succession planning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Improve employee engagement and well-being</a:t>
            </a:r>
          </a:p>
          <a:p>
            <a:pPr indent="-342900" marL="342900">
              <a:buAutoNum type="arabicPeriod"/>
            </a:pPr>
            <a:r>
              <a:rPr b="1" dirty="0" sz="2000" lang="en-US"/>
              <a:t> Inform data-driven HR decision-making</a:t>
            </a:r>
            <a:endParaRPr b="1" dirty="0" sz="20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1447800" y="1612490"/>
            <a:ext cx="7086600" cy="3970318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/>
              <a:t>EMPLOYEE=KAGGLE.COM</a:t>
            </a:r>
          </a:p>
          <a:p>
            <a:r>
              <a:rPr b="1" dirty="0" sz="2800" lang="en-US"/>
              <a:t>26-FEATURES</a:t>
            </a:r>
          </a:p>
          <a:p>
            <a:r>
              <a:rPr b="1" dirty="0" sz="2800" lang="en-US"/>
              <a:t>9-FEATURE</a:t>
            </a:r>
          </a:p>
          <a:p>
            <a:r>
              <a:rPr b="1" dirty="0" sz="2800" lang="en-US"/>
              <a:t>EMP ID –NUM</a:t>
            </a:r>
          </a:p>
          <a:p>
            <a:r>
              <a:rPr b="1" dirty="0" sz="2800" lang="en-US"/>
              <a:t>NAME-TEXT</a:t>
            </a:r>
          </a:p>
          <a:p>
            <a:r>
              <a:rPr b="1" dirty="0" sz="2800" lang="en-US"/>
              <a:t>EMP TYPE</a:t>
            </a:r>
          </a:p>
          <a:p>
            <a:r>
              <a:rPr b="1" dirty="0" sz="2800" lang="en-US"/>
              <a:t>PERFORMANCE LEVEL</a:t>
            </a:r>
          </a:p>
          <a:p>
            <a:r>
              <a:rPr b="1" dirty="0" sz="2800" lang="en-US"/>
              <a:t>GENDER-MALE FEMALE</a:t>
            </a:r>
          </a:p>
          <a:p>
            <a:r>
              <a:rPr b="1" dirty="0" sz="2800" lang="en-US"/>
              <a:t>EMPLOYEE RATING</a:t>
            </a:r>
            <a:endParaRPr b="1" dirty="0" sz="28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1981200" y="1923865"/>
            <a:ext cx="8534018" cy="1384995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= IFS(Z8&gt;=5,”VERY HIGH”,Z8&gt;=4”HIGH”.Z8&gt;=3,”MED”,TURE,”LOW”)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RMX3193</dc:creator>
  <dcterms:created xsi:type="dcterms:W3CDTF">2024-09-08T11:26:37Z</dcterms:created>
  <dcterms:modified xsi:type="dcterms:W3CDTF">2024-09-10T04:30:11Z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6931bc06bd1049969faedbe0fdec537b</vt:lpwstr>
  </property>
</Properties>
</file>