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74" autoAdjust="0"/>
  </p:normalViewPr>
  <p:slideViewPr>
    <p:cSldViewPr>
      <p:cViewPr varScale="1">
        <p:scale>
          <a:sx n="96" d="100"/>
          <a:sy n="96" d="100"/>
        </p:scale>
        <p:origin x="315" y="36"/>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work.xlsx]Sheet1!PivotTable1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27-409B-9CD4-4D987B5D2A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27-409B-9CD4-4D987B5D2A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27-409B-9CD4-4D987B5D2A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27-409B-9CD4-4D987B5D2A3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F27-409B-9CD4-4D987B5D2A3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F27-409B-9CD4-4D987B5D2A3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F27-409B-9CD4-4D987B5D2A3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F27-409B-9CD4-4D987B5D2A3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F27-409B-9CD4-4D987B5D2A3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F27-409B-9CD4-4D987B5D2A3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3F27-409B-9CD4-4D987B5D2A3B}"/>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3F27-409B-9CD4-4D987B5D2A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3F27-409B-9CD4-4D987B5D2A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3F27-409B-9CD4-4D987B5D2A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3F27-409B-9CD4-4D987B5D2A3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3F27-409B-9CD4-4D987B5D2A3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3F27-409B-9CD4-4D987B5D2A3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3F27-409B-9CD4-4D987B5D2A3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3F27-409B-9CD4-4D987B5D2A3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3F27-409B-9CD4-4D987B5D2A3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3F27-409B-9CD4-4D987B5D2A3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3F27-409B-9CD4-4D987B5D2A3B}"/>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3F27-409B-9CD4-4D987B5D2A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3F27-409B-9CD4-4D987B5D2A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3F27-409B-9CD4-4D987B5D2A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3F27-409B-9CD4-4D987B5D2A3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3F27-409B-9CD4-4D987B5D2A3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3F27-409B-9CD4-4D987B5D2A3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3F27-409B-9CD4-4D987B5D2A3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3F27-409B-9CD4-4D987B5D2A3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3F27-409B-9CD4-4D987B5D2A3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3F27-409B-9CD4-4D987B5D2A3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3F27-409B-9CD4-4D987B5D2A3B}"/>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3F27-409B-9CD4-4D987B5D2A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3F27-409B-9CD4-4D987B5D2A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3F27-409B-9CD4-4D987B5D2A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3F27-409B-9CD4-4D987B5D2A3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3F27-409B-9CD4-4D987B5D2A3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3F27-409B-9CD4-4D987B5D2A3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3F27-409B-9CD4-4D987B5D2A3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3F27-409B-9CD4-4D987B5D2A3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3F27-409B-9CD4-4D987B5D2A3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3F27-409B-9CD4-4D987B5D2A3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3F27-409B-9CD4-4D987B5D2A3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3162620297462821"/>
          <c:y val="1.7534266550014608E-3"/>
          <c:w val="0.21559601924759406"/>
          <c:h val="0.99084244677748601"/>
        </c:manualLayout>
      </c:layout>
      <c:overlay val="0"/>
      <c:spPr>
        <a:noFill/>
        <a:ln>
          <a:noFill/>
        </a:ln>
        <a:effectLst/>
      </c:spPr>
      <c:txPr>
        <a:bodyPr rot="0" spcFirstLastPara="1" vertOverflow="ellipsis" vert="horz" wrap="square" anchor="ctr" anchorCtr="1"/>
        <a:lstStyle/>
        <a:p>
          <a:pPr>
            <a:defRPr sz="211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KARTHICK.P</a:t>
            </a:r>
          </a:p>
          <a:p>
            <a:r>
              <a:rPr lang="en-US" sz="2400" dirty="0"/>
              <a:t>REGISTER NO: 312212083</a:t>
            </a:r>
          </a:p>
          <a:p>
            <a:r>
              <a:rPr lang="en-US" sz="2400" dirty="0"/>
              <a:t>DEPARTMENT:COMMERCE B.com GENERAL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40E2F714-751C-4579-5A0B-BD0F85517948}"/>
              </a:ext>
            </a:extLst>
          </p:cNvPr>
          <p:cNvSpPr>
            <a:spLocks noGrp="1"/>
          </p:cNvSpPr>
          <p:nvPr>
            <p:ph type="body" idx="1"/>
          </p:nvPr>
        </p:nvSpPr>
        <p:spPr>
          <a:xfrm>
            <a:off x="609600" y="1577340"/>
            <a:ext cx="10972800" cy="369332"/>
          </a:xfrm>
        </p:spPr>
        <p:txBody>
          <a:bodyPr/>
          <a:lstStyle/>
          <a:p>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1B78191-26FE-B998-1C06-D4E662D50BF2}"/>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23487822</TotalTime>
  <Words>613</Words>
  <Application>Microsoft Office PowerPoint</Application>
  <PresentationFormat>Widescreen</PresentationFormat>
  <Paragraphs>106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Thirumalai R</cp:lastModifiedBy>
  <cp:revision>89</cp:revision>
  <dcterms:created xsi:type="dcterms:W3CDTF">2024-03-29T15:07:22Z</dcterms:created>
  <dcterms:modified xsi:type="dcterms:W3CDTF">2024-09-08T11:42:07Z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