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D42C-84DF-49D1-A3FF-AEEE219929C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AFB-3FD1-459A-A30C-914C4614A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D42C-84DF-49D1-A3FF-AEEE219929C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AFB-3FD1-459A-A30C-914C4614A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D42C-84DF-49D1-A3FF-AEEE219929C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AFB-3FD1-459A-A30C-914C4614A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D42C-84DF-49D1-A3FF-AEEE219929C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AFB-3FD1-459A-A30C-914C4614A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D42C-84DF-49D1-A3FF-AEEE219929C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AFB-3FD1-459A-A30C-914C4614A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D42C-84DF-49D1-A3FF-AEEE219929C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AFB-3FD1-459A-A30C-914C4614A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D42C-84DF-49D1-A3FF-AEEE219929C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AFB-3FD1-459A-A30C-914C4614A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D42C-84DF-49D1-A3FF-AEEE219929C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AFB-3FD1-459A-A30C-914C4614A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D42C-84DF-49D1-A3FF-AEEE219929C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AFB-3FD1-459A-A30C-914C4614A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D42C-84DF-49D1-A3FF-AEEE219929C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AFB-3FD1-459A-A30C-914C4614A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D42C-84DF-49D1-A3FF-AEEE219929C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AFB-3FD1-459A-A30C-914C4614A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ED42C-84DF-49D1-A3FF-AEEE219929C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A6AFB-3FD1-459A-A30C-914C4614A3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B</a:t>
            </a:r>
            <a:r>
              <a:rPr lang="en-US" dirty="0" smtClean="0"/>
              <a:t>asic </a:t>
            </a:r>
            <a:r>
              <a:rPr lang="en-US" dirty="0"/>
              <a:t>requirements in order to use VAR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need at least two time series (variables)</a:t>
            </a:r>
          </a:p>
          <a:p>
            <a:r>
              <a:rPr lang="en-US" dirty="0"/>
              <a:t>The time series should influence each </a:t>
            </a:r>
            <a:r>
              <a:rPr lang="en-US" dirty="0" smtClean="0"/>
              <a:t>other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It is considered as an Autoregressive model because, each variable (Time Series) is modeled as a function of the past values, that is the predictors are nothing but the lags (time delayed value) of the series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AIC &amp; BIC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AIC can be termed as a </a:t>
            </a:r>
            <a:r>
              <a:rPr lang="en-US" dirty="0" smtClean="0"/>
              <a:t>measure </a:t>
            </a:r>
            <a:r>
              <a:rPr lang="en-US" dirty="0"/>
              <a:t>of the goodness of fit of any estimated statistical model.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BIC is a type of model selection among a class of parametric models with different numbers of parameters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AIC means </a:t>
            </a:r>
            <a:r>
              <a:rPr lang="en-US" dirty="0" err="1"/>
              <a:t>Akaike's</a:t>
            </a:r>
            <a:r>
              <a:rPr lang="en-US" dirty="0"/>
              <a:t> Information Criteria and BIC means Bayesian Information Criteria.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114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VAR</vt:lpstr>
      <vt:lpstr> Basic requirements in order to use VAR</vt:lpstr>
      <vt:lpstr>AIC &amp; BIC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</dc:title>
  <dc:creator>14252</dc:creator>
  <cp:lastModifiedBy>14252</cp:lastModifiedBy>
  <cp:revision>2</cp:revision>
  <dcterms:created xsi:type="dcterms:W3CDTF">2022-08-04T00:31:30Z</dcterms:created>
  <dcterms:modified xsi:type="dcterms:W3CDTF">2022-08-04T00:45:47Z</dcterms:modified>
</cp:coreProperties>
</file>