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1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4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9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9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F5AC-3C7F-4E7A-8219-0A8C5878CF62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0CD4-FADC-441B-B9B3-71C3FC4A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5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                   </a:t>
            </a:r>
            <a:r>
              <a:rPr lang="en-IN" sz="6000" b="1" dirty="0" smtClean="0"/>
              <a:t>EMBEDDED SYSTEM</a:t>
            </a:r>
            <a:r>
              <a:rPr lang="en-IN" sz="6000" b="1" dirty="0"/>
              <a:t/>
            </a:r>
            <a:br>
              <a:rPr lang="en-IN" sz="6000" b="1" dirty="0"/>
            </a:br>
            <a:endParaRPr lang="en-IN" sz="6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215"/>
            <a:ext cx="12273487" cy="5196254"/>
          </a:xfrm>
        </p:spPr>
      </p:pic>
    </p:spTree>
    <p:extLst>
      <p:ext uri="{BB962C8B-B14F-4D97-AF65-F5344CB8AC3E}">
        <p14:creationId xmlns:p14="http://schemas.microsoft.com/office/powerpoint/2010/main" val="9513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3661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EXAMPLE OF COMMUNICATION PROTOCOLS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81644" y="2124636"/>
            <a:ext cx="8196327" cy="2837328"/>
          </a:xfrm>
        </p:spPr>
        <p:txBody>
          <a:bodyPr>
            <a:normAutofit/>
          </a:bodyPr>
          <a:lstStyle/>
          <a:p>
            <a:r>
              <a:rPr lang="en-US" dirty="0" smtClean="0"/>
              <a:t>     1.UART</a:t>
            </a:r>
          </a:p>
          <a:p>
            <a:r>
              <a:rPr lang="en-US" dirty="0" smtClean="0"/>
              <a:t>       2.RS 232</a:t>
            </a:r>
          </a:p>
          <a:p>
            <a:r>
              <a:rPr lang="en-US" dirty="0" smtClean="0"/>
              <a:t>      3.RS485</a:t>
            </a:r>
          </a:p>
          <a:p>
            <a:r>
              <a:rPr lang="en-US" dirty="0" smtClean="0"/>
              <a:t> 4.SPI</a:t>
            </a:r>
          </a:p>
          <a:p>
            <a:r>
              <a:rPr lang="en-US" dirty="0" smtClean="0"/>
              <a:t>  5.I2C</a:t>
            </a:r>
          </a:p>
          <a:p>
            <a:r>
              <a:rPr lang="en-US" dirty="0" smtClean="0"/>
              <a:t>    6.CAN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17" y="2026024"/>
            <a:ext cx="2784256" cy="1629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32" y="2124636"/>
            <a:ext cx="2886186" cy="1452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17" y="3843879"/>
            <a:ext cx="2788025" cy="2591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20" y="3751729"/>
            <a:ext cx="2778609" cy="19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8492" y="155209"/>
            <a:ext cx="9144000" cy="961414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JOB OPPORTUNITIES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00400" y="1488141"/>
            <a:ext cx="13868400" cy="3769659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1.EMBEDDED SOFTWARE DEVELOPER</a:t>
            </a:r>
          </a:p>
          <a:p>
            <a:r>
              <a:rPr lang="en-US" dirty="0" smtClean="0"/>
              <a:t>                              2.EMBEDDED SOFTWARE TESTING</a:t>
            </a:r>
          </a:p>
          <a:p>
            <a:r>
              <a:rPr lang="en-US" dirty="0" smtClean="0"/>
              <a:t>                                   3.EMBEDDED HARDWARE ENGINEER</a:t>
            </a:r>
          </a:p>
          <a:p>
            <a:r>
              <a:rPr lang="en-US" dirty="0" smtClean="0"/>
              <a:t>4.R&amp;D ENGINEER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16" y="3372970"/>
            <a:ext cx="83693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EMBEDDED COMPANY</a:t>
            </a:r>
            <a:endParaRPr lang="en-I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684"/>
            <a:ext cx="2813562" cy="20134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88" y="2241671"/>
            <a:ext cx="3619500" cy="1266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719145"/>
            <a:ext cx="2813562" cy="21717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22" y="2664068"/>
            <a:ext cx="3242163" cy="4220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65" y="3572607"/>
            <a:ext cx="2957146" cy="13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WHAT IS EMBEDDED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embedded system is </a:t>
            </a:r>
            <a:r>
              <a:rPr lang="en-US" b="1" dirty="0"/>
              <a:t>a combination of computer hardware and software designed for a specific function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5" y="3094891"/>
            <a:ext cx="4429857" cy="2634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3" y="3094891"/>
            <a:ext cx="4429857" cy="26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7"/>
            <a:ext cx="9144000" cy="345952"/>
          </a:xfrm>
        </p:spPr>
        <p:txBody>
          <a:bodyPr>
            <a:noAutofit/>
          </a:bodyPr>
          <a:lstStyle/>
          <a:p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7154"/>
            <a:ext cx="9144000" cy="429064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392601"/>
            <a:ext cx="9155723" cy="88228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HARDWARE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69" y="1421546"/>
            <a:ext cx="9144000" cy="1655762"/>
          </a:xfrm>
        </p:spPr>
        <p:txBody>
          <a:bodyPr>
            <a:noAutofit/>
          </a:bodyPr>
          <a:lstStyle/>
          <a:p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1421546"/>
            <a:ext cx="9678751" cy="43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SOFTWARE SKILLS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92" y="1890407"/>
            <a:ext cx="5715000" cy="3219450"/>
          </a:xfrm>
        </p:spPr>
      </p:pic>
    </p:spTree>
    <p:extLst>
      <p:ext uri="{BB962C8B-B14F-4D97-AF65-F5344CB8AC3E}">
        <p14:creationId xmlns:p14="http://schemas.microsoft.com/office/powerpoint/2010/main" val="4448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777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EMBEDDED SOFTWARE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1825869" cy="457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91" y="1316966"/>
            <a:ext cx="4228571" cy="21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4" y="1316966"/>
            <a:ext cx="4106088" cy="2050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91" y="3728671"/>
            <a:ext cx="4228571" cy="22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-151533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SL</a:t>
            </a:r>
            <a:r>
              <a:rPr lang="en-US" sz="4400" b="1" dirty="0" smtClean="0"/>
              <a:t>IMU</a:t>
            </a:r>
            <a:r>
              <a:rPr lang="en-US" sz="4400" b="1" dirty="0" smtClean="0"/>
              <a:t>ATION SOFTWARE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72270"/>
            <a:ext cx="10023231" cy="53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46" y="-688852"/>
            <a:ext cx="9401908" cy="16120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SIMPLE LED BLINKING CODING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77" y="1531449"/>
            <a:ext cx="10058400" cy="4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COMMUNICATION PROTOCOLS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10" y="1477108"/>
            <a:ext cx="9529689" cy="40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             EMBEDDED SYSTEM </vt:lpstr>
      <vt:lpstr>             WHAT IS EMBEDDED SYSTEM</vt:lpstr>
      <vt:lpstr>PowerPoint Presentation</vt:lpstr>
      <vt:lpstr>HARDWARE </vt:lpstr>
      <vt:lpstr>                     SOFTWARE SKILLS</vt:lpstr>
      <vt:lpstr>EMBEDDED SOFTWARE</vt:lpstr>
      <vt:lpstr>SLIMUATION SOFTWARE</vt:lpstr>
      <vt:lpstr>SIMPLE LED BLINKING CODING</vt:lpstr>
      <vt:lpstr>COMMUNICATION PROTOCOLS</vt:lpstr>
      <vt:lpstr>EXAMPLE OF COMMUNICATION PROTOCOLS</vt:lpstr>
      <vt:lpstr>JOB OPPORTUNITIES</vt:lpstr>
      <vt:lpstr>                    EMBEDDED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EMBEDDED SYSTEM </dc:title>
  <dc:creator>user</dc:creator>
  <cp:lastModifiedBy>user</cp:lastModifiedBy>
  <cp:revision>9</cp:revision>
  <dcterms:created xsi:type="dcterms:W3CDTF">2023-11-04T09:55:52Z</dcterms:created>
  <dcterms:modified xsi:type="dcterms:W3CDTF">2023-11-04T12:12:20Z</dcterms:modified>
</cp:coreProperties>
</file>