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Heebo Bold" charset="1" panose="00000800000000000000"/>
      <p:regular r:id="rId9"/>
    </p:embeddedFont>
    <p:embeddedFont>
      <p:font typeface="Heebo" charset="1" panose="00000500000000000000"/>
      <p:regular r:id="rId10"/>
    </p:embeddedFont>
    <p:embeddedFont>
      <p:font typeface="Proxima Nova Bold" charset="1" panose="0200050603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1503" y="-79708"/>
            <a:ext cx="20932776" cy="10366708"/>
          </a:xfrm>
          <a:custGeom>
            <a:avLst/>
            <a:gdLst/>
            <a:ahLst/>
            <a:cxnLst/>
            <a:rect r="r" b="b" t="t" l="l"/>
            <a:pathLst>
              <a:path h="10366708" w="20932776">
                <a:moveTo>
                  <a:pt x="0" y="0"/>
                </a:moveTo>
                <a:lnTo>
                  <a:pt x="20932776" y="0"/>
                </a:lnTo>
                <a:lnTo>
                  <a:pt x="20932776" y="10366708"/>
                </a:lnTo>
                <a:lnTo>
                  <a:pt x="0" y="103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481" y="4884896"/>
            <a:ext cx="2014608" cy="1922452"/>
          </a:xfrm>
          <a:custGeom>
            <a:avLst/>
            <a:gdLst/>
            <a:ahLst/>
            <a:cxnLst/>
            <a:rect r="r" b="b" t="t" l="l"/>
            <a:pathLst>
              <a:path h="1922452" w="2014608">
                <a:moveTo>
                  <a:pt x="0" y="0"/>
                </a:moveTo>
                <a:lnTo>
                  <a:pt x="2014608" y="0"/>
                </a:lnTo>
                <a:lnTo>
                  <a:pt x="2014608" y="1922452"/>
                </a:lnTo>
                <a:lnTo>
                  <a:pt x="0" y="1922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1105" r="-33117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06107" y="4730182"/>
            <a:ext cx="2218270" cy="2077166"/>
          </a:xfrm>
          <a:custGeom>
            <a:avLst/>
            <a:gdLst/>
            <a:ahLst/>
            <a:cxnLst/>
            <a:rect r="r" b="b" t="t" l="l"/>
            <a:pathLst>
              <a:path h="2077166" w="2218270">
                <a:moveTo>
                  <a:pt x="0" y="0"/>
                </a:moveTo>
                <a:lnTo>
                  <a:pt x="2218270" y="0"/>
                </a:lnTo>
                <a:lnTo>
                  <a:pt x="2218270" y="2077166"/>
                </a:lnTo>
                <a:lnTo>
                  <a:pt x="0" y="2077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1587" t="-150912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8481" y="5424506"/>
            <a:ext cx="18249560" cy="621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b="true" sz="3642" u="sng">
                <a:solidFill>
                  <a:srgbClr val="F2F1F1"/>
                </a:solidFill>
                <a:latin typeface="Heebo Bold"/>
                <a:ea typeface="Heebo Bold"/>
                <a:cs typeface="Heebo Bold"/>
                <a:sym typeface="Heebo Bold"/>
              </a:rPr>
              <a:t>MUSIC GENRE CLASSIFICATION USING CNN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17486" y="6138120"/>
            <a:ext cx="6838259" cy="3479586"/>
          </a:xfrm>
          <a:custGeom>
            <a:avLst/>
            <a:gdLst/>
            <a:ahLst/>
            <a:cxnLst/>
            <a:rect r="r" b="b" t="t" l="l"/>
            <a:pathLst>
              <a:path h="3479586" w="6838259">
                <a:moveTo>
                  <a:pt x="0" y="0"/>
                </a:moveTo>
                <a:lnTo>
                  <a:pt x="6838258" y="0"/>
                </a:lnTo>
                <a:lnTo>
                  <a:pt x="6838258" y="3479586"/>
                </a:lnTo>
                <a:lnTo>
                  <a:pt x="0" y="347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09" r="0" b="-89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5779" y="1969377"/>
            <a:ext cx="17411690" cy="495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382" indent="-319691" lvl="1">
              <a:lnSpc>
                <a:spcPts val="4439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Objective: </a:t>
            </a: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Classify music tracks into different genres using deep learning techniques.</a:t>
            </a:r>
          </a:p>
          <a:p>
            <a:pPr algn="l" marL="639382" indent="-319691" lvl="1">
              <a:lnSpc>
                <a:spcPts val="4439"/>
              </a:lnSpc>
              <a:buFont typeface="Arial"/>
              <a:buChar char="•"/>
            </a:pP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Key Steps:</a:t>
            </a:r>
          </a:p>
          <a:p>
            <a:pPr algn="l" marL="1278764" indent="-426255" lvl="2">
              <a:lnSpc>
                <a:spcPts val="4439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Preprocessed raw audio data for analysis.</a:t>
            </a:r>
          </a:p>
          <a:p>
            <a:pPr algn="l" marL="1278764" indent="-426255" lvl="2">
              <a:lnSpc>
                <a:spcPts val="4439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Extracted 13 MFCC features and stored them in JSON format.</a:t>
            </a:r>
          </a:p>
          <a:p>
            <a:pPr algn="l" marL="1278764" indent="-426255" lvl="2">
              <a:lnSpc>
                <a:spcPts val="4441"/>
              </a:lnSpc>
              <a:buFont typeface="Arial"/>
              <a:buChar char="⚬"/>
            </a:pPr>
            <a:r>
              <a:rPr lang="en-US" sz="296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Designed and trained a CNN model for genre classification</a:t>
            </a:r>
          </a:p>
          <a:p>
            <a:pPr algn="l" marL="639382" indent="-319691" lvl="1">
              <a:lnSpc>
                <a:spcPts val="4439"/>
              </a:lnSpc>
              <a:buFont typeface="Arial"/>
              <a:buChar char="•"/>
            </a:pPr>
            <a:r>
              <a:rPr lang="en-US" sz="2961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Tools and Technologies: Python, TensorFlow/Keras, Librosa, JSON.</a:t>
            </a:r>
          </a:p>
          <a:p>
            <a:pPr algn="l" marL="639382" indent="-319691" lvl="1">
              <a:lnSpc>
                <a:spcPts val="4439"/>
              </a:lnSpc>
              <a:buFont typeface="Arial"/>
              <a:buChar char="•"/>
            </a:pPr>
            <a:r>
              <a:rPr lang="en-US" sz="2961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Key Outputs:Predicted Genre Example: (e.g., Pop, Rock, Jazz).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</a:p>
          <a:p>
            <a:pPr algn="l" marL="1209907" indent="-302477" lvl="3">
              <a:lnSpc>
                <a:spcPts val="4441"/>
              </a:lnSpc>
              <a:spcBef>
                <a:spcPct val="0"/>
              </a:spcBef>
            </a:pPr>
            <a:r>
              <a:rPr lang="en-US" sz="2961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1644" y="312313"/>
            <a:ext cx="13284713" cy="15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1"/>
              </a:lnSpc>
              <a:spcBef>
                <a:spcPct val="0"/>
              </a:spcBef>
            </a:pPr>
            <a:r>
              <a:rPr lang="en-US" b="true" sz="4358" spc="217">
                <a:solidFill>
                  <a:srgbClr val="002060"/>
                </a:solidFill>
                <a:latin typeface="Heebo Bold"/>
                <a:ea typeface="Heebo Bold"/>
                <a:cs typeface="Heebo Bold"/>
                <a:sym typeface="Heebo Bold"/>
              </a:rPr>
              <a:t> MUSIC GENRE CLASSIFICATION USING CNN NETWORK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DE59">
                <a:alpha val="100000"/>
              </a:srgbClr>
            </a:gs>
            <a:gs pos="100000">
              <a:srgbClr val="FF914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24851" y="1267687"/>
            <a:ext cx="4432454" cy="3104670"/>
          </a:xfrm>
          <a:custGeom>
            <a:avLst/>
            <a:gdLst/>
            <a:ahLst/>
            <a:cxnLst/>
            <a:rect r="r" b="b" t="t" l="l"/>
            <a:pathLst>
              <a:path h="3104670" w="4432454">
                <a:moveTo>
                  <a:pt x="0" y="0"/>
                </a:moveTo>
                <a:lnTo>
                  <a:pt x="4432454" y="0"/>
                </a:lnTo>
                <a:lnTo>
                  <a:pt x="4432454" y="3104670"/>
                </a:lnTo>
                <a:lnTo>
                  <a:pt x="0" y="3104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36" t="-7145" r="-9991" b="-99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8703" y="5602466"/>
            <a:ext cx="6553383" cy="2706393"/>
          </a:xfrm>
          <a:custGeom>
            <a:avLst/>
            <a:gdLst/>
            <a:ahLst/>
            <a:cxnLst/>
            <a:rect r="r" b="b" t="t" l="l"/>
            <a:pathLst>
              <a:path h="2706393" w="6553383">
                <a:moveTo>
                  <a:pt x="0" y="0"/>
                </a:moveTo>
                <a:lnTo>
                  <a:pt x="6553383" y="0"/>
                </a:lnTo>
                <a:lnTo>
                  <a:pt x="6553383" y="2706393"/>
                </a:lnTo>
                <a:lnTo>
                  <a:pt x="0" y="270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048" t="0" r="-23955" b="-5938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8997" y="4334257"/>
            <a:ext cx="5709706" cy="707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  <a:spcBef>
                <a:spcPct val="0"/>
              </a:spcBef>
            </a:pPr>
            <a:r>
              <a:rPr lang="en-US" b="true" sz="2060" spc="103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MFCC SPECTROGRAM IMAGE OF CLASSICAL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51933" y="4796871"/>
            <a:ext cx="4346924" cy="34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  <a:spcBef>
                <a:spcPct val="0"/>
              </a:spcBef>
            </a:pPr>
            <a:r>
              <a:rPr lang="en-US" b="true" sz="2060" spc="103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OUTPUT OF THE CNN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15329" y="386890"/>
            <a:ext cx="2189063" cy="688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DAGYTsXda0g</dc:identifier>
  <dcterms:modified xsi:type="dcterms:W3CDTF">2011-08-01T06:04:30Z</dcterms:modified>
  <cp:revision>1</cp:revision>
  <dc:title>VIT Music Presentation</dc:title>
</cp:coreProperties>
</file>