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 karthik" userId="02b92bd124e081f5" providerId="LiveId" clId="{43B0A6AB-895B-41CC-9457-0FBA09BFE1A2}"/>
    <pc:docChg chg="delSld">
      <pc:chgData name="suren karthik" userId="02b92bd124e081f5" providerId="LiveId" clId="{43B0A6AB-895B-41CC-9457-0FBA09BFE1A2}" dt="2024-09-11T12:11:01.821" v="0" actId="2696"/>
      <pc:docMkLst>
        <pc:docMk/>
      </pc:docMkLst>
      <pc:sldChg chg="del">
        <pc:chgData name="suren karthik" userId="02b92bd124e081f5" providerId="LiveId" clId="{43B0A6AB-895B-41CC-9457-0FBA09BFE1A2}" dt="2024-09-11T12:11:01.821" v="0" actId="2696"/>
        <pc:sldMkLst>
          <pc:docMk/>
          <pc:sldMk cId="0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6474752"/>
        <c:axId val="46476288"/>
      </c:barChart>
      <c:catAx>
        <c:axId val="46474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6288"/>
        <c:crosses val="autoZero"/>
        <c:auto val="1"/>
        <c:lblAlgn val="ctr"/>
        <c:lblOffset val="100"/>
        <c:noMultiLvlLbl val="0"/>
      </c:catAx>
      <c:valAx>
        <c:axId val="4647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0-452A-42FE-879A-146FDF73E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452A-42FE-879A-146FDF73E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2-452A-42FE-879A-146FDF73E8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452A-42FE-879A-146FDF73E8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4-452A-42FE-879A-146FDF73E8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452A-42FE-879A-146FDF73E8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6-452A-42FE-879A-146FDF73E80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452A-42FE-879A-146FDF73E80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8-452A-42FE-879A-146FDF73E80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452A-42FE-879A-146FDF73E804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52A-42FE-879A-146FDF73E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2A-42FE-879A-146FDF73E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52A-42FE-879A-146FDF73E8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52A-42FE-879A-146FDF73E8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52A-42FE-879A-146FDF73E8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52A-42FE-879A-146FDF73E8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52A-42FE-879A-146FDF73E80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52A-42FE-879A-146FDF73E80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52A-42FE-879A-146FDF73E80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52A-42FE-879A-146FDF73E804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52A-42FE-879A-146FDF73E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52A-42FE-879A-146FDF73E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52A-42FE-879A-146FDF73E8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52A-42FE-879A-146FDF73E8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52A-42FE-879A-146FDF73E8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52A-42FE-879A-146FDF73E8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52A-42FE-879A-146FDF73E80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52A-42FE-879A-146FDF73E80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52A-42FE-879A-146FDF73E80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52A-42FE-879A-146FDF73E804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52A-42FE-879A-146FDF73E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52A-42FE-879A-146FDF73E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52A-42FE-879A-146FDF73E8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52A-42FE-879A-146FDF73E8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52A-42FE-879A-146FDF73E8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52A-42FE-879A-146FDF73E8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52A-42FE-879A-146FDF73E80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452A-42FE-879A-146FDF73E80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52A-42FE-879A-146FDF73E80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452A-42FE-879A-146FDF73E804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1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883608" y="2612156"/>
            <a:ext cx="9469810" cy="2820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:KAMALESHWARAN K</a:t>
            </a:r>
          </a:p>
          <a:p>
            <a:r>
              <a:rPr lang="en-US" sz="2400" dirty="0"/>
              <a:t>REGISTER NO :2E3701E7B43EAD2AOC946FF8B4FA6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DEPARTMENT : COMMERCE</a:t>
            </a:r>
          </a:p>
          <a:p>
            <a:r>
              <a:rPr lang="en-US" sz="2400" dirty="0"/>
              <a:t>COLLEGE : CHENNAI NATIONAL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327476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34384"/>
              </p:ext>
            </p:extLst>
          </p:nvPr>
        </p:nvGraphicFramePr>
        <p:xfrm>
          <a:off x="755332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469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suren karthik</cp:lastModifiedBy>
  <cp:revision>18</cp:revision>
  <dcterms:created xsi:type="dcterms:W3CDTF">2024-03-29T15:07:00Z</dcterms:created>
  <dcterms:modified xsi:type="dcterms:W3CDTF">2024-09-11T12:21:07Z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