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2" r:id="rId4"/>
    <p:sldId id="265" r:id="rId5"/>
    <p:sldId id="260" r:id="rId6"/>
    <p:sldId id="258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B7005D-13B3-AE3D-7695-FA31EDD342E4}" v="39" dt="2019-08-19T05:05:07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80496" y="3620228"/>
            <a:ext cx="9755187" cy="550333"/>
          </a:xfrm>
        </p:spPr>
        <p:txBody>
          <a:bodyPr/>
          <a:lstStyle/>
          <a:p>
            <a:r>
              <a:rPr lang="en-US" dirty="0"/>
              <a:t>Double data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EF8BE-8BCF-4EBC-9942-928C2E5A9F34}"/>
              </a:ext>
            </a:extLst>
          </p:cNvPr>
          <p:cNvSpPr txBox="1"/>
          <p:nvPr/>
        </p:nvSpPr>
        <p:spPr>
          <a:xfrm>
            <a:off x="8491268" y="4710023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S.ARUN KARTHICK </a:t>
            </a:r>
          </a:p>
          <a:p>
            <a:r>
              <a:rPr lang="en-US" sz="2400" dirty="0">
                <a:solidFill>
                  <a:schemeClr val="bg1"/>
                </a:solidFill>
              </a:rPr>
              <a:t>190013</a:t>
            </a:r>
          </a:p>
        </p:txBody>
      </p:sp>
    </p:spTree>
    <p:extLst>
      <p:ext uri="{BB962C8B-B14F-4D97-AF65-F5344CB8AC3E}">
        <p14:creationId xmlns:p14="http://schemas.microsoft.com/office/powerpoint/2010/main" val="414134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2A90-D856-4C8D-90A6-313D1CAE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DOUBLE?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59704-3B17-497C-B379-3B08408762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THE DOUBLE DATA TYPE IS USED TO STORE  AND PERFORM ARITHMETIC OPERATIONS ON THE FRACTIONAL  NUMBERS.</a:t>
            </a:r>
            <a:r>
              <a:rPr lang="en-US" dirty="0">
                <a:latin typeface="Times New Roman"/>
                <a:ea typeface="+mn-lt"/>
                <a:cs typeface="+mn-lt"/>
              </a:rPr>
              <a:t> IT  is  used to hold floating point values.</a:t>
            </a:r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300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C886762-16F0-4868-B83A-261746214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Freeform 11">
            <a:extLst>
              <a:ext uri="{FF2B5EF4-FFF2-40B4-BE49-F238E27FC236}">
                <a16:creationId xmlns:a16="http://schemas.microsoft.com/office/drawing/2014/main" id="{D2B54B4E-3454-4B76-B85A-8512B7729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7EFFE965-5586-4889-A74D-3A6080D04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5BC4125D-18D9-4A65-82B6-C24FE943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A86DE327-0F45-4F54-BB6C-68A093CE5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8" name="5-Point Star 24">
            <a:extLst>
              <a:ext uri="{FF2B5EF4-FFF2-40B4-BE49-F238E27FC236}">
                <a16:creationId xmlns:a16="http://schemas.microsoft.com/office/drawing/2014/main" id="{795857C2-E6E7-405A-B5A3-4DE3B50A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3" descr="A picture containing outdoor, ground, road, black&#10;&#10;Description generated with very high confidence">
            <a:extLst>
              <a:ext uri="{FF2B5EF4-FFF2-40B4-BE49-F238E27FC236}">
                <a16:creationId xmlns:a16="http://schemas.microsoft.com/office/drawing/2014/main" id="{C8F2D61E-04A6-414D-A9CA-68491CD00F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13" b="12587"/>
          <a:stretch/>
        </p:blipFill>
        <p:spPr>
          <a:xfrm>
            <a:off x="-14357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BF37E64-678E-4AAC-82EB-281D0E37B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40505"/>
            <a:ext cx="9232232" cy="241668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D93CD3-F5A4-49B5-BF90-9A200EB40AD3}"/>
              </a:ext>
            </a:extLst>
          </p:cNvPr>
          <p:cNvSpPr txBox="1"/>
          <p:nvPr/>
        </p:nvSpPr>
        <p:spPr>
          <a:xfrm>
            <a:off x="1461888" y="3535923"/>
            <a:ext cx="7768073" cy="11951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            size of double</a:t>
            </a:r>
            <a:endParaRPr lang="en-US" dirty="0"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atin typeface="+mj-lt"/>
                <a:ea typeface="+mj-ea"/>
                <a:cs typeface="+mj-cs"/>
              </a:rPr>
              <a:t>                    8 bytes</a:t>
            </a:r>
          </a:p>
        </p:txBody>
      </p:sp>
      <p:sp>
        <p:nvSpPr>
          <p:cNvPr id="22" name="5-Point Star 12">
            <a:extLst>
              <a:ext uri="{FF2B5EF4-FFF2-40B4-BE49-F238E27FC236}">
                <a16:creationId xmlns:a16="http://schemas.microsoft.com/office/drawing/2014/main" id="{3F315017-1C57-42D9-9FFB-A9CFD97F9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590" y="3874678"/>
            <a:ext cx="788274" cy="730476"/>
          </a:xfrm>
          <a:prstGeom prst="star5">
            <a:avLst>
              <a:gd name="adj" fmla="val 25889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48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1F34DAB-52DE-4CC0-B643-81F62ACD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5" descr="&#10;&#10;">
            <a:extLst>
              <a:ext uri="{FF2B5EF4-FFF2-40B4-BE49-F238E27FC236}">
                <a16:creationId xmlns:a16="http://schemas.microsoft.com/office/drawing/2014/main" id="{73B70F47-30DD-4331-A9FA-C0FA1F830C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6" r="3654" b="16967"/>
          <a:stretch/>
        </p:blipFill>
        <p:spPr>
          <a:xfrm>
            <a:off x="316322" y="10"/>
            <a:ext cx="10995521" cy="477023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2A9A3C0-86CD-4674-9020-567F2AA85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051254" cy="560021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4900">
                <a:srgbClr val="000000">
                  <a:alpha val="14000"/>
                </a:srgbClr>
              </a:gs>
              <a:gs pos="100000">
                <a:schemeClr val="tx1">
                  <a:alpha val="5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2078B7-A4A7-41F3-8113-3925A3BD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0499" y="0"/>
            <a:ext cx="5051254" cy="560021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4900">
                <a:srgbClr val="000000">
                  <a:alpha val="14000"/>
                </a:srgbClr>
              </a:gs>
              <a:gs pos="100000">
                <a:schemeClr val="tx1">
                  <a:alpha val="5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F832E9-8174-4C9C-878F-8FC45B2BD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600215"/>
            <a:ext cx="1173175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9">
            <a:extLst>
              <a:ext uri="{FF2B5EF4-FFF2-40B4-BE49-F238E27FC236}">
                <a16:creationId xmlns:a16="http://schemas.microsoft.com/office/drawing/2014/main" id="{12579F24-C6D5-46F1-9180-D96AFE558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63766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4626A3-78FA-4009-BCA9-C02075BAA6D8}"/>
              </a:ext>
            </a:extLst>
          </p:cNvPr>
          <p:cNvSpPr txBox="1"/>
          <p:nvPr/>
        </p:nvSpPr>
        <p:spPr>
          <a:xfrm>
            <a:off x="1948673" y="3702709"/>
            <a:ext cx="7645878" cy="31557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RANGE OF DOUBLE</a:t>
            </a:r>
            <a:endParaRPr lang="en-US"/>
          </a:p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n-US" sz="2800" cap="all" dirty="0">
                <a:solidFill>
                  <a:srgbClr val="00B050"/>
                </a:solidFill>
                <a:ea typeface="+mn-lt"/>
                <a:cs typeface="+mn-lt"/>
              </a:rPr>
              <a:t> </a:t>
            </a:r>
            <a:r>
              <a:rPr lang="en-US" sz="2800" cap="all" dirty="0">
                <a:solidFill>
                  <a:srgbClr val="002060"/>
                </a:solidFill>
                <a:ea typeface="+mn-lt"/>
                <a:cs typeface="+mn-lt"/>
              </a:rPr>
              <a:t> ±1.79769313486231570E+308 (15 SIGNIFICANT DECIMAL DIGITS)</a:t>
            </a:r>
            <a:endParaRPr lang="en-US" sz="280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br>
              <a:rPr lang="en-US" dirty="0">
                <a:ea typeface="+mn-lt"/>
                <a:cs typeface="+mn-lt"/>
              </a:rPr>
            </a:br>
            <a:endParaRPr lang="en-US">
              <a:solidFill>
                <a:srgbClr val="FF000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15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B045E-34C7-4C0A-B8A8-56FCBBF1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declaration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B585B3-A102-4FE1-8561-14EAC00B07B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45217" r="12357" b="24783"/>
          <a:stretch/>
        </p:blipFill>
        <p:spPr>
          <a:xfrm>
            <a:off x="1455153" y="2437208"/>
            <a:ext cx="8640448" cy="238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9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0C74-0944-4CEE-84A5-8B3AD60D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9A331-A77B-40D9-9F70-0B504BA19D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Public final class double</a:t>
            </a: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Extends number</a:t>
            </a: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Implements comparable&lt;double&gt;</a:t>
            </a:r>
          </a:p>
        </p:txBody>
      </p:sp>
    </p:spTree>
    <p:extLst>
      <p:ext uri="{BB962C8B-B14F-4D97-AF65-F5344CB8AC3E}">
        <p14:creationId xmlns:p14="http://schemas.microsoft.com/office/powerpoint/2010/main" val="186383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C1E3-E5B7-4197-8CBD-A1B06BBC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7B103-DA13-43A1-BB35-3921AACE1A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200755"/>
            <a:ext cx="10394707" cy="4173830"/>
          </a:xfrm>
        </p:spPr>
        <p:txBody>
          <a:bodyPr/>
          <a:lstStyle/>
          <a:p>
            <a:pPr marL="342900" indent="-342900"/>
            <a:r>
              <a:rPr lang="en-US" dirty="0">
                <a:latin typeface="Times New Roman"/>
                <a:ea typeface="+mn-lt"/>
                <a:cs typeface="+mn-lt"/>
              </a:rPr>
              <a:t>The double variable is used to hold floating point values.</a:t>
            </a:r>
          </a:p>
          <a:p>
            <a:pPr marL="342900" indent="-342900"/>
            <a:r>
              <a:rPr lang="en-US" dirty="0">
                <a:latin typeface="Times New Roman"/>
                <a:ea typeface="+mn-lt"/>
                <a:cs typeface="+mn-lt"/>
              </a:rPr>
              <a:t>The maximum and minimum values are 17 followed by 307 zeros.</a:t>
            </a:r>
          </a:p>
          <a:p>
            <a:pPr marL="342900" indent="-342900"/>
            <a:r>
              <a:rPr lang="en-US" dirty="0">
                <a:latin typeface="Times New Roman"/>
                <a:ea typeface="+mn-lt"/>
                <a:cs typeface="+mn-lt"/>
              </a:rPr>
              <a:t>SIZE OF THE DOUBLE IS 8 BYTES.</a:t>
            </a:r>
          </a:p>
        </p:txBody>
      </p:sp>
    </p:spTree>
    <p:extLst>
      <p:ext uri="{BB962C8B-B14F-4D97-AF65-F5344CB8AC3E}">
        <p14:creationId xmlns:p14="http://schemas.microsoft.com/office/powerpoint/2010/main" val="173870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1693-E189-4E2D-8B6D-82EDEA057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1C7DA-C203-460E-9A12-A0F8C2678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083703" y="3088265"/>
            <a:ext cx="9755187" cy="550333"/>
          </a:xfrm>
        </p:spPr>
        <p:txBody>
          <a:bodyPr/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93005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Main Event</vt:lpstr>
      <vt:lpstr>Data types</vt:lpstr>
      <vt:lpstr>WHAT IS DOUBLE?</vt:lpstr>
      <vt:lpstr>PowerPoint Presentation</vt:lpstr>
      <vt:lpstr>PowerPoint Presentation</vt:lpstr>
      <vt:lpstr>Double declaration</vt:lpstr>
      <vt:lpstr>Class declaration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368</cp:revision>
  <dcterms:created xsi:type="dcterms:W3CDTF">2014-09-12T02:11:01Z</dcterms:created>
  <dcterms:modified xsi:type="dcterms:W3CDTF">2019-08-19T05:40:41Z</dcterms:modified>
</cp:coreProperties>
</file>