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6"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7"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5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1" name=""/>
        <p:cNvGrpSpPr/>
        <p:nvPr/>
      </p:nvGrpSpPr>
      <p:grpSpPr>
        <a:xfrm>
          <a:off x="0" y="0"/>
          <a:ext cx="0" cy="0"/>
          <a:chOff x="0" y="0"/>
          <a:chExt cx="0" cy="0"/>
        </a:xfrm>
      </p:grpSpPr>
      <p:sp>
        <p:nvSpPr>
          <p:cNvPr id="10485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1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2"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k</a:t>
            </a:r>
            <a:r>
              <a:rPr sz="2400" lang="en-US"/>
              <a:t>a</a:t>
            </a:r>
            <a:r>
              <a:rPr sz="2400" lang="en-US"/>
              <a:t>r</a:t>
            </a:r>
            <a:r>
              <a:rPr sz="2400" lang="en-US"/>
              <a:t>t</a:t>
            </a:r>
            <a:r>
              <a:rPr sz="2400" lang="en-US"/>
              <a:t>h</a:t>
            </a:r>
            <a:r>
              <a:rPr sz="2400" lang="en-US"/>
              <a:t>i</a:t>
            </a:r>
            <a:r>
              <a:rPr sz="2400" lang="en-US"/>
              <a:t>c</a:t>
            </a:r>
            <a:r>
              <a:rPr sz="2400" lang="en-US"/>
              <a:t>k</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2</a:t>
            </a:r>
            <a:r>
              <a:rPr dirty="0" sz="2400" lang="en-US"/>
              <a:t>4</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6</a:t>
            </a:r>
            <a:r>
              <a:rPr dirty="0" sz="2400" lang="en-US"/>
              <a:t>9</a:t>
            </a:r>
            <a:r>
              <a:rPr dirty="0" sz="2400" lang="en-US"/>
              <a:t>3</a:t>
            </a:r>
            <a:endParaRPr altLang="en-US" lang="zh-CN"/>
          </a:p>
          <a:p>
            <a:r>
              <a:rPr dirty="0" sz="2400" lang="en-US"/>
              <a:t>DEPARTMENT:</a:t>
            </a:r>
            <a:r>
              <a:rPr dirty="0" sz="2400" lang="en-US"/>
              <a:t>I</a:t>
            </a:r>
            <a:r>
              <a:rPr dirty="0" sz="2400" lang="en-US"/>
              <a:t>I</a:t>
            </a:r>
            <a:r>
              <a:rPr dirty="0" sz="2400" lang="en-US"/>
              <a:t>I</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A</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ustan </a:t>
            </a:r>
            <a:r>
              <a:rPr dirty="0" sz="2400" lang="en-US"/>
              <a:t>college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
          <p:cNvSpPr txBox="1"/>
          <p:nvPr/>
        </p:nvSpPr>
        <p:spPr>
          <a:xfrm>
            <a:off x="2391726" y="1158870"/>
            <a:ext cx="6893020" cy="5958839"/>
          </a:xfrm>
          <a:prstGeom prst="rect"/>
        </p:spPr>
        <p:txBody>
          <a:bodyPr rtlCol="0" wrap="square">
            <a:spAutoFit/>
          </a:bodyPr>
          <a:p>
            <a:r>
              <a:rPr sz="2800" lang="en-GB">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1324841" y="824531"/>
            <a:ext cx="9178636" cy="520893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0" name=""/>
          <p:cNvSpPr txBox="1"/>
          <p:nvPr/>
        </p:nvSpPr>
        <p:spPr>
          <a:xfrm>
            <a:off x="1101693" y="1349825"/>
            <a:ext cx="9022772" cy="8054339"/>
          </a:xfrm>
          <a:prstGeom prst="rect"/>
        </p:spPr>
        <p:txBody>
          <a:bodyPr rtlCol="0" wrap="square">
            <a:spAutoFit/>
          </a:bodyPr>
          <a:p>
            <a:r>
              <a:rPr sz="2800" lang="en-GB">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4" name=""/>
          <p:cNvSpPr txBox="1"/>
          <p:nvPr/>
        </p:nvSpPr>
        <p:spPr>
          <a:xfrm>
            <a:off x="1489363" y="1287780"/>
            <a:ext cx="7204363" cy="3025140"/>
          </a:xfrm>
          <a:prstGeom prst="rect"/>
        </p:spPr>
        <p:txBody>
          <a:bodyPr rtlCol="0" wrap="square">
            <a:spAutoFit/>
          </a:bodyPr>
          <a:p>
            <a:r>
              <a:rPr sz="2800" lang="en-GB">
                <a:solidFill>
                  <a:srgbClr val="000000"/>
                </a:solidFill>
              </a:rPr>
              <a:t>
Overtime management
An attendance management system can help organizations track overtime
hours accurately, which can help increase employee satisfaction and avoid
losing profits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2"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9"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5" name=""/>
          <p:cNvSpPr txBox="1"/>
          <p:nvPr/>
        </p:nvSpPr>
        <p:spPr>
          <a:xfrm>
            <a:off x="3275128" y="1583054"/>
            <a:ext cx="5864606" cy="5120640"/>
          </a:xfrm>
          <a:prstGeom prst="rect"/>
        </p:spPr>
        <p:txBody>
          <a:bodyPr rtlCol="0" wrap="square">
            <a:spAutoFit/>
          </a:bodyPr>
          <a:p>
            <a:r>
              <a:rPr sz="2800" lang="en-GB">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1" name="TextBox 10"/>
          <p:cNvSpPr txBox="1"/>
          <p:nvPr/>
        </p:nvSpPr>
        <p:spPr>
          <a:xfrm>
            <a:off x="1449259" y="1856581"/>
            <a:ext cx="7994777"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1.Employee attendance data analytics is the statement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for seperate the employee based on attentive and regularity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using attendance data analytics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2.Attendence data analytics helps to calculate the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salary for employees and absents of employees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under the presentative section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5</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7" name=""/>
          <p:cNvSpPr txBox="1"/>
          <p:nvPr/>
        </p:nvSpPr>
        <p:spPr>
          <a:xfrm>
            <a:off x="1991660" y="1857374"/>
            <a:ext cx="5981167" cy="2606041"/>
          </a:xfrm>
          <a:prstGeom prst="rect"/>
        </p:spPr>
        <p:txBody>
          <a:bodyPr rtlCol="0" wrap="square">
            <a:spAutoFit/>
          </a:bodyPr>
          <a:p>
            <a:r>
              <a:rPr sz="2800" lang="en-GB">
                <a:solidFill>
                  <a:srgbClr val="000000"/>
                </a:solidFill>
              </a:rPr>
              <a:t>1.financial management
2.Attendence maintainers
3.personal performance upgrade
4.maintain the proper book of records
for single employee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3" name=""/>
          <p:cNvSpPr txBox="1"/>
          <p:nvPr/>
        </p:nvSpPr>
        <p:spPr>
          <a:xfrm>
            <a:off x="3549210" y="1695450"/>
            <a:ext cx="5497801" cy="3444240"/>
          </a:xfrm>
          <a:prstGeom prst="rect"/>
        </p:spPr>
        <p:txBody>
          <a:bodyPr rtlCol="0" wrap="square">
            <a:spAutoFit/>
          </a:bodyPr>
          <a:p>
            <a:r>
              <a:rPr sz="2800" lang="en-GB">
                <a:solidFill>
                  <a:srgbClr val="000000"/>
                </a:solidFill>
              </a:rPr>
              <a:t>1.create condition statement
2.ensure the constant book of records
under attendance
3.summary of maintaining attendance
4.Graph-Attendence visualisation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Title 1"/>
          <p:cNvSpPr>
            <a:spLocks noGrp="1"/>
          </p:cNvSpPr>
          <p:nvPr>
            <p:ph type="title"/>
          </p:nvPr>
        </p:nvSpPr>
        <p:spPr>
          <a:xfrm>
            <a:off x="755332" y="385444"/>
            <a:ext cx="10681335" cy="723901"/>
          </a:xfrm>
        </p:spPr>
        <p:txBody>
          <a:bodyPr/>
          <a:p>
            <a:r>
              <a:rPr dirty="0" lang="en-IN"/>
              <a:t>Dataset Description</a:t>
            </a:r>
          </a:p>
        </p:txBody>
      </p:sp>
      <p:sp>
        <p:nvSpPr>
          <p:cNvPr id="1048685" name=""/>
          <p:cNvSpPr txBox="1"/>
          <p:nvPr/>
        </p:nvSpPr>
        <p:spPr>
          <a:xfrm>
            <a:off x="2107262" y="1423372"/>
            <a:ext cx="4572000" cy="2606040"/>
          </a:xfrm>
          <a:prstGeom prst="rect"/>
        </p:spPr>
        <p:txBody>
          <a:bodyPr rtlCol="0" wrap="square">
            <a:spAutoFit/>
          </a:bodyPr>
          <a:p>
            <a:r>
              <a:rPr sz="2800" lang="en-GB">
                <a:solidFill>
                  <a:srgbClr val="000000"/>
                </a:solidFill>
              </a:rPr>
              <a:t>1.Biometric Attendance
2.payroll integration
3.real-time tracking
4.Employee scheduling software
5.timesheet management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9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3" name=""/>
          <p:cNvSpPr txBox="1"/>
          <p:nvPr/>
        </p:nvSpPr>
        <p:spPr>
          <a:xfrm>
            <a:off x="3113337" y="1695450"/>
            <a:ext cx="4572000" cy="4701540"/>
          </a:xfrm>
          <a:prstGeom prst="rect"/>
        </p:spPr>
        <p:txBody>
          <a:bodyPr rtlCol="0" wrap="square">
            <a:spAutoFit/>
          </a:bodyPr>
          <a:p>
            <a:r>
              <a:rPr sz="2800" lang="en-GB">
                <a:solidFill>
                  <a:srgbClr val="000000"/>
                </a:solidFill>
              </a:rPr>
              <a:t>Calculating total absence and half-days is</a:t>
            </a:r>
            <a:endParaRPr sz="2800" lang="en-GB">
              <a:solidFill>
                <a:srgbClr val="000000"/>
              </a:solidFill>
            </a:endParaRPr>
          </a:p>
          <a:p>
            <a:r>
              <a:rPr sz="2800" lang="en-GB">
                <a:solidFill>
                  <a:srgbClr val="000000"/>
                </a:solidFill>
              </a:rPr>
              <a:t>similar—just select the right cell range and</a:t>
            </a:r>
            <a:endParaRPr sz="2800" lang="en-GB">
              <a:solidFill>
                <a:srgbClr val="000000"/>
              </a:solidFill>
            </a:endParaRPr>
          </a:p>
          <a:p>
            <a:r>
              <a:rPr sz="2800" lang="en-GB">
                <a:solidFill>
                  <a:srgbClr val="000000"/>
                </a:solidFill>
              </a:rPr>
              <a:t>use “Absent” or “Half-Day” as your criterion.</a:t>
            </a:r>
            <a:endParaRPr sz="2800" lang="en-GB">
              <a:solidFill>
                <a:srgbClr val="000000"/>
              </a:solidFill>
            </a:endParaRPr>
          </a:p>
          <a:p>
            <a:r>
              <a:rPr sz="2800" lang="en-GB">
                <a:solidFill>
                  <a:srgbClr val="000000"/>
                </a:solidFill>
              </a:rPr>
              <a:t>The respective formulas for our example will</a:t>
            </a:r>
            <a:endParaRPr sz="2800" lang="en-GB">
              <a:solidFill>
                <a:srgbClr val="000000"/>
              </a:solidFill>
            </a:endParaRPr>
          </a:p>
          <a:p>
            <a:r>
              <a:rPr sz="2800" lang="en-GB">
                <a:solidFill>
                  <a:srgbClr val="000000"/>
                </a:solidFill>
              </a:rPr>
              <a:t>be: =countif(B3:K3,</a:t>
            </a:r>
            <a:endParaRPr sz="2800" lang="en-GB">
              <a:solidFill>
                <a:srgbClr val="000000"/>
              </a:solidFill>
            </a:endParaRPr>
          </a:p>
          <a:p>
            <a:r>
              <a:rPr sz="2800" lang="en-GB">
                <a:solidFill>
                  <a:srgbClr val="000000"/>
                </a:solidFill>
              </a:rPr>
              <a:t>“Absent”) =countif(B3:K3,</a:t>
            </a:r>
            <a:endParaRPr sz="2800" lang="en-GB">
              <a:solidFill>
                <a:srgbClr val="000000"/>
              </a:solidFill>
            </a:endParaRPr>
          </a:p>
          <a:p>
            <a:r>
              <a:rPr sz="2800" lang="en-GB">
                <a:solidFill>
                  <a:srgbClr val="000000"/>
                </a:solidFill>
              </a:rPr>
              <a:t>“Half-Day”)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2024-09-10T08:38:17Z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edce6203c41449c9a7a4ab86dad78527</vt:lpwstr>
  </property>
</Properties>
</file>