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960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23139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k</a:t>
            </a:r>
            <a:r>
              <a:rPr altLang="en-IN" sz="2400" lang="en-US"/>
              <a:t>A</a:t>
            </a:r>
            <a:r>
              <a:rPr altLang="en-IN" sz="2400" lang="en-US"/>
              <a:t>R</a:t>
            </a:r>
            <a:r>
              <a:rPr altLang="en-IN" sz="2400" lang="en-US"/>
              <a:t>T</a:t>
            </a:r>
            <a:r>
              <a:rPr altLang="en-IN" sz="2400" lang="en-US"/>
              <a:t>H</a:t>
            </a:r>
            <a:r>
              <a:rPr altLang="en-IN" sz="2400" lang="en-US"/>
              <a:t>I</a:t>
            </a:r>
            <a:r>
              <a:rPr altLang="en-IN" sz="2400" lang="en-US"/>
              <a:t>C</a:t>
            </a:r>
            <a:r>
              <a:rPr altLang="en-IN" sz="2400" lang="en-US"/>
              <a:t>K</a:t>
            </a:r>
            <a:r>
              <a:rPr altLang="en-IN" sz="2400" lang="en-US"/>
              <a:t>.</a:t>
            </a:r>
            <a:r>
              <a:rPr altLang="en-IN" sz="2400" lang="en-US"/>
              <a:t>N</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3</a:t>
            </a:r>
            <a:r>
              <a:rPr altLang="en-IN" dirty="0" sz="2400" lang="en-US"/>
              <a:t>1</a:t>
            </a:r>
            <a:r>
              <a:rPr altLang="en-IN" dirty="0" sz="2400" lang="en-US"/>
              <a:t> </a:t>
            </a:r>
            <a:r>
              <a:rPr altLang="en-IN" dirty="0" sz="2400" lang="en-US"/>
              <a:t>(</a:t>
            </a:r>
            <a:r>
              <a:rPr altLang="en-IN" dirty="0" sz="2400" lang="en-US"/>
              <a:t>3CA8A1150218612BCF645FA42DEF7138</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912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5298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791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9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91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63398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659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80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32156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210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4777739"/>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2024-09-10T05:11:06Z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4fd579a58af24ac38cd25f46cc147f34</vt:lpwstr>
  </property>
</Properties>
</file>