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RMX3193</dc:creator>
  <dcterms:created xsi:type="dcterms:W3CDTF">2024-09-08T22:26:37Z</dcterms:created>
  <dcterms:modified xsi:type="dcterms:W3CDTF">2024-09-09T09:28:11Z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59020e443a9f42498f47e81c3e313ca3</vt:lpwstr>
  </property>
</Properties>
</file>