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8a935b5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8a935b5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8a935b5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8a935b5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8a935b5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8a935b5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8a935b5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8a935b5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8a935b5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8a935b5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8a935b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8a935b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8a935b5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8a935b5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8a935b5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8a935b5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8a935b5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8a935b5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8a935b5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8a935b5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8a935b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8a935b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08a935b5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08a935b5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8a935b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8a935b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8a935b5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8a935b5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8a935b5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8a935b5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8a935b5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08a935b5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08a935b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08a935b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8a935b5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8a935b5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8a935b5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8a935b5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8a935b5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8a935b5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8a935b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8a935b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8a935b5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8a935b5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8a935b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8a935b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8a935b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8a935b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8a935b5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8a935b5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8a935b5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8a935b5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8a935b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8a935b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3975" y="1567425"/>
            <a:ext cx="8807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Internships-2020 </a:t>
            </a:r>
            <a:endParaRPr b="1" sz="3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 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Courses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27150" y="31559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interviewprep.appliedcourse.com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541750" y="2223725"/>
            <a:ext cx="1653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750" y="3924318"/>
            <a:ext cx="1401550" cy="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5041525" y="1284050"/>
            <a:ext cx="39534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Which of these points have zeta_i (slack) &gt;0</a:t>
            </a:r>
            <a:endParaRPr sz="3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" y="560350"/>
            <a:ext cx="4739878" cy="3620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5041525" y="1284050"/>
            <a:ext cx="39534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Which of these points are Support Vectors?</a:t>
            </a:r>
            <a:endParaRPr sz="30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" y="560350"/>
            <a:ext cx="4739878" cy="3620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915400" y="498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the SVM primal formulation, is ||W||=1 ?</a:t>
            </a:r>
            <a:endParaRPr sz="30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860"/>
            <a:ext cx="9144001" cy="201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915400" y="498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 we need the dual? Why </a:t>
            </a:r>
            <a:r>
              <a:rPr lang="en" sz="3000"/>
              <a:t>can't</a:t>
            </a:r>
            <a:r>
              <a:rPr lang="en" sz="3000"/>
              <a:t> we simply use SGD and solve the primal?</a:t>
            </a:r>
            <a:endParaRPr sz="30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860"/>
            <a:ext cx="9144001" cy="201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915400" y="498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 we need the dual? Why can't we simply use SGD and solve the primal?</a:t>
            </a:r>
            <a:endParaRPr sz="30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860"/>
            <a:ext cx="9144001" cy="201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915400" y="498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 we compute the class label and </a:t>
            </a:r>
            <a:r>
              <a:rPr lang="en" sz="3000"/>
              <a:t>probabilistic</a:t>
            </a:r>
            <a:r>
              <a:rPr lang="en" sz="3000"/>
              <a:t> class label after solving the dual-SVM?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915400" y="498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When should you prefer Logistic Regression over SVMs?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915400" y="498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When does RBF-Kernel SVM start </a:t>
            </a:r>
            <a:r>
              <a:rPr lang="en" sz="3600"/>
              <a:t>behaving</a:t>
            </a:r>
            <a:r>
              <a:rPr lang="en" sz="3600"/>
              <a:t> </a:t>
            </a:r>
            <a:r>
              <a:rPr lang="en" sz="3600"/>
              <a:t>somewhat</a:t>
            </a:r>
            <a:r>
              <a:rPr lang="en" sz="3600"/>
              <a:t> </a:t>
            </a:r>
            <a:r>
              <a:rPr lang="en" sz="3600"/>
              <a:t>similar</a:t>
            </a:r>
            <a:r>
              <a:rPr lang="en" sz="3600"/>
              <a:t> to a Nearest Neighbor and why?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1064650" y="331385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858"/>
                </a:solidFill>
                <a:highlight>
                  <a:srgbClr val="FFFFFF"/>
                </a:highlight>
              </a:rPr>
              <a:t>If you remove the following any one red points from the data. Does the decision boundary will change?</a:t>
            </a:r>
            <a:endParaRPr sz="3000"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3" y="0"/>
            <a:ext cx="5758842" cy="3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1064650" y="331385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858"/>
                </a:solidFill>
                <a:highlight>
                  <a:srgbClr val="FFFFFF"/>
                </a:highlight>
              </a:rPr>
              <a:t>If you remove the following any one red points from the data. Does the decision boundary will change?</a:t>
            </a:r>
            <a:endParaRPr sz="3000"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3" y="0"/>
            <a:ext cx="5758842" cy="3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632838"/>
            <a:ext cx="4596426" cy="3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408250" y="1015400"/>
            <a:ext cx="45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Where would the decision boundary be for very large values of C (i.e., C → ∞)? if we are using an SVM with a quadratic kernel.)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746250" y="299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The effectiveness of an SVM depends upon:</a:t>
            </a:r>
            <a:endParaRPr b="1"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A) Selection of Kernel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B) Kernel Parameters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C) Selection of the optimizer (SGD vs SMO)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D) </a:t>
            </a: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Soft Margin Parameter C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9585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746250" y="2990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The effectiveness of an SVM depends upon:</a:t>
            </a:r>
            <a:endParaRPr b="1"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A) Selection of Kernel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B) Kernel Parameters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C) Selection of the optimizer (SGD vs SMO)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D) Soft Margin Parameter C</a:t>
            </a:r>
            <a:endParaRPr sz="30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9585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756200" y="1597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Suppose you have trained an SVM with linear decision boundary after training SVM, you correctly infer that your SVM model is under fitting.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Which of the following option would you more likely to consider iterating SVM next time?</a:t>
            </a:r>
            <a:endParaRPr b="1"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A) You want to increase your data points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B) You want to decrease your data points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C) You will try to calculate more variables/features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D) You will try to reduce the features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756200" y="1597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In above question, after adding new features suppose you want to change one of it’s(SVM) hyperparameter so as not to underfit?</a:t>
            </a:r>
            <a:endParaRPr b="1"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A) We will increase the parameter C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B) We will decrease the parameter C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C) Changing in C don’t effect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D) None of these</a:t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756200" y="1597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Why is Kernel-Logistic Regression NOT as popular as SVMs?</a:t>
            </a:r>
            <a:endParaRPr sz="36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/>
        </p:nvSpPr>
        <p:spPr>
          <a:xfrm>
            <a:off x="756200" y="1597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How would you reduce the run-time complexity of SVMs for low-latency applications?</a:t>
            </a:r>
            <a:endParaRPr sz="36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/>
        </p:nvSpPr>
        <p:spPr>
          <a:xfrm>
            <a:off x="756200" y="1597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When does a Logistic regression model differ from a Linear SVM?</a:t>
            </a:r>
            <a:endParaRPr b="1" sz="36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196950" y="4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In which applications did you observe SVMs perform better than other methods like LR, RF, GBDT etc.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756200" y="159700"/>
            <a:ext cx="73629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Primal ---&gt; Dual</a:t>
            </a:r>
            <a:endParaRPr b="1" sz="36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858"/>
                </a:solidFill>
                <a:latin typeface="Roboto"/>
                <a:ea typeface="Roboto"/>
                <a:cs typeface="Roboto"/>
                <a:sym typeface="Roboto"/>
              </a:rPr>
              <a:t>How does SMO work?</a:t>
            </a:r>
            <a:endParaRPr b="1" sz="3600">
              <a:solidFill>
                <a:srgbClr val="5958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785950" y="856200"/>
            <a:ext cx="4174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C ≈ 0, indicate in the figure below, where you would expect the decision boundary to be? Justify your answer</a:t>
            </a:r>
            <a:endParaRPr sz="2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632838"/>
            <a:ext cx="4596426" cy="38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785950" y="856200"/>
            <a:ext cx="4174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better? C ~ 0 or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C---&gt; INFINITY, if we have to pick one of them?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632838"/>
            <a:ext cx="4596426" cy="38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785950" y="856200"/>
            <a:ext cx="4174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is better? C ~ 0 or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C---&gt; INFINITY, if we have to pick one of them?</a:t>
            </a:r>
            <a:endParaRPr sz="2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632838"/>
            <a:ext cx="4596426" cy="38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785950" y="856200"/>
            <a:ext cx="4174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Draw a data point which will not change the decision boundary learned for very large values of C. </a:t>
            </a:r>
            <a:endParaRPr sz="24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632838"/>
            <a:ext cx="4596426" cy="38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98550" y="756700"/>
            <a:ext cx="7726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does the kernel trick allow us to solve SVMs with high dimensional feature spaces, without significantly increasing the running time?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298550" y="756700"/>
            <a:ext cx="77262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 a point that is correctly classified and distant from the decision boundary. Why would SVM’s decision boundary be unaffected by this point, but the one learned by logistic regression be affected?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98550" y="756700"/>
            <a:ext cx="80595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SVMs tend to be robust to irrelevant features. Suppose we run SVMs with features X1, . . . , Xn, and then add a irrelevant feature Xn+1 that cannot help increase the margin. How will SVMs automatically ignore this feature?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